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312" r:id="rId5"/>
    <p:sldId id="383" r:id="rId6"/>
    <p:sldId id="287" r:id="rId7"/>
    <p:sldId id="384" r:id="rId8"/>
    <p:sldId id="262" r:id="rId9"/>
    <p:sldId id="286" r:id="rId10"/>
    <p:sldId id="288" r:id="rId11"/>
    <p:sldId id="277" r:id="rId12"/>
    <p:sldId id="291" r:id="rId13"/>
    <p:sldId id="259" r:id="rId14"/>
    <p:sldId id="292" r:id="rId15"/>
    <p:sldId id="261" r:id="rId16"/>
    <p:sldId id="290" r:id="rId17"/>
    <p:sldId id="385" r:id="rId18"/>
    <p:sldId id="269" r:id="rId19"/>
    <p:sldId id="296" r:id="rId20"/>
    <p:sldId id="297" r:id="rId21"/>
    <p:sldId id="298" r:id="rId22"/>
    <p:sldId id="386" r:id="rId23"/>
    <p:sldId id="275"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2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1 140,'88'-4,"105"12,-181 1,5-1,0 10,25 32,-21-25,21 22,4-26,-4-4,-1-8,47-18,-25 5,92-21,5-1,-67 5,162-114,-196 110,4 8,88 21,-55 0,1635-4,-1722 0,3 0,-3 0,-1-4,0-4,5 3,-5-3,13-22,0-8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9/27/2024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27/09/2024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D2D152BC-3139-DA49-1936-057043A035D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font, graphics, design&#10;&#10;Description automatically generated">
            <a:extLst>
              <a:ext uri="{FF2B5EF4-FFF2-40B4-BE49-F238E27FC236}">
                <a16:creationId xmlns:a16="http://schemas.microsoft.com/office/drawing/2014/main" id="{3277B019-B510-4169-511D-37A3FB66AA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9/27/2024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oleObject" Target="../embeddings/oleObject1.bin"/><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3.emf"/><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37.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audio" Target="../media/audio2.wav"/><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36.svg"/><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3.svg"/><Relationship Id="rId10" Type="http://schemas.openxmlformats.org/officeDocument/2006/relationships/image" Target="../media/image39.svg"/><Relationship Id="rId19"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38.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12" Type="http://schemas.openxmlformats.org/officeDocument/2006/relationships/image" Target="../media/image53.png"/><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58.svg"/><Relationship Id="rId5" Type="http://schemas.openxmlformats.org/officeDocument/2006/relationships/image" Target="../media/image17.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58.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7.png"/><Relationship Id="rId16"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customXml" Target="../ink/ink2.xml"/><Relationship Id="rId5" Type="http://schemas.openxmlformats.org/officeDocument/2006/relationships/image" Target="../media/image18.png"/><Relationship Id="rId15" Type="http://schemas.openxmlformats.org/officeDocument/2006/relationships/customXml" Target="../ink/ink4.xml"/><Relationship Id="rId10" Type="http://schemas.openxmlformats.org/officeDocument/2006/relationships/image" Target="../media/image210.png"/><Relationship Id="rId4" Type="http://schemas.openxmlformats.org/officeDocument/2006/relationships/image" Target="../media/image17.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a:extLst>
              <a:ext uri="{FF2B5EF4-FFF2-40B4-BE49-F238E27FC236}">
                <a16:creationId xmlns:a16="http://schemas.microsoft.com/office/drawing/2014/main" id="{F3E13B2E-6327-4A0B-A9F0-A4F0AB2DA519}"/>
              </a:ext>
            </a:extLst>
          </p:cNvPr>
          <p:cNvGrpSpPr>
            <a:grpSpLocks/>
          </p:cNvGrpSpPr>
          <p:nvPr/>
        </p:nvGrpSpPr>
        <p:grpSpPr bwMode="auto">
          <a:xfrm>
            <a:off x="1641825" y="417844"/>
            <a:ext cx="9236572" cy="4048125"/>
            <a:chOff x="1458" y="891"/>
            <a:chExt cx="4188" cy="2160"/>
          </a:xfrm>
        </p:grpSpPr>
        <p:sp>
          <p:nvSpPr>
            <p:cNvPr id="68611" name="WordArt 3">
              <a:extLst>
                <a:ext uri="{FF2B5EF4-FFF2-40B4-BE49-F238E27FC236}">
                  <a16:creationId xmlns:a16="http://schemas.microsoft.com/office/drawing/2014/main" id="{205E62BC-C568-43DC-BF15-0D4BBF57F6DF}"/>
                </a:ext>
              </a:extLst>
            </p:cNvPr>
            <p:cNvSpPr>
              <a:spLocks noChangeArrowheads="1" noChangeShapeType="1" noTextEdit="1"/>
            </p:cNvSpPr>
            <p:nvPr/>
          </p:nvSpPr>
          <p:spPr bwMode="auto">
            <a:xfrm>
              <a:off x="1458" y="891"/>
              <a:ext cx="4080" cy="2160"/>
            </a:xfrm>
            <a:prstGeom prst="rect">
              <a:avLst/>
            </a:prstGeom>
          </p:spPr>
          <p:txBody>
            <a:bodyPr spcFirstLastPara="1" wrap="none" fromWordArt="1">
              <a:prstTxWarp prst="textArchUp">
                <a:avLst>
                  <a:gd name="adj" fmla="val 10800004"/>
                </a:avLst>
              </a:prstTxWarp>
            </a:bodyPr>
            <a:lstStyle/>
            <a:p>
              <a:pPr algn="ctr"/>
              <a:r>
                <a:rPr lang="en-US" sz="2400" b="1" kern="10" dirty="0">
                  <a:ln w="9525">
                    <a:solidFill>
                      <a:schemeClr val="bg1"/>
                    </a:solidFill>
                    <a:round/>
                    <a:headEnd/>
                    <a:tailEnd/>
                  </a:ln>
                  <a:solidFill>
                    <a:srgbClr val="FF0000"/>
                  </a:solidFill>
                  <a:cs typeface="Times New Roman" panose="02020603050405020304" pitchFamily="18" charset="0"/>
                </a:rPr>
                <a:t>KÍNH CHÀO QUÝ THẦY CÔ GIÁO</a:t>
              </a:r>
            </a:p>
          </p:txBody>
        </p:sp>
        <p:sp>
          <p:nvSpPr>
            <p:cNvPr id="68612" name="WordArt 4">
              <a:extLst>
                <a:ext uri="{FF2B5EF4-FFF2-40B4-BE49-F238E27FC236}">
                  <a16:creationId xmlns:a16="http://schemas.microsoft.com/office/drawing/2014/main" id="{163B30E0-67F4-4B75-AE8C-C809E46549A1}"/>
                </a:ext>
              </a:extLst>
            </p:cNvPr>
            <p:cNvSpPr>
              <a:spLocks noChangeArrowheads="1" noChangeShapeType="1" noTextEdit="1"/>
            </p:cNvSpPr>
            <p:nvPr/>
          </p:nvSpPr>
          <p:spPr bwMode="auto">
            <a:xfrm>
              <a:off x="1566" y="1830"/>
              <a:ext cx="4080" cy="480"/>
            </a:xfrm>
            <a:prstGeom prst="rect">
              <a:avLst/>
            </a:prstGeom>
          </p:spPr>
          <p:txBody>
            <a:bodyPr wrap="none" fromWordArt="1">
              <a:prstTxWarp prst="textPlain">
                <a:avLst>
                  <a:gd name="adj" fmla="val 50000"/>
                </a:avLst>
              </a:prstTxWarp>
            </a:bodyPr>
            <a:lstStyle/>
            <a:p>
              <a:pPr algn="ctr"/>
              <a:r>
                <a:rPr lang="en-US" sz="2400" b="1" kern="10" dirty="0">
                  <a:ln w="9525">
                    <a:solidFill>
                      <a:schemeClr val="bg1"/>
                    </a:solidFill>
                    <a:round/>
                    <a:headEnd/>
                    <a:tailEnd/>
                  </a:ln>
                  <a:solidFill>
                    <a:srgbClr val="FF0000"/>
                  </a:solidFill>
                  <a:cs typeface="Times New Roman" panose="02020603050405020304" pitchFamily="18" charset="0"/>
                </a:rPr>
                <a:t>VỀ DỰ GIỜ THĂM LỚP </a:t>
              </a:r>
              <a:r>
                <a:rPr lang="vi-VN" sz="2400" b="1" kern="10" dirty="0">
                  <a:ln w="9525">
                    <a:solidFill>
                      <a:schemeClr val="bg1"/>
                    </a:solidFill>
                    <a:round/>
                    <a:headEnd/>
                    <a:tailEnd/>
                  </a:ln>
                  <a:solidFill>
                    <a:srgbClr val="FF0000"/>
                  </a:solidFill>
                  <a:cs typeface="Times New Roman" panose="02020603050405020304" pitchFamily="18" charset="0"/>
                </a:rPr>
                <a:t>4D</a:t>
              </a:r>
              <a:endParaRPr lang="en-US" sz="2400" b="1" kern="10" dirty="0">
                <a:ln w="9525">
                  <a:solidFill>
                    <a:schemeClr val="bg1"/>
                  </a:solidFill>
                  <a:round/>
                  <a:headEnd/>
                  <a:tailEnd/>
                </a:ln>
                <a:solidFill>
                  <a:srgbClr val="FF0000"/>
                </a:solidFill>
                <a:cs typeface="Times New Roman" panose="02020603050405020304" pitchFamily="18" charset="0"/>
              </a:endParaRPr>
            </a:p>
          </p:txBody>
        </p:sp>
      </p:grpSp>
      <p:graphicFrame>
        <p:nvGraphicFramePr>
          <p:cNvPr id="68613" name="Object 5">
            <a:extLst>
              <a:ext uri="{FF2B5EF4-FFF2-40B4-BE49-F238E27FC236}">
                <a16:creationId xmlns:a16="http://schemas.microsoft.com/office/drawing/2014/main" id="{0FC923FE-95C3-49D2-BC0C-3668AB9EE160}"/>
              </a:ext>
            </a:extLst>
          </p:cNvPr>
          <p:cNvGraphicFramePr>
            <a:graphicFrameLocks noChangeAspect="1"/>
          </p:cNvGraphicFramePr>
          <p:nvPr>
            <p:extLst>
              <p:ext uri="{D42A27DB-BD31-4B8C-83A1-F6EECF244321}">
                <p14:modId xmlns:p14="http://schemas.microsoft.com/office/powerpoint/2010/main" val="3992778556"/>
              </p:ext>
            </p:extLst>
          </p:nvPr>
        </p:nvGraphicFramePr>
        <p:xfrm>
          <a:off x="92076" y="5040314"/>
          <a:ext cx="1546225" cy="1905000"/>
        </p:xfrm>
        <a:graphic>
          <a:graphicData uri="http://schemas.openxmlformats.org/presentationml/2006/ole">
            <mc:AlternateContent xmlns:mc="http://schemas.openxmlformats.org/markup-compatibility/2006">
              <mc:Choice xmlns:v="urn:schemas-microsoft-com:vml" Requires="v">
                <p:oleObj spid="_x0000_s1026" name="Clip" r:id="rId3" imgW="3531960" imgH="4445640" progId="MS_ClipArt_Gallery.2">
                  <p:embed/>
                </p:oleObj>
              </mc:Choice>
              <mc:Fallback>
                <p:oleObj name="Clip" r:id="rId3" imgW="3531960" imgH="4445640" progId="MS_ClipArt_Gallery.2">
                  <p:embed/>
                  <p:pic>
                    <p:nvPicPr>
                      <p:cNvPr id="68613" name="Object 5">
                        <a:extLst>
                          <a:ext uri="{FF2B5EF4-FFF2-40B4-BE49-F238E27FC236}">
                            <a16:creationId xmlns:a16="http://schemas.microsoft.com/office/drawing/2014/main" id="{0FC923FE-95C3-49D2-BC0C-3668AB9E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6" y="5040314"/>
                        <a:ext cx="1546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8614" name="Picture 6" descr="Vegitabl">
            <a:extLst>
              <a:ext uri="{FF2B5EF4-FFF2-40B4-BE49-F238E27FC236}">
                <a16:creationId xmlns:a16="http://schemas.microsoft.com/office/drawing/2014/main" id="{58E478D5-CDD0-4AB2-80A0-17829AACC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759267"/>
            <a:ext cx="74676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5" name="Object 7">
            <a:extLst>
              <a:ext uri="{FF2B5EF4-FFF2-40B4-BE49-F238E27FC236}">
                <a16:creationId xmlns:a16="http://schemas.microsoft.com/office/drawing/2014/main" id="{2A8BAF1A-AD2A-4FC3-B644-FB415D76B184}"/>
              </a:ext>
            </a:extLst>
          </p:cNvPr>
          <p:cNvGraphicFramePr>
            <a:graphicFrameLocks noChangeAspect="1"/>
          </p:cNvGraphicFramePr>
          <p:nvPr>
            <p:extLst>
              <p:ext uri="{D42A27DB-BD31-4B8C-83A1-F6EECF244321}">
                <p14:modId xmlns:p14="http://schemas.microsoft.com/office/powerpoint/2010/main" val="3717595531"/>
              </p:ext>
            </p:extLst>
          </p:nvPr>
        </p:nvGraphicFramePr>
        <p:xfrm>
          <a:off x="1379538" y="5032986"/>
          <a:ext cx="1546225" cy="1905000"/>
        </p:xfrm>
        <a:graphic>
          <a:graphicData uri="http://schemas.openxmlformats.org/presentationml/2006/ole">
            <mc:AlternateContent xmlns:mc="http://schemas.openxmlformats.org/markup-compatibility/2006">
              <mc:Choice xmlns:v="urn:schemas-microsoft-com:vml" Requires="v">
                <p:oleObj spid="_x0000_s1027" name="Clip" r:id="rId6" imgW="3531960" imgH="4445640" progId="MS_ClipArt_Gallery.2">
                  <p:embed/>
                </p:oleObj>
              </mc:Choice>
              <mc:Fallback>
                <p:oleObj name="Clip" r:id="rId6" imgW="3531960" imgH="4445640" progId="MS_ClipArt_Gallery.2">
                  <p:embed/>
                  <p:pic>
                    <p:nvPicPr>
                      <p:cNvPr id="68615" name="Object 7">
                        <a:extLst>
                          <a:ext uri="{FF2B5EF4-FFF2-40B4-BE49-F238E27FC236}">
                            <a16:creationId xmlns:a16="http://schemas.microsoft.com/office/drawing/2014/main" id="{2A8BAF1A-AD2A-4FC3-B644-FB415D76B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538" y="5032986"/>
                        <a:ext cx="1546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8616" name="Picture 8" descr="J0124039">
            <a:extLst>
              <a:ext uri="{FF2B5EF4-FFF2-40B4-BE49-F238E27FC236}">
                <a16:creationId xmlns:a16="http://schemas.microsoft.com/office/drawing/2014/main" id="{033AEC16-0E00-47C4-B29F-215CF0034A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0691813" y="-212725"/>
            <a:ext cx="128746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0" descr="Copy of Sach_lat">
            <a:extLst>
              <a:ext uri="{FF2B5EF4-FFF2-40B4-BE49-F238E27FC236}">
                <a16:creationId xmlns:a16="http://schemas.microsoft.com/office/drawing/2014/main" id="{B15AB74A-814C-4B15-AF3E-7B1E1DFA678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914401"/>
            <a:ext cx="1219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WordArt 13">
            <a:extLst>
              <a:ext uri="{FF2B5EF4-FFF2-40B4-BE49-F238E27FC236}">
                <a16:creationId xmlns:a16="http://schemas.microsoft.com/office/drawing/2014/main" id="{2ED45A1B-436C-44A0-8754-4D3F894ED40F}"/>
              </a:ext>
            </a:extLst>
          </p:cNvPr>
          <p:cNvSpPr>
            <a:spLocks noChangeArrowheads="1" noChangeShapeType="1" noTextEdit="1"/>
          </p:cNvSpPr>
          <p:nvPr/>
        </p:nvSpPr>
        <p:spPr bwMode="auto">
          <a:xfrm>
            <a:off x="3588521" y="4836716"/>
            <a:ext cx="5181600" cy="1389063"/>
          </a:xfrm>
          <a:prstGeom prst="rect">
            <a:avLst/>
          </a:prstGeom>
        </p:spPr>
        <p:txBody>
          <a:bodyPr wrap="none" fromWordArt="1">
            <a:prstTxWarp prst="textDeflate">
              <a:avLst>
                <a:gd name="adj" fmla="val 18750"/>
              </a:avLst>
            </a:prstTxWarp>
          </a:bodyPr>
          <a:lstStyle/>
          <a:p>
            <a:pPr algn="ctr"/>
            <a:r>
              <a:rPr lang="en-US" sz="3600" kern="10" dirty="0" err="1">
                <a:ln w="9525">
                  <a:solidFill>
                    <a:srgbClr val="0066FF"/>
                  </a:solidFill>
                  <a:round/>
                  <a:headEnd/>
                  <a:tailEnd/>
                </a:ln>
                <a:solidFill>
                  <a:srgbClr val="FF33CC"/>
                </a:solidFill>
                <a:cs typeface="Times New Roman" panose="02020603050405020304" pitchFamily="18" charset="0"/>
              </a:rPr>
              <a:t>Giáo</a:t>
            </a:r>
            <a:r>
              <a:rPr lang="en-US" sz="3600" kern="10" dirty="0">
                <a:ln w="9525">
                  <a:solidFill>
                    <a:srgbClr val="0066FF"/>
                  </a:solidFill>
                  <a:round/>
                  <a:headEnd/>
                  <a:tailEnd/>
                </a:ln>
                <a:solidFill>
                  <a:srgbClr val="FF33CC"/>
                </a:solidFill>
                <a:cs typeface="Times New Roman" panose="02020603050405020304" pitchFamily="18" charset="0"/>
              </a:rPr>
              <a:t> </a:t>
            </a:r>
            <a:r>
              <a:rPr lang="en-US" sz="3600" kern="10" dirty="0" err="1">
                <a:ln w="9525">
                  <a:solidFill>
                    <a:srgbClr val="0066FF"/>
                  </a:solidFill>
                  <a:round/>
                  <a:headEnd/>
                  <a:tailEnd/>
                </a:ln>
                <a:solidFill>
                  <a:srgbClr val="FF33CC"/>
                </a:solidFill>
                <a:cs typeface="Times New Roman" panose="02020603050405020304" pitchFamily="18" charset="0"/>
              </a:rPr>
              <a:t>viên</a:t>
            </a:r>
            <a:r>
              <a:rPr lang="en-US" sz="3600" kern="10" dirty="0">
                <a:ln w="9525">
                  <a:solidFill>
                    <a:srgbClr val="0066FF"/>
                  </a:solidFill>
                  <a:round/>
                  <a:headEnd/>
                  <a:tailEnd/>
                </a:ln>
                <a:solidFill>
                  <a:srgbClr val="FF33CC"/>
                </a:solidFill>
                <a:cs typeface="Times New Roman" panose="02020603050405020304" pitchFamily="18" charset="0"/>
              </a:rPr>
              <a:t> : </a:t>
            </a:r>
            <a:r>
              <a:rPr lang="vi-VN" sz="3600" kern="10" dirty="0">
                <a:ln w="9525">
                  <a:solidFill>
                    <a:srgbClr val="0066FF"/>
                  </a:solidFill>
                  <a:round/>
                  <a:headEnd/>
                  <a:tailEnd/>
                </a:ln>
                <a:solidFill>
                  <a:srgbClr val="FF33CC"/>
                </a:solidFill>
                <a:cs typeface="Times New Roman" panose="02020603050405020304" pitchFamily="18" charset="0"/>
              </a:rPr>
              <a:t>Ngô Thị Quyên</a:t>
            </a:r>
            <a:endParaRPr lang="en-US" sz="3600" kern="10" dirty="0">
              <a:ln w="9525">
                <a:solidFill>
                  <a:srgbClr val="0066FF"/>
                </a:solidFill>
                <a:round/>
                <a:headEnd/>
                <a:tailEnd/>
              </a:ln>
              <a:solidFill>
                <a:srgbClr val="FF33CC"/>
              </a:solidFill>
              <a:cs typeface="Times New Roman" panose="02020603050405020304" pitchFamily="18" charset="0"/>
            </a:endParaRPr>
          </a:p>
        </p:txBody>
      </p:sp>
      <p:pic>
        <p:nvPicPr>
          <p:cNvPr id="68620" name="Picture 14" descr="J0124039">
            <a:extLst>
              <a:ext uri="{FF2B5EF4-FFF2-40B4-BE49-F238E27FC236}">
                <a16:creationId xmlns:a16="http://schemas.microsoft.com/office/drawing/2014/main" id="{86A830C3-DA7C-48AB-A7CE-5008DE2055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84138" y="0"/>
            <a:ext cx="128746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WordArt 11">
            <a:extLst>
              <a:ext uri="{FF2B5EF4-FFF2-40B4-BE49-F238E27FC236}">
                <a16:creationId xmlns:a16="http://schemas.microsoft.com/office/drawing/2014/main" id="{711B19A8-9B74-4ED9-8CCB-DC4D14627192}"/>
              </a:ext>
            </a:extLst>
          </p:cNvPr>
          <p:cNvSpPr>
            <a:spLocks noChangeArrowheads="1" noChangeShapeType="1" noTextEdit="1"/>
          </p:cNvSpPr>
          <p:nvPr/>
        </p:nvSpPr>
        <p:spPr bwMode="auto">
          <a:xfrm rot="172889">
            <a:off x="1511863" y="3090437"/>
            <a:ext cx="9051135" cy="1648516"/>
          </a:xfrm>
          <a:prstGeom prst="rect">
            <a:avLst/>
          </a:prstGeom>
        </p:spPr>
        <p:txBody>
          <a:bodyPr wrap="none" fromWordArt="1">
            <a:prstTxWarp prst="textSlantUp">
              <a:avLst>
                <a:gd name="adj" fmla="val 32056"/>
              </a:avLst>
            </a:prstTxWarp>
          </a:bodyPr>
          <a:lstStyle/>
          <a:p>
            <a:pPr algn="ctr"/>
            <a:r>
              <a:rPr lang="en-US" sz="3200" b="1" kern="10" dirty="0" err="1">
                <a:ln w="9525">
                  <a:solidFill>
                    <a:srgbClr val="CC99FF"/>
                  </a:solidFill>
                  <a:round/>
                  <a:headEnd/>
                  <a:tailEnd/>
                </a:ln>
                <a:gradFill rotWithShape="1">
                  <a:gsLst>
                    <a:gs pos="0">
                      <a:srgbClr val="6600CC"/>
                    </a:gs>
                    <a:gs pos="100000">
                      <a:srgbClr val="CC00CC"/>
                    </a:gs>
                  </a:gsLst>
                  <a:lin ang="5160000" scaled="1"/>
                </a:gradFill>
                <a:effectLst>
                  <a:outerShdw dist="53882" dir="2700000" algn="ctr" rotWithShape="0">
                    <a:srgbClr val="9999FF">
                      <a:alpha val="79999"/>
                    </a:srgbClr>
                  </a:outerShdw>
                </a:effectLst>
                <a:latin typeface="Arial" panose="020B0604020202020204" pitchFamily="34" charset="0"/>
              </a:rPr>
              <a:t>Môn</a:t>
            </a:r>
            <a:r>
              <a:rPr lang="en-US" sz="3200" b="1" kern="10" dirty="0">
                <a:ln w="9525">
                  <a:solidFill>
                    <a:srgbClr val="CC99FF"/>
                  </a:solidFill>
                  <a:round/>
                  <a:headEnd/>
                  <a:tailEnd/>
                </a:ln>
                <a:gradFill rotWithShape="1">
                  <a:gsLst>
                    <a:gs pos="0">
                      <a:srgbClr val="6600CC"/>
                    </a:gs>
                    <a:gs pos="100000">
                      <a:srgbClr val="CC00CC"/>
                    </a:gs>
                  </a:gsLst>
                  <a:lin ang="5160000" scaled="1"/>
                </a:gradFill>
                <a:effectLst>
                  <a:outerShdw dist="53882" dir="2700000" algn="ctr" rotWithShape="0">
                    <a:srgbClr val="9999FF">
                      <a:alpha val="79999"/>
                    </a:srgbClr>
                  </a:outerShdw>
                </a:effectLst>
                <a:latin typeface="Arial" panose="020B0604020202020204" pitchFamily="34" charset="0"/>
              </a:rPr>
              <a:t>: </a:t>
            </a:r>
            <a:r>
              <a:rPr lang="vi-VN" sz="3200" b="1" kern="10" dirty="0">
                <a:ln w="9525">
                  <a:solidFill>
                    <a:srgbClr val="CC99FF"/>
                  </a:solidFill>
                  <a:round/>
                  <a:headEnd/>
                  <a:tailEnd/>
                </a:ln>
                <a:gradFill rotWithShape="1">
                  <a:gsLst>
                    <a:gs pos="0">
                      <a:srgbClr val="6600CC"/>
                    </a:gs>
                    <a:gs pos="100000">
                      <a:srgbClr val="CC00CC"/>
                    </a:gs>
                  </a:gsLst>
                  <a:lin ang="5160000" scaled="1"/>
                </a:gradFill>
                <a:effectLst>
                  <a:outerShdw dist="53882" dir="2700000" algn="ctr" rotWithShape="0">
                    <a:srgbClr val="9999FF">
                      <a:alpha val="79999"/>
                    </a:srgbClr>
                  </a:outerShdw>
                </a:effectLst>
                <a:latin typeface="Arial" panose="020B0604020202020204" pitchFamily="34" charset="0"/>
              </a:rPr>
              <a:t>Tiếng Việt</a:t>
            </a:r>
          </a:p>
          <a:p>
            <a:pPr algn="ctr"/>
            <a:r>
              <a:rPr lang="en-US" sz="3200" b="1" kern="10" dirty="0" err="1">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Luyện</a:t>
            </a:r>
            <a:r>
              <a:rPr lang="en-US" sz="32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 </a:t>
            </a:r>
            <a:r>
              <a:rPr lang="en-US" sz="3200" b="1" kern="10" dirty="0" err="1">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từ</a:t>
            </a:r>
            <a:r>
              <a:rPr lang="en-US" sz="32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 </a:t>
            </a:r>
            <a:r>
              <a:rPr lang="en-US" sz="3200" b="1" kern="10" dirty="0" err="1">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và</a:t>
            </a:r>
            <a:r>
              <a:rPr lang="en-US" sz="32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 </a:t>
            </a:r>
            <a:r>
              <a:rPr lang="vi-VN" sz="32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rPr>
              <a:t>câu: Luyện tập về danh từ</a:t>
            </a:r>
            <a:endParaRPr lang="en-US" sz="32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Arial" panose="020B0604020202020204" pitchFamily="34" charset="0"/>
            </a:endParaRPr>
          </a:p>
        </p:txBody>
      </p:sp>
      <p:graphicFrame>
        <p:nvGraphicFramePr>
          <p:cNvPr id="13" name="Object 7">
            <a:extLst>
              <a:ext uri="{FF2B5EF4-FFF2-40B4-BE49-F238E27FC236}">
                <a16:creationId xmlns:a16="http://schemas.microsoft.com/office/drawing/2014/main" id="{7AC32B65-0F0D-4C9F-B069-E1FEEA281B0A}"/>
              </a:ext>
            </a:extLst>
          </p:cNvPr>
          <p:cNvGraphicFramePr>
            <a:graphicFrameLocks noChangeAspect="1"/>
          </p:cNvGraphicFramePr>
          <p:nvPr>
            <p:extLst>
              <p:ext uri="{D42A27DB-BD31-4B8C-83A1-F6EECF244321}">
                <p14:modId xmlns:p14="http://schemas.microsoft.com/office/powerpoint/2010/main" val="2487580727"/>
              </p:ext>
            </p:extLst>
          </p:nvPr>
        </p:nvGraphicFramePr>
        <p:xfrm>
          <a:off x="10879092" y="4910138"/>
          <a:ext cx="1546225" cy="1905000"/>
        </p:xfrm>
        <a:graphic>
          <a:graphicData uri="http://schemas.openxmlformats.org/presentationml/2006/ole">
            <mc:AlternateContent xmlns:mc="http://schemas.openxmlformats.org/markup-compatibility/2006">
              <mc:Choice xmlns:v="urn:schemas-microsoft-com:vml" Requires="v">
                <p:oleObj spid="_x0000_s1028" name="Clip" r:id="rId6" imgW="3531960" imgH="4445640" progId="MS_ClipArt_Gallery.2">
                  <p:embed/>
                </p:oleObj>
              </mc:Choice>
              <mc:Fallback>
                <p:oleObj name="Clip" r:id="rId6" imgW="3531960" imgH="4445640" progId="MS_ClipArt_Gallery.2">
                  <p:embed/>
                  <p:pic>
                    <p:nvPicPr>
                      <p:cNvPr id="68615" name="Object 7">
                        <a:extLst>
                          <a:ext uri="{FF2B5EF4-FFF2-40B4-BE49-F238E27FC236}">
                            <a16:creationId xmlns:a16="http://schemas.microsoft.com/office/drawing/2014/main" id="{2A8BAF1A-AD2A-4FC3-B644-FB415D76B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9092" y="4910138"/>
                        <a:ext cx="1546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7">
            <a:extLst>
              <a:ext uri="{FF2B5EF4-FFF2-40B4-BE49-F238E27FC236}">
                <a16:creationId xmlns:a16="http://schemas.microsoft.com/office/drawing/2014/main" id="{7976DA90-FD71-4202-87C2-DC69BDD60BC3}"/>
              </a:ext>
            </a:extLst>
          </p:cNvPr>
          <p:cNvGraphicFramePr>
            <a:graphicFrameLocks noChangeAspect="1"/>
          </p:cNvGraphicFramePr>
          <p:nvPr>
            <p:extLst>
              <p:ext uri="{D42A27DB-BD31-4B8C-83A1-F6EECF244321}">
                <p14:modId xmlns:p14="http://schemas.microsoft.com/office/powerpoint/2010/main" val="3717595531"/>
              </p:ext>
            </p:extLst>
          </p:nvPr>
        </p:nvGraphicFramePr>
        <p:xfrm>
          <a:off x="9332867" y="4910138"/>
          <a:ext cx="1546225" cy="1905000"/>
        </p:xfrm>
        <a:graphic>
          <a:graphicData uri="http://schemas.openxmlformats.org/presentationml/2006/ole">
            <mc:AlternateContent xmlns:mc="http://schemas.openxmlformats.org/markup-compatibility/2006">
              <mc:Choice xmlns:v="urn:schemas-microsoft-com:vml" Requires="v">
                <p:oleObj spid="_x0000_s1029" name="Clip" r:id="rId6" imgW="3531960" imgH="4445640" progId="MS_ClipArt_Gallery.2">
                  <p:embed/>
                </p:oleObj>
              </mc:Choice>
              <mc:Fallback>
                <p:oleObj name="Clip" r:id="rId6" imgW="3531960" imgH="4445640" progId="MS_ClipArt_Gallery.2">
                  <p:embed/>
                  <p:pic>
                    <p:nvPicPr>
                      <p:cNvPr id="68615" name="Object 7">
                        <a:extLst>
                          <a:ext uri="{FF2B5EF4-FFF2-40B4-BE49-F238E27FC236}">
                            <a16:creationId xmlns:a16="http://schemas.microsoft.com/office/drawing/2014/main" id="{2A8BAF1A-AD2A-4FC3-B644-FB415D76B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867" y="4910138"/>
                        <a:ext cx="1546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660</Words>
  <Application>Microsoft Office PowerPoint</Application>
  <PresentationFormat>Widescreen</PresentationFormat>
  <Paragraphs>80</Paragraphs>
  <Slides>21</Slides>
  <Notes>2</Notes>
  <HiddenSlides>0</HiddenSlides>
  <MMClips>1</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35" baseType="lpstr">
      <vt:lpstr>Arial</vt:lpstr>
      <vt:lpstr>Calibri</vt:lpstr>
      <vt:lpstr>Calibri (Body)</vt:lpstr>
      <vt:lpstr>Calibri Light</vt:lpstr>
      <vt:lpstr>LNTH-LuoLuoNotangYuanTi 1</vt:lpstr>
      <vt:lpstr>Times New Roman</vt:lpstr>
      <vt:lpstr>Wingdings</vt:lpstr>
      <vt:lpstr>字魂105号-简雅黑</vt:lpstr>
      <vt:lpstr>字魂36号-正文宋楷</vt:lpstr>
      <vt:lpstr>1_包图主题2</vt:lpstr>
      <vt:lpstr>Office Theme</vt:lpstr>
      <vt:lpstr>1_Office Theme</vt:lpstr>
      <vt:lpstr>2_Office Theme</vt:lpstr>
      <vt:lpstr>Microsoft Clip 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2023-07-02T10:47:43Z</dcterms:created>
  <dcterms:modified xsi:type="dcterms:W3CDTF">2024-09-27T12:47:03Z</dcterms:modified>
</cp:coreProperties>
</file>