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318" r:id="rId3"/>
    <p:sldId id="319" r:id="rId4"/>
    <p:sldId id="268" r:id="rId5"/>
    <p:sldId id="321" r:id="rId6"/>
    <p:sldId id="296" r:id="rId7"/>
    <p:sldId id="320" r:id="rId8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3D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75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1DEC5-993D-42D9-8969-81F9707E01D3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5C6A9-7201-4A05-AE89-34FE92C1E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9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95C6A9-7201-4A05-AE89-34FE92C1EA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17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95C6A9-7201-4A05-AE89-34FE92C1EA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6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8D192-19FA-B3FD-54D7-5BB9003AF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5F88C-C4F4-328D-87AB-CFBFF4B2B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EC55E-AABC-0258-A371-761B7533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BE7B2-942A-DA45-774D-A3EEC649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A59AC-1DFD-52FD-0DB0-30185A86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2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8734-30AF-E74D-08A9-FA2B7E34F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07A9-CC25-6531-DC5D-F5CCF4EB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D9519-A081-888A-F2A5-27FC21B3E1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34C23-634D-7B12-9B46-79B6A4CA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DB81-9AF1-BB05-9269-E30A31F00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14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3E38-8BBE-2CBE-3769-B497FB1E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0B9BB-8EA0-06EE-E78A-512766E27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4A5E5-A4EE-9EC9-121D-7D63292D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E41FA-1065-CBC0-40C0-B7129106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74932-3B4E-9EA5-21E7-26668658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61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B9B7-BE28-812A-A4EB-DA578FD4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BEABF-DB87-ADEA-B662-5B7C67B20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47250-5B87-EE5F-022D-62C1FDA3E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DF6FC-EC73-444D-F02F-4432E4912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7599B-686B-8DD4-DDE0-F7B3B3E6B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0C65-F02B-2D87-5062-7783327B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349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0196-A789-F0ED-4D34-AD185E9D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BCF63-6270-FED1-061F-9836E7FB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BCBD-EE7F-348E-0230-3BEF50703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B6095C-3235-2C4F-09C5-07C0B0167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7EAD3A-1717-5C4C-00C1-A1B1ABF43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21D7E-C42B-EFCE-D6EA-03E84CC2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E656F-8064-4FBC-D89C-6983CD50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68D052-4DAB-F1EA-0675-9B422908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530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169E7-101B-7A09-2931-EA41C1A6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4DB15-7567-2F19-9DA4-805C5C1DE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E4D25-6148-18E1-38A2-79A0B718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1E9F7-1E46-BEE4-17F2-D13D25E7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91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0D99C-DDC1-3528-9F41-776ADC9F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B7534E-FF0A-298B-6B55-2F216BD2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37A7E-54F5-8E5A-5AE8-B01618EA4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2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5123-31D2-4B8A-10C5-3D2015B84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6F87D-01E9-664B-7D3C-F44ED15DC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4662E-C3AF-212F-AF04-24B4153AD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826D3-C272-B1D9-018D-3D383E5A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3C26F-93CE-FB49-6875-8018F36B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03A06-D914-9D8F-861A-7813A8BDF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EA06-997C-E02B-532D-0001022C6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20138F-D581-C7B9-CA37-8B8DF4573D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CD620-2D76-4F7B-7CFE-C7AE2EA56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39216-F502-8F58-4075-89A21799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AB817-EC74-9C61-6AB2-81042200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BE123-C511-C357-533B-697A364F4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309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50AD-4475-E58D-C5CC-5439D17E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4051A-BC5A-49CD-996B-3EA7CA8D7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A3E4E-61C4-97BF-76F0-7E943C23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8E6A9-3C67-FA11-0220-02FF2312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E4B5-2559-1EE6-923E-A5D39350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33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4C400C-FB21-C68A-96AD-116D1B6D8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FBD95-E035-E492-BE72-FA7B7E5F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B7A4B-8D18-2064-76D7-01710B7E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493F0-945D-CBEF-00E0-130BCB42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32077-2F1B-EBCA-B4CE-7F78AC08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2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0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1.jpg"/><Relationship Id="rId7" Type="http://schemas.openxmlformats.org/officeDocument/2006/relationships/image" Target="../media/image54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1.jpg"/><Relationship Id="rId7" Type="http://schemas.openxmlformats.org/officeDocument/2006/relationships/image" Target="../media/image5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om with a window and stairs&#10;&#10;Description automatically generated">
            <a:extLst>
              <a:ext uri="{FF2B5EF4-FFF2-40B4-BE49-F238E27FC236}">
                <a16:creationId xmlns:a16="http://schemas.microsoft.com/office/drawing/2014/main" id="{1D515963-6A8D-5F4A-AE4C-F3A4A9090E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" t="10803" r="-101" b="10803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Hình chữ nhật: Góc Tròn 6">
            <a:extLst>
              <a:ext uri="{FF2B5EF4-FFF2-40B4-BE49-F238E27FC236}">
                <a16:creationId xmlns:a16="http://schemas.microsoft.com/office/drawing/2014/main" id="{F62B57B1-7FC2-FF6C-2EC8-0A45A729CE11}"/>
              </a:ext>
            </a:extLst>
          </p:cNvPr>
          <p:cNvSpPr/>
          <p:nvPr/>
        </p:nvSpPr>
        <p:spPr>
          <a:xfrm>
            <a:off x="698987" y="662030"/>
            <a:ext cx="16890027" cy="9425868"/>
          </a:xfrm>
          <a:custGeom>
            <a:avLst/>
            <a:gdLst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90027" h="9425868" fill="none" extrusionOk="0">
                <a:moveTo>
                  <a:pt x="0" y="1571009"/>
                </a:moveTo>
                <a:cubicBezTo>
                  <a:pt x="-205991" y="716253"/>
                  <a:pt x="620191" y="278656"/>
                  <a:pt x="1493853" y="0"/>
                </a:cubicBezTo>
                <a:cubicBezTo>
                  <a:pt x="2851254" y="522823"/>
                  <a:pt x="12673718" y="-978068"/>
                  <a:pt x="15396174" y="0"/>
                </a:cubicBezTo>
                <a:cubicBezTo>
                  <a:pt x="16336657" y="-154844"/>
                  <a:pt x="17165492" y="786431"/>
                  <a:pt x="16890027" y="1571009"/>
                </a:cubicBezTo>
                <a:cubicBezTo>
                  <a:pt x="16793646" y="4173264"/>
                  <a:pt x="17195369" y="6009272"/>
                  <a:pt x="16890027" y="7854858"/>
                </a:cubicBezTo>
                <a:cubicBezTo>
                  <a:pt x="16694904" y="8645829"/>
                  <a:pt x="16040441" y="9506376"/>
                  <a:pt x="15396174" y="9425868"/>
                </a:cubicBezTo>
                <a:cubicBezTo>
                  <a:pt x="9397155" y="10199875"/>
                  <a:pt x="3385755" y="9089743"/>
                  <a:pt x="1493853" y="9425868"/>
                </a:cubicBezTo>
                <a:cubicBezTo>
                  <a:pt x="618388" y="9821323"/>
                  <a:pt x="-210427" y="8904816"/>
                  <a:pt x="0" y="7854858"/>
                </a:cubicBezTo>
                <a:cubicBezTo>
                  <a:pt x="149485" y="7481087"/>
                  <a:pt x="-97330" y="3612578"/>
                  <a:pt x="0" y="1571009"/>
                </a:cubicBezTo>
                <a:close/>
              </a:path>
              <a:path w="16890027" h="9425868" stroke="0" extrusionOk="0">
                <a:moveTo>
                  <a:pt x="0" y="1571009"/>
                </a:moveTo>
                <a:cubicBezTo>
                  <a:pt x="100959" y="789290"/>
                  <a:pt x="903333" y="81982"/>
                  <a:pt x="1493853" y="0"/>
                </a:cubicBezTo>
                <a:cubicBezTo>
                  <a:pt x="6492165" y="-446089"/>
                  <a:pt x="8772874" y="136065"/>
                  <a:pt x="15396174" y="0"/>
                </a:cubicBezTo>
                <a:cubicBezTo>
                  <a:pt x="16225006" y="-23316"/>
                  <a:pt x="16725104" y="852208"/>
                  <a:pt x="16890027" y="1571009"/>
                </a:cubicBezTo>
                <a:cubicBezTo>
                  <a:pt x="16958662" y="4229283"/>
                  <a:pt x="16978650" y="6877286"/>
                  <a:pt x="16890027" y="7854858"/>
                </a:cubicBezTo>
                <a:cubicBezTo>
                  <a:pt x="16964573" y="8894377"/>
                  <a:pt x="16172909" y="9224616"/>
                  <a:pt x="15396174" y="9425868"/>
                </a:cubicBezTo>
                <a:cubicBezTo>
                  <a:pt x="10802984" y="9586973"/>
                  <a:pt x="2977592" y="9312970"/>
                  <a:pt x="1493853" y="9425868"/>
                </a:cubicBezTo>
                <a:cubicBezTo>
                  <a:pt x="415856" y="9355006"/>
                  <a:pt x="-184951" y="8690961"/>
                  <a:pt x="0" y="7854858"/>
                </a:cubicBezTo>
                <a:cubicBezTo>
                  <a:pt x="-231623" y="5164169"/>
                  <a:pt x="-160561" y="2225181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105531" y="667031"/>
                  <a:pt x="611585" y="31787"/>
                  <a:pt x="1493853" y="0"/>
                </a:cubicBezTo>
                <a:cubicBezTo>
                  <a:pt x="3484217" y="-601027"/>
                  <a:pt x="12556946" y="85663"/>
                  <a:pt x="15396174" y="0"/>
                </a:cubicBezTo>
                <a:cubicBezTo>
                  <a:pt x="16116701" y="-119150"/>
                  <a:pt x="17096429" y="901525"/>
                  <a:pt x="16890027" y="1571009"/>
                </a:cubicBezTo>
                <a:cubicBezTo>
                  <a:pt x="16964635" y="3340348"/>
                  <a:pt x="16799976" y="5526178"/>
                  <a:pt x="16890027" y="7854858"/>
                </a:cubicBezTo>
                <a:cubicBezTo>
                  <a:pt x="16949091" y="8754342"/>
                  <a:pt x="16075768" y="9530922"/>
                  <a:pt x="15396174" y="9425868"/>
                </a:cubicBezTo>
                <a:cubicBezTo>
                  <a:pt x="9500498" y="9375237"/>
                  <a:pt x="3753699" y="8570816"/>
                  <a:pt x="1493853" y="9425868"/>
                </a:cubicBezTo>
                <a:cubicBezTo>
                  <a:pt x="618025" y="9449991"/>
                  <a:pt x="15332" y="8807409"/>
                  <a:pt x="0" y="7854858"/>
                </a:cubicBezTo>
                <a:cubicBezTo>
                  <a:pt x="-145768" y="6822655"/>
                  <a:pt x="-58783" y="3921933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-18692" y="702153"/>
                  <a:pt x="760391" y="143604"/>
                  <a:pt x="1493853" y="0"/>
                </a:cubicBezTo>
                <a:cubicBezTo>
                  <a:pt x="3189278" y="-124097"/>
                  <a:pt x="12873700" y="-519010"/>
                  <a:pt x="15396174" y="0"/>
                </a:cubicBezTo>
                <a:cubicBezTo>
                  <a:pt x="16232170" y="-178354"/>
                  <a:pt x="17117027" y="873206"/>
                  <a:pt x="16890027" y="1571009"/>
                </a:cubicBezTo>
                <a:cubicBezTo>
                  <a:pt x="16941453" y="3900944"/>
                  <a:pt x="16979044" y="5815588"/>
                  <a:pt x="16890027" y="7854858"/>
                </a:cubicBezTo>
                <a:cubicBezTo>
                  <a:pt x="16849725" y="8811472"/>
                  <a:pt x="16116712" y="9469248"/>
                  <a:pt x="15396174" y="9425868"/>
                </a:cubicBezTo>
                <a:cubicBezTo>
                  <a:pt x="9577771" y="9676171"/>
                  <a:pt x="3576916" y="8890059"/>
                  <a:pt x="1493853" y="9425868"/>
                </a:cubicBezTo>
                <a:cubicBezTo>
                  <a:pt x="617539" y="9554143"/>
                  <a:pt x="-219446" y="8838978"/>
                  <a:pt x="0" y="7854858"/>
                </a:cubicBezTo>
                <a:cubicBezTo>
                  <a:pt x="-174610" y="7010251"/>
                  <a:pt x="-121421" y="3640655"/>
                  <a:pt x="0" y="1571009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  <a:prstDash val="dash"/>
            <a:extLst>
              <a:ext uri="{C807C97D-BFC1-408E-A445-0C87EB9F89A2}">
                <ask:lineSketchStyleProps xmlns:ask="http://schemas.microsoft.com/office/drawing/2018/sketchyshapes" xmlns="" sd="2925326911">
                  <a:custGeom>
                    <a:avLst/>
                    <a:gdLst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890027" h="9425868" fill="none" extrusionOk="0">
                        <a:moveTo>
                          <a:pt x="0" y="1571009"/>
                        </a:moveTo>
                        <a:cubicBezTo>
                          <a:pt x="-65764" y="707534"/>
                          <a:pt x="642591" y="151464"/>
                          <a:pt x="1493853" y="0"/>
                        </a:cubicBezTo>
                        <a:cubicBezTo>
                          <a:pt x="2926416" y="253328"/>
                          <a:pt x="12545671" y="-556531"/>
                          <a:pt x="15396174" y="0"/>
                        </a:cubicBezTo>
                        <a:cubicBezTo>
                          <a:pt x="16267967" y="-64232"/>
                          <a:pt x="17133699" y="777071"/>
                          <a:pt x="16890027" y="1571009"/>
                        </a:cubicBezTo>
                        <a:cubicBezTo>
                          <a:pt x="16938041" y="3956033"/>
                          <a:pt x="16985736" y="5894669"/>
                          <a:pt x="16890027" y="7854858"/>
                        </a:cubicBezTo>
                        <a:cubicBezTo>
                          <a:pt x="16788552" y="8682463"/>
                          <a:pt x="16151215" y="9457522"/>
                          <a:pt x="15396174" y="9425868"/>
                        </a:cubicBezTo>
                        <a:cubicBezTo>
                          <a:pt x="9456978" y="9847552"/>
                          <a:pt x="3821030" y="9188882"/>
                          <a:pt x="1493853" y="9425868"/>
                        </a:cubicBezTo>
                        <a:cubicBezTo>
                          <a:pt x="641293" y="9645410"/>
                          <a:pt x="-152051" y="8854554"/>
                          <a:pt x="0" y="7854858"/>
                        </a:cubicBezTo>
                        <a:cubicBezTo>
                          <a:pt x="120686" y="7299978"/>
                          <a:pt x="-70079" y="3639819"/>
                          <a:pt x="0" y="1571009"/>
                        </a:cubicBezTo>
                        <a:close/>
                      </a:path>
                      <a:path w="16890027" h="9425868" stroke="0" extrusionOk="0">
                        <a:moveTo>
                          <a:pt x="0" y="1571009"/>
                        </a:moveTo>
                        <a:cubicBezTo>
                          <a:pt x="96726" y="775578"/>
                          <a:pt x="782118" y="33097"/>
                          <a:pt x="1493853" y="0"/>
                        </a:cubicBezTo>
                        <a:cubicBezTo>
                          <a:pt x="6518591" y="-420410"/>
                          <a:pt x="9139872" y="-30076"/>
                          <a:pt x="15396174" y="0"/>
                        </a:cubicBezTo>
                        <a:cubicBezTo>
                          <a:pt x="16208007" y="-59448"/>
                          <a:pt x="16856909" y="841178"/>
                          <a:pt x="16890027" y="1571009"/>
                        </a:cubicBezTo>
                        <a:cubicBezTo>
                          <a:pt x="16997903" y="4367311"/>
                          <a:pt x="17029537" y="6751206"/>
                          <a:pt x="16890027" y="7854858"/>
                        </a:cubicBezTo>
                        <a:cubicBezTo>
                          <a:pt x="16949534" y="8857466"/>
                          <a:pt x="16138602" y="9346110"/>
                          <a:pt x="15396174" y="9425868"/>
                        </a:cubicBezTo>
                        <a:cubicBezTo>
                          <a:pt x="10824761" y="9572926"/>
                          <a:pt x="2998580" y="9320363"/>
                          <a:pt x="1493853" y="9425868"/>
                        </a:cubicBezTo>
                        <a:cubicBezTo>
                          <a:pt x="563496" y="9297058"/>
                          <a:pt x="-83561" y="8705460"/>
                          <a:pt x="0" y="7854858"/>
                        </a:cubicBezTo>
                        <a:cubicBezTo>
                          <a:pt x="-233198" y="5181801"/>
                          <a:pt x="-40473" y="2217758"/>
                          <a:pt x="0" y="1571009"/>
                        </a:cubicBezTo>
                        <a:close/>
                      </a:path>
                      <a:path w="16890027" h="9425868" fill="none" stroke="0" extrusionOk="0">
                        <a:moveTo>
                          <a:pt x="0" y="1571009"/>
                        </a:moveTo>
                        <a:cubicBezTo>
                          <a:pt x="115256" y="688975"/>
                          <a:pt x="718926" y="47377"/>
                          <a:pt x="1493853" y="0"/>
                        </a:cubicBezTo>
                        <a:cubicBezTo>
                          <a:pt x="3236513" y="-270409"/>
                          <a:pt x="12909040" y="16388"/>
                          <a:pt x="15396174" y="0"/>
                        </a:cubicBezTo>
                        <a:cubicBezTo>
                          <a:pt x="16252055" y="-72614"/>
                          <a:pt x="17006035" y="822290"/>
                          <a:pt x="16890027" y="1571009"/>
                        </a:cubicBezTo>
                        <a:cubicBezTo>
                          <a:pt x="17064333" y="3607835"/>
                          <a:pt x="16755208" y="5571342"/>
                          <a:pt x="16890027" y="7854858"/>
                        </a:cubicBezTo>
                        <a:cubicBezTo>
                          <a:pt x="16932157" y="8840134"/>
                          <a:pt x="16112713" y="9467028"/>
                          <a:pt x="15396174" y="9425868"/>
                        </a:cubicBezTo>
                        <a:cubicBezTo>
                          <a:pt x="9796801" y="9104201"/>
                          <a:pt x="3707835" y="8860352"/>
                          <a:pt x="1493853" y="9425868"/>
                        </a:cubicBezTo>
                        <a:cubicBezTo>
                          <a:pt x="620283" y="9483676"/>
                          <a:pt x="-51830" y="8739526"/>
                          <a:pt x="0" y="7854858"/>
                        </a:cubicBezTo>
                        <a:cubicBezTo>
                          <a:pt x="-160545" y="6757868"/>
                          <a:pt x="-73701" y="3870419"/>
                          <a:pt x="0" y="1571009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en-US" sz="2700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12" name="Picture 4" descr="Không có mô tả.">
            <a:extLst>
              <a:ext uri="{FF2B5EF4-FFF2-40B4-BE49-F238E27FC236}">
                <a16:creationId xmlns:a16="http://schemas.microsoft.com/office/drawing/2014/main" id="{0043FBA9-29BA-F888-DA2F-C385438CB0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45055" y="726113"/>
            <a:ext cx="3685241" cy="143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022C86-CB9A-ED2D-1330-E6433D0EBF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90700"/>
            <a:ext cx="10210800" cy="69753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BD7C0E9A-D9F9-CEC1-73CE-433F53827AC2}"/>
                  </a:ext>
                </a:extLst>
              </p:cNvPr>
              <p:cNvSpPr/>
              <p:nvPr/>
            </p:nvSpPr>
            <p:spPr>
              <a:xfrm>
                <a:off x="4495800" y="952500"/>
                <a:ext cx="4038600" cy="1752600"/>
              </a:xfrm>
              <a:prstGeom prst="wedgeRoundRectCallout">
                <a:avLst>
                  <a:gd name="adj1" fmla="val 18790"/>
                  <a:gd name="adj2" fmla="val 80761"/>
                  <a:gd name="adj3" fmla="val 16667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Tớ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đã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đổ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𝒍</m:t>
                    </m:r>
                    <m:r>
                      <m:rPr>
                        <m:nor/>
                      </m:rP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ướ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ì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nh</m:t>
                    </m:r>
                  </m:oMath>
                </a14:m>
                <a:endParaRPr lang="en-US" sz="36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BD7C0E9A-D9F9-CEC1-73CE-433F53827A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952500"/>
                <a:ext cx="4038600" cy="1752600"/>
              </a:xfrm>
              <a:prstGeom prst="wedgeRoundRectCallout">
                <a:avLst>
                  <a:gd name="adj1" fmla="val 18790"/>
                  <a:gd name="adj2" fmla="val 80761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peech Bubble: Rectangle with Corners Rounded 6">
                <a:extLst>
                  <a:ext uri="{FF2B5EF4-FFF2-40B4-BE49-F238E27FC236}">
                    <a16:creationId xmlns:a16="http://schemas.microsoft.com/office/drawing/2014/main" id="{782233D7-A4E0-FE71-617B-0F62AE76FB00}"/>
                  </a:ext>
                </a:extLst>
              </p:cNvPr>
              <p:cNvSpPr/>
              <p:nvPr/>
            </p:nvSpPr>
            <p:spPr>
              <a:xfrm>
                <a:off x="9220200" y="1257300"/>
                <a:ext cx="4038600" cy="1752600"/>
              </a:xfrm>
              <a:prstGeom prst="wedgeRoundRectCallout">
                <a:avLst>
                  <a:gd name="adj1" fmla="val -9512"/>
                  <a:gd name="adj2" fmla="val 65978"/>
                  <a:gd name="adj3" fmla="val 16667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Tớ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đã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đổ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𝒍</m:t>
                    </m:r>
                    <m:r>
                      <m:rPr>
                        <m:nor/>
                      </m:rP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ướ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ì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nh</m:t>
                    </m:r>
                  </m:oMath>
                </a14:m>
                <a:endParaRPr lang="en-US" sz="36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Speech Bubble: Rectangle with Corners Rounded 6">
                <a:extLst>
                  <a:ext uri="{FF2B5EF4-FFF2-40B4-BE49-F238E27FC236}">
                    <a16:creationId xmlns:a16="http://schemas.microsoft.com/office/drawing/2014/main" id="{782233D7-A4E0-FE71-617B-0F62AE76FB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200" y="1257300"/>
                <a:ext cx="4038600" cy="1752600"/>
              </a:xfrm>
              <a:prstGeom prst="wedgeRoundRectCallout">
                <a:avLst>
                  <a:gd name="adj1" fmla="val -9512"/>
                  <a:gd name="adj2" fmla="val 65978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767A2165-6752-7D14-51E4-9D2E768DBE0E}"/>
              </a:ext>
            </a:extLst>
          </p:cNvPr>
          <p:cNvSpPr/>
          <p:nvPr/>
        </p:nvSpPr>
        <p:spPr>
          <a:xfrm>
            <a:off x="8153400" y="6438900"/>
            <a:ext cx="4267200" cy="1752600"/>
          </a:xfrm>
          <a:prstGeom prst="wedgeRoundRectCallout">
            <a:avLst>
              <a:gd name="adj1" fmla="val 57280"/>
              <a:gd name="adj2" fmla="val -87935"/>
              <a:gd name="adj3" fmla="val 16667"/>
            </a:avLst>
          </a:prstGeom>
          <a:ln w="28575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Cả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đã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lít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bình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1EB7A5-B090-7FDB-DC2A-F0F780469D73}"/>
              </a:ext>
            </a:extLst>
          </p:cNvPr>
          <p:cNvSpPr txBox="1"/>
          <p:nvPr/>
        </p:nvSpPr>
        <p:spPr>
          <a:xfrm>
            <a:off x="1219200" y="2400300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35765771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940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om with a window and stairs&#10;&#10;Description automatically generated">
            <a:extLst>
              <a:ext uri="{FF2B5EF4-FFF2-40B4-BE49-F238E27FC236}">
                <a16:creationId xmlns:a16="http://schemas.microsoft.com/office/drawing/2014/main" id="{1D515963-6A8D-5F4A-AE4C-F3A4A9090E7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" t="10803" r="-101" b="10803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Hình chữ nhật: Góc Tròn 6">
            <a:extLst>
              <a:ext uri="{FF2B5EF4-FFF2-40B4-BE49-F238E27FC236}">
                <a16:creationId xmlns:a16="http://schemas.microsoft.com/office/drawing/2014/main" id="{F62B57B1-7FC2-FF6C-2EC8-0A45A729CE11}"/>
              </a:ext>
            </a:extLst>
          </p:cNvPr>
          <p:cNvSpPr/>
          <p:nvPr/>
        </p:nvSpPr>
        <p:spPr>
          <a:xfrm>
            <a:off x="698987" y="640259"/>
            <a:ext cx="16890027" cy="9425868"/>
          </a:xfrm>
          <a:custGeom>
            <a:avLst/>
            <a:gdLst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90027" h="9425868" fill="none" extrusionOk="0">
                <a:moveTo>
                  <a:pt x="0" y="1571009"/>
                </a:moveTo>
                <a:cubicBezTo>
                  <a:pt x="-205991" y="716253"/>
                  <a:pt x="620191" y="278656"/>
                  <a:pt x="1493853" y="0"/>
                </a:cubicBezTo>
                <a:cubicBezTo>
                  <a:pt x="2851254" y="522823"/>
                  <a:pt x="12673718" y="-978068"/>
                  <a:pt x="15396174" y="0"/>
                </a:cubicBezTo>
                <a:cubicBezTo>
                  <a:pt x="16336657" y="-154844"/>
                  <a:pt x="17165492" y="786431"/>
                  <a:pt x="16890027" y="1571009"/>
                </a:cubicBezTo>
                <a:cubicBezTo>
                  <a:pt x="16793646" y="4173264"/>
                  <a:pt x="17195369" y="6009272"/>
                  <a:pt x="16890027" y="7854858"/>
                </a:cubicBezTo>
                <a:cubicBezTo>
                  <a:pt x="16694904" y="8645829"/>
                  <a:pt x="16040441" y="9506376"/>
                  <a:pt x="15396174" y="9425868"/>
                </a:cubicBezTo>
                <a:cubicBezTo>
                  <a:pt x="9397155" y="10199875"/>
                  <a:pt x="3385755" y="9089743"/>
                  <a:pt x="1493853" y="9425868"/>
                </a:cubicBezTo>
                <a:cubicBezTo>
                  <a:pt x="618388" y="9821323"/>
                  <a:pt x="-210427" y="8904816"/>
                  <a:pt x="0" y="7854858"/>
                </a:cubicBezTo>
                <a:cubicBezTo>
                  <a:pt x="149485" y="7481087"/>
                  <a:pt x="-97330" y="3612578"/>
                  <a:pt x="0" y="1571009"/>
                </a:cubicBezTo>
                <a:close/>
              </a:path>
              <a:path w="16890027" h="9425868" stroke="0" extrusionOk="0">
                <a:moveTo>
                  <a:pt x="0" y="1571009"/>
                </a:moveTo>
                <a:cubicBezTo>
                  <a:pt x="100959" y="789290"/>
                  <a:pt x="903333" y="81982"/>
                  <a:pt x="1493853" y="0"/>
                </a:cubicBezTo>
                <a:cubicBezTo>
                  <a:pt x="6492165" y="-446089"/>
                  <a:pt x="8772874" y="136065"/>
                  <a:pt x="15396174" y="0"/>
                </a:cubicBezTo>
                <a:cubicBezTo>
                  <a:pt x="16225006" y="-23316"/>
                  <a:pt x="16725104" y="852208"/>
                  <a:pt x="16890027" y="1571009"/>
                </a:cubicBezTo>
                <a:cubicBezTo>
                  <a:pt x="16958662" y="4229283"/>
                  <a:pt x="16978650" y="6877286"/>
                  <a:pt x="16890027" y="7854858"/>
                </a:cubicBezTo>
                <a:cubicBezTo>
                  <a:pt x="16964573" y="8894377"/>
                  <a:pt x="16172909" y="9224616"/>
                  <a:pt x="15396174" y="9425868"/>
                </a:cubicBezTo>
                <a:cubicBezTo>
                  <a:pt x="10802984" y="9586973"/>
                  <a:pt x="2977592" y="9312970"/>
                  <a:pt x="1493853" y="9425868"/>
                </a:cubicBezTo>
                <a:cubicBezTo>
                  <a:pt x="415856" y="9355006"/>
                  <a:pt x="-184951" y="8690961"/>
                  <a:pt x="0" y="7854858"/>
                </a:cubicBezTo>
                <a:cubicBezTo>
                  <a:pt x="-231623" y="5164169"/>
                  <a:pt x="-160561" y="2225181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105531" y="667031"/>
                  <a:pt x="611585" y="31787"/>
                  <a:pt x="1493853" y="0"/>
                </a:cubicBezTo>
                <a:cubicBezTo>
                  <a:pt x="3484217" y="-601027"/>
                  <a:pt x="12556946" y="85663"/>
                  <a:pt x="15396174" y="0"/>
                </a:cubicBezTo>
                <a:cubicBezTo>
                  <a:pt x="16116701" y="-119150"/>
                  <a:pt x="17096429" y="901525"/>
                  <a:pt x="16890027" y="1571009"/>
                </a:cubicBezTo>
                <a:cubicBezTo>
                  <a:pt x="16964635" y="3340348"/>
                  <a:pt x="16799976" y="5526178"/>
                  <a:pt x="16890027" y="7854858"/>
                </a:cubicBezTo>
                <a:cubicBezTo>
                  <a:pt x="16949091" y="8754342"/>
                  <a:pt x="16075768" y="9530922"/>
                  <a:pt x="15396174" y="9425868"/>
                </a:cubicBezTo>
                <a:cubicBezTo>
                  <a:pt x="9500498" y="9375237"/>
                  <a:pt x="3753699" y="8570816"/>
                  <a:pt x="1493853" y="9425868"/>
                </a:cubicBezTo>
                <a:cubicBezTo>
                  <a:pt x="618025" y="9449991"/>
                  <a:pt x="15332" y="8807409"/>
                  <a:pt x="0" y="7854858"/>
                </a:cubicBezTo>
                <a:cubicBezTo>
                  <a:pt x="-145768" y="6822655"/>
                  <a:pt x="-58783" y="3921933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-18692" y="702153"/>
                  <a:pt x="760391" y="143604"/>
                  <a:pt x="1493853" y="0"/>
                </a:cubicBezTo>
                <a:cubicBezTo>
                  <a:pt x="3189278" y="-124097"/>
                  <a:pt x="12873700" y="-519010"/>
                  <a:pt x="15396174" y="0"/>
                </a:cubicBezTo>
                <a:cubicBezTo>
                  <a:pt x="16232170" y="-178354"/>
                  <a:pt x="17117027" y="873206"/>
                  <a:pt x="16890027" y="1571009"/>
                </a:cubicBezTo>
                <a:cubicBezTo>
                  <a:pt x="16941453" y="3900944"/>
                  <a:pt x="16979044" y="5815588"/>
                  <a:pt x="16890027" y="7854858"/>
                </a:cubicBezTo>
                <a:cubicBezTo>
                  <a:pt x="16849725" y="8811472"/>
                  <a:pt x="16116712" y="9469248"/>
                  <a:pt x="15396174" y="9425868"/>
                </a:cubicBezTo>
                <a:cubicBezTo>
                  <a:pt x="9577771" y="9676171"/>
                  <a:pt x="3576916" y="8890059"/>
                  <a:pt x="1493853" y="9425868"/>
                </a:cubicBezTo>
                <a:cubicBezTo>
                  <a:pt x="617539" y="9554143"/>
                  <a:pt x="-219446" y="8838978"/>
                  <a:pt x="0" y="7854858"/>
                </a:cubicBezTo>
                <a:cubicBezTo>
                  <a:pt x="-174610" y="7010251"/>
                  <a:pt x="-121421" y="3640655"/>
                  <a:pt x="0" y="1571009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  <a:prstDash val="dash"/>
            <a:extLst>
              <a:ext uri="{C807C97D-BFC1-408E-A445-0C87EB9F89A2}">
                <ask:lineSketchStyleProps xmlns:ask="http://schemas.microsoft.com/office/drawing/2018/sketchyshapes" xmlns="" sd="2925326911">
                  <a:custGeom>
                    <a:avLst/>
                    <a:gdLst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890027" h="9425868" fill="none" extrusionOk="0">
                        <a:moveTo>
                          <a:pt x="0" y="1571009"/>
                        </a:moveTo>
                        <a:cubicBezTo>
                          <a:pt x="-65764" y="707534"/>
                          <a:pt x="642591" y="151464"/>
                          <a:pt x="1493853" y="0"/>
                        </a:cubicBezTo>
                        <a:cubicBezTo>
                          <a:pt x="2926416" y="253328"/>
                          <a:pt x="12545671" y="-556531"/>
                          <a:pt x="15396174" y="0"/>
                        </a:cubicBezTo>
                        <a:cubicBezTo>
                          <a:pt x="16267967" y="-64232"/>
                          <a:pt x="17133699" y="777071"/>
                          <a:pt x="16890027" y="1571009"/>
                        </a:cubicBezTo>
                        <a:cubicBezTo>
                          <a:pt x="16938041" y="3956033"/>
                          <a:pt x="16985736" y="5894669"/>
                          <a:pt x="16890027" y="7854858"/>
                        </a:cubicBezTo>
                        <a:cubicBezTo>
                          <a:pt x="16788552" y="8682463"/>
                          <a:pt x="16151215" y="9457522"/>
                          <a:pt x="15396174" y="9425868"/>
                        </a:cubicBezTo>
                        <a:cubicBezTo>
                          <a:pt x="9456978" y="9847552"/>
                          <a:pt x="3821030" y="9188882"/>
                          <a:pt x="1493853" y="9425868"/>
                        </a:cubicBezTo>
                        <a:cubicBezTo>
                          <a:pt x="641293" y="9645410"/>
                          <a:pt x="-152051" y="8854554"/>
                          <a:pt x="0" y="7854858"/>
                        </a:cubicBezTo>
                        <a:cubicBezTo>
                          <a:pt x="120686" y="7299978"/>
                          <a:pt x="-70079" y="3639819"/>
                          <a:pt x="0" y="1571009"/>
                        </a:cubicBezTo>
                        <a:close/>
                      </a:path>
                      <a:path w="16890027" h="9425868" stroke="0" extrusionOk="0">
                        <a:moveTo>
                          <a:pt x="0" y="1571009"/>
                        </a:moveTo>
                        <a:cubicBezTo>
                          <a:pt x="96726" y="775578"/>
                          <a:pt x="782118" y="33097"/>
                          <a:pt x="1493853" y="0"/>
                        </a:cubicBezTo>
                        <a:cubicBezTo>
                          <a:pt x="6518591" y="-420410"/>
                          <a:pt x="9139872" y="-30076"/>
                          <a:pt x="15396174" y="0"/>
                        </a:cubicBezTo>
                        <a:cubicBezTo>
                          <a:pt x="16208007" y="-59448"/>
                          <a:pt x="16856909" y="841178"/>
                          <a:pt x="16890027" y="1571009"/>
                        </a:cubicBezTo>
                        <a:cubicBezTo>
                          <a:pt x="16997903" y="4367311"/>
                          <a:pt x="17029537" y="6751206"/>
                          <a:pt x="16890027" y="7854858"/>
                        </a:cubicBezTo>
                        <a:cubicBezTo>
                          <a:pt x="16949534" y="8857466"/>
                          <a:pt x="16138602" y="9346110"/>
                          <a:pt x="15396174" y="9425868"/>
                        </a:cubicBezTo>
                        <a:cubicBezTo>
                          <a:pt x="10824761" y="9572926"/>
                          <a:pt x="2998580" y="9320363"/>
                          <a:pt x="1493853" y="9425868"/>
                        </a:cubicBezTo>
                        <a:cubicBezTo>
                          <a:pt x="563496" y="9297058"/>
                          <a:pt x="-83561" y="8705460"/>
                          <a:pt x="0" y="7854858"/>
                        </a:cubicBezTo>
                        <a:cubicBezTo>
                          <a:pt x="-233198" y="5181801"/>
                          <a:pt x="-40473" y="2217758"/>
                          <a:pt x="0" y="1571009"/>
                        </a:cubicBezTo>
                        <a:close/>
                      </a:path>
                      <a:path w="16890027" h="9425868" fill="none" stroke="0" extrusionOk="0">
                        <a:moveTo>
                          <a:pt x="0" y="1571009"/>
                        </a:moveTo>
                        <a:cubicBezTo>
                          <a:pt x="115256" y="688975"/>
                          <a:pt x="718926" y="47377"/>
                          <a:pt x="1493853" y="0"/>
                        </a:cubicBezTo>
                        <a:cubicBezTo>
                          <a:pt x="3236513" y="-270409"/>
                          <a:pt x="12909040" y="16388"/>
                          <a:pt x="15396174" y="0"/>
                        </a:cubicBezTo>
                        <a:cubicBezTo>
                          <a:pt x="16252055" y="-72614"/>
                          <a:pt x="17006035" y="822290"/>
                          <a:pt x="16890027" y="1571009"/>
                        </a:cubicBezTo>
                        <a:cubicBezTo>
                          <a:pt x="17064333" y="3607835"/>
                          <a:pt x="16755208" y="5571342"/>
                          <a:pt x="16890027" y="7854858"/>
                        </a:cubicBezTo>
                        <a:cubicBezTo>
                          <a:pt x="16932157" y="8840134"/>
                          <a:pt x="16112713" y="9467028"/>
                          <a:pt x="15396174" y="9425868"/>
                        </a:cubicBezTo>
                        <a:cubicBezTo>
                          <a:pt x="9796801" y="9104201"/>
                          <a:pt x="3707835" y="8860352"/>
                          <a:pt x="1493853" y="9425868"/>
                        </a:cubicBezTo>
                        <a:cubicBezTo>
                          <a:pt x="620283" y="9483676"/>
                          <a:pt x="-51830" y="8739526"/>
                          <a:pt x="0" y="7854858"/>
                        </a:cubicBezTo>
                        <a:cubicBezTo>
                          <a:pt x="-160545" y="6757868"/>
                          <a:pt x="-73701" y="3870419"/>
                          <a:pt x="0" y="1571009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en-US" sz="2700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12" name="Picture 4" descr="Không có mô tả.">
            <a:extLst>
              <a:ext uri="{FF2B5EF4-FFF2-40B4-BE49-F238E27FC236}">
                <a16:creationId xmlns:a16="http://schemas.microsoft.com/office/drawing/2014/main" id="{0043FBA9-29BA-F888-DA2F-C385438CB0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745055" y="726113"/>
            <a:ext cx="3685241" cy="143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022C86-CB9A-ED2D-1330-E6433D0EBF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790700"/>
            <a:ext cx="10210800" cy="69753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BD7C0E9A-D9F9-CEC1-73CE-433F53827AC2}"/>
                  </a:ext>
                </a:extLst>
              </p:cNvPr>
              <p:cNvSpPr/>
              <p:nvPr/>
            </p:nvSpPr>
            <p:spPr>
              <a:xfrm>
                <a:off x="4495800" y="952500"/>
                <a:ext cx="4038600" cy="1752600"/>
              </a:xfrm>
              <a:prstGeom prst="wedgeRoundRectCallout">
                <a:avLst>
                  <a:gd name="adj1" fmla="val 18790"/>
                  <a:gd name="adj2" fmla="val 80761"/>
                  <a:gd name="adj3" fmla="val 16667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Tớ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đã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đổ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𝒍</m:t>
                    </m:r>
                    <m:r>
                      <m:rPr>
                        <m:nor/>
                      </m:rP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ướ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ì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nh</m:t>
                    </m:r>
                  </m:oMath>
                </a14:m>
                <a:endParaRPr lang="en-US" sz="36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Speech Bubble: Rectangle with Corners Rounded 5">
                <a:extLst>
                  <a:ext uri="{FF2B5EF4-FFF2-40B4-BE49-F238E27FC236}">
                    <a16:creationId xmlns:a16="http://schemas.microsoft.com/office/drawing/2014/main" id="{BD7C0E9A-D9F9-CEC1-73CE-433F53827AC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952500"/>
                <a:ext cx="4038600" cy="1752600"/>
              </a:xfrm>
              <a:prstGeom prst="wedgeRoundRectCallout">
                <a:avLst>
                  <a:gd name="adj1" fmla="val 18790"/>
                  <a:gd name="adj2" fmla="val 80761"/>
                  <a:gd name="adj3" fmla="val 16667"/>
                </a:avLst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peech Bubble: Rectangle with Corners Rounded 6">
                <a:extLst>
                  <a:ext uri="{FF2B5EF4-FFF2-40B4-BE49-F238E27FC236}">
                    <a16:creationId xmlns:a16="http://schemas.microsoft.com/office/drawing/2014/main" id="{782233D7-A4E0-FE71-617B-0F62AE76FB00}"/>
                  </a:ext>
                </a:extLst>
              </p:cNvPr>
              <p:cNvSpPr/>
              <p:nvPr/>
            </p:nvSpPr>
            <p:spPr>
              <a:xfrm>
                <a:off x="9220200" y="1257300"/>
                <a:ext cx="4038600" cy="1752600"/>
              </a:xfrm>
              <a:prstGeom prst="wedgeRoundRectCallout">
                <a:avLst>
                  <a:gd name="adj1" fmla="val -9512"/>
                  <a:gd name="adj2" fmla="val 65978"/>
                  <a:gd name="adj3" fmla="val 16667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Tớ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đã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:r>
                  <a:rPr lang="en-US" sz="3600" b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đổ</a:t>
                </a:r>
                <a:r>
                  <a:rPr lang="en-US" sz="36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𝒍</m:t>
                    </m:r>
                    <m:r>
                      <m:rPr>
                        <m:nor/>
                      </m:rPr>
                      <a:rPr lang="en-US" sz="36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ướ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o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ì</m:t>
                    </m:r>
                    <m:r>
                      <m:rPr>
                        <m:nor/>
                      </m:rPr>
                      <a:rPr lang="en-US" sz="3600" b="1" i="0" dirty="0" smtClean="0">
                        <a:latin typeface="Cambria" panose="02040503050406030204" pitchFamily="18" charset="0"/>
                        <a:ea typeface="Cambria" panose="02040503050406030204" pitchFamily="18" charset="0"/>
                      </a:rPr>
                      <m:t>nh</m:t>
                    </m:r>
                  </m:oMath>
                </a14:m>
                <a:endParaRPr lang="en-US" sz="3600" b="1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Speech Bubble: Rectangle with Corners Rounded 6">
                <a:extLst>
                  <a:ext uri="{FF2B5EF4-FFF2-40B4-BE49-F238E27FC236}">
                    <a16:creationId xmlns:a16="http://schemas.microsoft.com/office/drawing/2014/main" id="{782233D7-A4E0-FE71-617B-0F62AE76FB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0200" y="1257300"/>
                <a:ext cx="4038600" cy="1752600"/>
              </a:xfrm>
              <a:prstGeom prst="wedgeRoundRectCallout">
                <a:avLst>
                  <a:gd name="adj1" fmla="val -9512"/>
                  <a:gd name="adj2" fmla="val 65978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767A2165-6752-7D14-51E4-9D2E768DBE0E}"/>
              </a:ext>
            </a:extLst>
          </p:cNvPr>
          <p:cNvSpPr/>
          <p:nvPr/>
        </p:nvSpPr>
        <p:spPr>
          <a:xfrm>
            <a:off x="5181600" y="6438900"/>
            <a:ext cx="7696199" cy="1752600"/>
          </a:xfrm>
          <a:prstGeom prst="wedgeRoundRectCallout">
            <a:avLst>
              <a:gd name="adj1" fmla="val 57280"/>
              <a:gd name="adj2" fmla="val -87935"/>
              <a:gd name="adj3" fmla="val 16667"/>
            </a:avLst>
          </a:prstGeom>
          <a:ln w="28575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Mai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ai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bình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nhiều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lít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1EB7A5-B090-7FDB-DC2A-F0F780469D73}"/>
              </a:ext>
            </a:extLst>
          </p:cNvPr>
          <p:cNvSpPr txBox="1"/>
          <p:nvPr/>
        </p:nvSpPr>
        <p:spPr>
          <a:xfrm>
            <a:off x="1219200" y="2400300"/>
            <a:ext cx="160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9041589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817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om with a window and stairs&#10;&#10;Description automatically generated">
            <a:extLst>
              <a:ext uri="{FF2B5EF4-FFF2-40B4-BE49-F238E27FC236}">
                <a16:creationId xmlns:a16="http://schemas.microsoft.com/office/drawing/2014/main" id="{1D515963-6A8D-5F4A-AE4C-F3A4A9090E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" t="10803" r="-101" b="10803"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Hình chữ nhật: Góc Tròn 6">
            <a:extLst>
              <a:ext uri="{FF2B5EF4-FFF2-40B4-BE49-F238E27FC236}">
                <a16:creationId xmlns:a16="http://schemas.microsoft.com/office/drawing/2014/main" id="{F62B57B1-7FC2-FF6C-2EC8-0A45A729CE11}"/>
              </a:ext>
            </a:extLst>
          </p:cNvPr>
          <p:cNvSpPr/>
          <p:nvPr/>
        </p:nvSpPr>
        <p:spPr>
          <a:xfrm>
            <a:off x="889486" y="430566"/>
            <a:ext cx="16890027" cy="9425868"/>
          </a:xfrm>
          <a:custGeom>
            <a:avLst/>
            <a:gdLst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  <a:gd name="connsiteX0" fmla="*/ 0 w 16890027"/>
              <a:gd name="connsiteY0" fmla="*/ 1571009 h 9425868"/>
              <a:gd name="connsiteX1" fmla="*/ 1493853 w 16890027"/>
              <a:gd name="connsiteY1" fmla="*/ 0 h 9425868"/>
              <a:gd name="connsiteX2" fmla="*/ 15396174 w 16890027"/>
              <a:gd name="connsiteY2" fmla="*/ 0 h 9425868"/>
              <a:gd name="connsiteX3" fmla="*/ 16890027 w 16890027"/>
              <a:gd name="connsiteY3" fmla="*/ 1571009 h 9425868"/>
              <a:gd name="connsiteX4" fmla="*/ 16890027 w 16890027"/>
              <a:gd name="connsiteY4" fmla="*/ 7854858 h 9425868"/>
              <a:gd name="connsiteX5" fmla="*/ 15396174 w 16890027"/>
              <a:gd name="connsiteY5" fmla="*/ 9425868 h 9425868"/>
              <a:gd name="connsiteX6" fmla="*/ 1493853 w 16890027"/>
              <a:gd name="connsiteY6" fmla="*/ 9425868 h 9425868"/>
              <a:gd name="connsiteX7" fmla="*/ 0 w 16890027"/>
              <a:gd name="connsiteY7" fmla="*/ 7854858 h 9425868"/>
              <a:gd name="connsiteX8" fmla="*/ 0 w 16890027"/>
              <a:gd name="connsiteY8" fmla="*/ 1571009 h 9425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90027" h="9425868" fill="none" extrusionOk="0">
                <a:moveTo>
                  <a:pt x="0" y="1571009"/>
                </a:moveTo>
                <a:cubicBezTo>
                  <a:pt x="-205991" y="716253"/>
                  <a:pt x="620191" y="278656"/>
                  <a:pt x="1493853" y="0"/>
                </a:cubicBezTo>
                <a:cubicBezTo>
                  <a:pt x="2851254" y="522823"/>
                  <a:pt x="12673718" y="-978068"/>
                  <a:pt x="15396174" y="0"/>
                </a:cubicBezTo>
                <a:cubicBezTo>
                  <a:pt x="16336657" y="-154844"/>
                  <a:pt x="17165492" y="786431"/>
                  <a:pt x="16890027" y="1571009"/>
                </a:cubicBezTo>
                <a:cubicBezTo>
                  <a:pt x="16793646" y="4173264"/>
                  <a:pt x="17195369" y="6009272"/>
                  <a:pt x="16890027" y="7854858"/>
                </a:cubicBezTo>
                <a:cubicBezTo>
                  <a:pt x="16694904" y="8645829"/>
                  <a:pt x="16040441" y="9506376"/>
                  <a:pt x="15396174" y="9425868"/>
                </a:cubicBezTo>
                <a:cubicBezTo>
                  <a:pt x="9397155" y="10199875"/>
                  <a:pt x="3385755" y="9089743"/>
                  <a:pt x="1493853" y="9425868"/>
                </a:cubicBezTo>
                <a:cubicBezTo>
                  <a:pt x="618388" y="9821323"/>
                  <a:pt x="-210427" y="8904816"/>
                  <a:pt x="0" y="7854858"/>
                </a:cubicBezTo>
                <a:cubicBezTo>
                  <a:pt x="149485" y="7481087"/>
                  <a:pt x="-97330" y="3612578"/>
                  <a:pt x="0" y="1571009"/>
                </a:cubicBezTo>
                <a:close/>
              </a:path>
              <a:path w="16890027" h="9425868" stroke="0" extrusionOk="0">
                <a:moveTo>
                  <a:pt x="0" y="1571009"/>
                </a:moveTo>
                <a:cubicBezTo>
                  <a:pt x="100959" y="789290"/>
                  <a:pt x="903333" y="81982"/>
                  <a:pt x="1493853" y="0"/>
                </a:cubicBezTo>
                <a:cubicBezTo>
                  <a:pt x="6492165" y="-446089"/>
                  <a:pt x="8772874" y="136065"/>
                  <a:pt x="15396174" y="0"/>
                </a:cubicBezTo>
                <a:cubicBezTo>
                  <a:pt x="16225006" y="-23316"/>
                  <a:pt x="16725104" y="852208"/>
                  <a:pt x="16890027" y="1571009"/>
                </a:cubicBezTo>
                <a:cubicBezTo>
                  <a:pt x="16958662" y="4229283"/>
                  <a:pt x="16978650" y="6877286"/>
                  <a:pt x="16890027" y="7854858"/>
                </a:cubicBezTo>
                <a:cubicBezTo>
                  <a:pt x="16964573" y="8894377"/>
                  <a:pt x="16172909" y="9224616"/>
                  <a:pt x="15396174" y="9425868"/>
                </a:cubicBezTo>
                <a:cubicBezTo>
                  <a:pt x="10802984" y="9586973"/>
                  <a:pt x="2977592" y="9312970"/>
                  <a:pt x="1493853" y="9425868"/>
                </a:cubicBezTo>
                <a:cubicBezTo>
                  <a:pt x="415856" y="9355006"/>
                  <a:pt x="-184951" y="8690961"/>
                  <a:pt x="0" y="7854858"/>
                </a:cubicBezTo>
                <a:cubicBezTo>
                  <a:pt x="-231623" y="5164169"/>
                  <a:pt x="-160561" y="2225181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105531" y="667031"/>
                  <a:pt x="611585" y="31787"/>
                  <a:pt x="1493853" y="0"/>
                </a:cubicBezTo>
                <a:cubicBezTo>
                  <a:pt x="3484217" y="-601027"/>
                  <a:pt x="12556946" y="85663"/>
                  <a:pt x="15396174" y="0"/>
                </a:cubicBezTo>
                <a:cubicBezTo>
                  <a:pt x="16116701" y="-119150"/>
                  <a:pt x="17096429" y="901525"/>
                  <a:pt x="16890027" y="1571009"/>
                </a:cubicBezTo>
                <a:cubicBezTo>
                  <a:pt x="16964635" y="3340348"/>
                  <a:pt x="16799976" y="5526178"/>
                  <a:pt x="16890027" y="7854858"/>
                </a:cubicBezTo>
                <a:cubicBezTo>
                  <a:pt x="16949091" y="8754342"/>
                  <a:pt x="16075768" y="9530922"/>
                  <a:pt x="15396174" y="9425868"/>
                </a:cubicBezTo>
                <a:cubicBezTo>
                  <a:pt x="9500498" y="9375237"/>
                  <a:pt x="3753699" y="8570816"/>
                  <a:pt x="1493853" y="9425868"/>
                </a:cubicBezTo>
                <a:cubicBezTo>
                  <a:pt x="618025" y="9449991"/>
                  <a:pt x="15332" y="8807409"/>
                  <a:pt x="0" y="7854858"/>
                </a:cubicBezTo>
                <a:cubicBezTo>
                  <a:pt x="-145768" y="6822655"/>
                  <a:pt x="-58783" y="3921933"/>
                  <a:pt x="0" y="1571009"/>
                </a:cubicBezTo>
                <a:close/>
              </a:path>
              <a:path w="16890027" h="9425868" fill="none" stroke="0" extrusionOk="0">
                <a:moveTo>
                  <a:pt x="0" y="1571009"/>
                </a:moveTo>
                <a:cubicBezTo>
                  <a:pt x="-18692" y="702153"/>
                  <a:pt x="760391" y="143604"/>
                  <a:pt x="1493853" y="0"/>
                </a:cubicBezTo>
                <a:cubicBezTo>
                  <a:pt x="3189278" y="-124097"/>
                  <a:pt x="12873700" y="-519010"/>
                  <a:pt x="15396174" y="0"/>
                </a:cubicBezTo>
                <a:cubicBezTo>
                  <a:pt x="16232170" y="-178354"/>
                  <a:pt x="17117027" y="873206"/>
                  <a:pt x="16890027" y="1571009"/>
                </a:cubicBezTo>
                <a:cubicBezTo>
                  <a:pt x="16941453" y="3900944"/>
                  <a:pt x="16979044" y="5815588"/>
                  <a:pt x="16890027" y="7854858"/>
                </a:cubicBezTo>
                <a:cubicBezTo>
                  <a:pt x="16849725" y="8811472"/>
                  <a:pt x="16116712" y="9469248"/>
                  <a:pt x="15396174" y="9425868"/>
                </a:cubicBezTo>
                <a:cubicBezTo>
                  <a:pt x="9577771" y="9676171"/>
                  <a:pt x="3576916" y="8890059"/>
                  <a:pt x="1493853" y="9425868"/>
                </a:cubicBezTo>
                <a:cubicBezTo>
                  <a:pt x="617539" y="9554143"/>
                  <a:pt x="-219446" y="8838978"/>
                  <a:pt x="0" y="7854858"/>
                </a:cubicBezTo>
                <a:cubicBezTo>
                  <a:pt x="-174610" y="7010251"/>
                  <a:pt x="-121421" y="3640655"/>
                  <a:pt x="0" y="1571009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5">
                <a:lumMod val="50000"/>
              </a:schemeClr>
            </a:solidFill>
            <a:prstDash val="dash"/>
            <a:extLst>
              <a:ext uri="{C807C97D-BFC1-408E-A445-0C87EB9F89A2}">
                <ask:lineSketchStyleProps xmlns:ask="http://schemas.microsoft.com/office/drawing/2018/sketchyshapes" xmlns="" sd="2925326911">
                  <a:custGeom>
                    <a:avLst/>
                    <a:gdLst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  <a:gd name="connsiteX0" fmla="*/ 0 w 16890027"/>
                      <a:gd name="connsiteY0" fmla="*/ 1571009 h 9425868"/>
                      <a:gd name="connsiteX1" fmla="*/ 1493853 w 16890027"/>
                      <a:gd name="connsiteY1" fmla="*/ 0 h 9425868"/>
                      <a:gd name="connsiteX2" fmla="*/ 15396174 w 16890027"/>
                      <a:gd name="connsiteY2" fmla="*/ 0 h 9425868"/>
                      <a:gd name="connsiteX3" fmla="*/ 16890027 w 16890027"/>
                      <a:gd name="connsiteY3" fmla="*/ 1571009 h 9425868"/>
                      <a:gd name="connsiteX4" fmla="*/ 16890027 w 16890027"/>
                      <a:gd name="connsiteY4" fmla="*/ 7854858 h 9425868"/>
                      <a:gd name="connsiteX5" fmla="*/ 15396174 w 16890027"/>
                      <a:gd name="connsiteY5" fmla="*/ 9425868 h 9425868"/>
                      <a:gd name="connsiteX6" fmla="*/ 1493853 w 16890027"/>
                      <a:gd name="connsiteY6" fmla="*/ 9425868 h 9425868"/>
                      <a:gd name="connsiteX7" fmla="*/ 0 w 16890027"/>
                      <a:gd name="connsiteY7" fmla="*/ 7854858 h 9425868"/>
                      <a:gd name="connsiteX8" fmla="*/ 0 w 16890027"/>
                      <a:gd name="connsiteY8" fmla="*/ 1571009 h 9425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890027" h="9425868" fill="none" extrusionOk="0">
                        <a:moveTo>
                          <a:pt x="0" y="1571009"/>
                        </a:moveTo>
                        <a:cubicBezTo>
                          <a:pt x="-65764" y="707534"/>
                          <a:pt x="642591" y="151464"/>
                          <a:pt x="1493853" y="0"/>
                        </a:cubicBezTo>
                        <a:cubicBezTo>
                          <a:pt x="2926416" y="253328"/>
                          <a:pt x="12545671" y="-556531"/>
                          <a:pt x="15396174" y="0"/>
                        </a:cubicBezTo>
                        <a:cubicBezTo>
                          <a:pt x="16267967" y="-64232"/>
                          <a:pt x="17133699" y="777071"/>
                          <a:pt x="16890027" y="1571009"/>
                        </a:cubicBezTo>
                        <a:cubicBezTo>
                          <a:pt x="16938041" y="3956033"/>
                          <a:pt x="16985736" y="5894669"/>
                          <a:pt x="16890027" y="7854858"/>
                        </a:cubicBezTo>
                        <a:cubicBezTo>
                          <a:pt x="16788552" y="8682463"/>
                          <a:pt x="16151215" y="9457522"/>
                          <a:pt x="15396174" y="9425868"/>
                        </a:cubicBezTo>
                        <a:cubicBezTo>
                          <a:pt x="9456978" y="9847552"/>
                          <a:pt x="3821030" y="9188882"/>
                          <a:pt x="1493853" y="9425868"/>
                        </a:cubicBezTo>
                        <a:cubicBezTo>
                          <a:pt x="641293" y="9645410"/>
                          <a:pt x="-152051" y="8854554"/>
                          <a:pt x="0" y="7854858"/>
                        </a:cubicBezTo>
                        <a:cubicBezTo>
                          <a:pt x="120686" y="7299978"/>
                          <a:pt x="-70079" y="3639819"/>
                          <a:pt x="0" y="1571009"/>
                        </a:cubicBezTo>
                        <a:close/>
                      </a:path>
                      <a:path w="16890027" h="9425868" stroke="0" extrusionOk="0">
                        <a:moveTo>
                          <a:pt x="0" y="1571009"/>
                        </a:moveTo>
                        <a:cubicBezTo>
                          <a:pt x="96726" y="775578"/>
                          <a:pt x="782118" y="33097"/>
                          <a:pt x="1493853" y="0"/>
                        </a:cubicBezTo>
                        <a:cubicBezTo>
                          <a:pt x="6518591" y="-420410"/>
                          <a:pt x="9139872" y="-30076"/>
                          <a:pt x="15396174" y="0"/>
                        </a:cubicBezTo>
                        <a:cubicBezTo>
                          <a:pt x="16208007" y="-59448"/>
                          <a:pt x="16856909" y="841178"/>
                          <a:pt x="16890027" y="1571009"/>
                        </a:cubicBezTo>
                        <a:cubicBezTo>
                          <a:pt x="16997903" y="4367311"/>
                          <a:pt x="17029537" y="6751206"/>
                          <a:pt x="16890027" y="7854858"/>
                        </a:cubicBezTo>
                        <a:cubicBezTo>
                          <a:pt x="16949534" y="8857466"/>
                          <a:pt x="16138602" y="9346110"/>
                          <a:pt x="15396174" y="9425868"/>
                        </a:cubicBezTo>
                        <a:cubicBezTo>
                          <a:pt x="10824761" y="9572926"/>
                          <a:pt x="2998580" y="9320363"/>
                          <a:pt x="1493853" y="9425868"/>
                        </a:cubicBezTo>
                        <a:cubicBezTo>
                          <a:pt x="563496" y="9297058"/>
                          <a:pt x="-83561" y="8705460"/>
                          <a:pt x="0" y="7854858"/>
                        </a:cubicBezTo>
                        <a:cubicBezTo>
                          <a:pt x="-233198" y="5181801"/>
                          <a:pt x="-40473" y="2217758"/>
                          <a:pt x="0" y="1571009"/>
                        </a:cubicBezTo>
                        <a:close/>
                      </a:path>
                      <a:path w="16890027" h="9425868" fill="none" stroke="0" extrusionOk="0">
                        <a:moveTo>
                          <a:pt x="0" y="1571009"/>
                        </a:moveTo>
                        <a:cubicBezTo>
                          <a:pt x="115256" y="688975"/>
                          <a:pt x="718926" y="47377"/>
                          <a:pt x="1493853" y="0"/>
                        </a:cubicBezTo>
                        <a:cubicBezTo>
                          <a:pt x="3236513" y="-270409"/>
                          <a:pt x="12909040" y="16388"/>
                          <a:pt x="15396174" y="0"/>
                        </a:cubicBezTo>
                        <a:cubicBezTo>
                          <a:pt x="16252055" y="-72614"/>
                          <a:pt x="17006035" y="822290"/>
                          <a:pt x="16890027" y="1571009"/>
                        </a:cubicBezTo>
                        <a:cubicBezTo>
                          <a:pt x="17064333" y="3607835"/>
                          <a:pt x="16755208" y="5571342"/>
                          <a:pt x="16890027" y="7854858"/>
                        </a:cubicBezTo>
                        <a:cubicBezTo>
                          <a:pt x="16932157" y="8840134"/>
                          <a:pt x="16112713" y="9467028"/>
                          <a:pt x="15396174" y="9425868"/>
                        </a:cubicBezTo>
                        <a:cubicBezTo>
                          <a:pt x="9796801" y="9104201"/>
                          <a:pt x="3707835" y="8860352"/>
                          <a:pt x="1493853" y="9425868"/>
                        </a:cubicBezTo>
                        <a:cubicBezTo>
                          <a:pt x="620283" y="9483676"/>
                          <a:pt x="-51830" y="8739526"/>
                          <a:pt x="0" y="7854858"/>
                        </a:cubicBezTo>
                        <a:cubicBezTo>
                          <a:pt x="-160545" y="6757868"/>
                          <a:pt x="-73701" y="3870419"/>
                          <a:pt x="0" y="1571009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814A76E-AF80-F48C-20B9-E7675C8758DA}"/>
              </a:ext>
            </a:extLst>
          </p:cNvPr>
          <p:cNvSpPr/>
          <p:nvPr/>
        </p:nvSpPr>
        <p:spPr>
          <a:xfrm>
            <a:off x="889486" y="430565"/>
            <a:ext cx="16890026" cy="913253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Muốn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cộng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trừ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khác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mẫu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ta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quy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đồng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mẫu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rồi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cộng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trừ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đã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quy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đồng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mẫu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34816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36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107</Words>
  <Application>Microsoft Office PowerPoint</Application>
  <PresentationFormat>Custom</PresentationFormat>
  <Paragraphs>13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</vt:lpstr>
      <vt:lpstr>Cambria Math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Colourful Illustrative Class Agenda Educational Presentation</dc:title>
  <dc:creator>ASUS VivoBook</dc:creator>
  <cp:lastModifiedBy>Administrator</cp:lastModifiedBy>
  <cp:revision>77</cp:revision>
  <dcterms:created xsi:type="dcterms:W3CDTF">2006-08-16T00:00:00Z</dcterms:created>
  <dcterms:modified xsi:type="dcterms:W3CDTF">2024-08-21T01:37:11Z</dcterms:modified>
  <dc:identifier>DAFxOtQwmjo</dc:identifier>
</cp:coreProperties>
</file>