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8" r:id="rId3"/>
    <p:sldId id="319" r:id="rId4"/>
    <p:sldId id="324" r:id="rId5"/>
    <p:sldId id="328" r:id="rId6"/>
    <p:sldId id="3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FFFFFF"/>
    <a:srgbClr val="EFAB58"/>
    <a:srgbClr val="79C177"/>
    <a:srgbClr val="00CC00"/>
    <a:srgbClr val="C6EAFA"/>
    <a:srgbClr val="BFDCEA"/>
    <a:srgbClr val="43C8F5"/>
    <a:srgbClr val="FFD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channel/UC3MIUs0yAXHXolKK5aRb4ug?sub_confirmation=1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youtube.com/channel/UC3MIUs0yAXHXolKK5aRb4ug?sub_confirmation=1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youtube.com/channel/UC3MIUs0yAXHXolKK5aRb4ug?sub_confirmation=1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3MIUs0yAXHXolKK5aRb4ug?sub_confirmation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channel/UC3MIUs0yAXHXolKK5aRb4ug?sub_confirmation=1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3MIUs0yAXHXolKK5aRb4ug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pic>
        <p:nvPicPr>
          <p:cNvPr id="3" name="Chữ A">
            <a:hlinkClick r:id="" action="ppaction://media"/>
            <a:extLst>
              <a:ext uri="{FF2B5EF4-FFF2-40B4-BE49-F238E27FC236}">
                <a16:creationId xmlns:a16="http://schemas.microsoft.com/office/drawing/2014/main" xmlns="" id="{FF26B4DA-8A97-4F57-80E8-2C98657897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6787" t="6047" r="26730" b="16124"/>
          <a:stretch/>
        </p:blipFill>
        <p:spPr>
          <a:xfrm>
            <a:off x="3262423" y="1162157"/>
            <a:ext cx="5667154" cy="53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pic>
        <p:nvPicPr>
          <p:cNvPr id="2" name="Chữ Ă">
            <a:hlinkClick r:id="" action="ppaction://media"/>
            <a:extLst>
              <a:ext uri="{FF2B5EF4-FFF2-40B4-BE49-F238E27FC236}">
                <a16:creationId xmlns:a16="http://schemas.microsoft.com/office/drawing/2014/main" xmlns="" id="{6A9A91A2-AAF5-49F3-9D91-E3CDFD4C3A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6785" t="6047" r="27605" b="15504"/>
          <a:stretch/>
        </p:blipFill>
        <p:spPr>
          <a:xfrm>
            <a:off x="2594683" y="1052624"/>
            <a:ext cx="5560828" cy="53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pic>
        <p:nvPicPr>
          <p:cNvPr id="2" name="Chữ Â">
            <a:hlinkClick r:id="" action="ppaction://media"/>
            <a:extLst>
              <a:ext uri="{FF2B5EF4-FFF2-40B4-BE49-F238E27FC236}">
                <a16:creationId xmlns:a16="http://schemas.microsoft.com/office/drawing/2014/main" xmlns="" id="{605D9391-5E37-4E6B-BA7E-7EB23E70B7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4674" t="5583" r="27430" b="14418"/>
          <a:stretch/>
        </p:blipFill>
        <p:spPr>
          <a:xfrm>
            <a:off x="2581441" y="967563"/>
            <a:ext cx="58395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D7A10-4371-F329-3ECF-7502F94BD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183" y="2032986"/>
            <a:ext cx="2441593" cy="2465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9D1326-334F-FFE1-33F5-C30F3EB4D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691" y="2101017"/>
            <a:ext cx="2303892" cy="2379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5119BD-C2FC-5E64-9297-59B03C7F1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96" y="2100580"/>
            <a:ext cx="2304355" cy="2380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9EB174-3AFE-F2E0-9F92-D2BAE6AB8CD0}"/>
              </a:ext>
            </a:extLst>
          </p:cNvPr>
          <p:cNvSpPr txBox="1"/>
          <p:nvPr/>
        </p:nvSpPr>
        <p:spPr>
          <a:xfrm>
            <a:off x="1844183" y="761136"/>
            <a:ext cx="5839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+mn-cs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1407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EE309-5CD8-4738-2C70-DD1862AE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8" y="283730"/>
            <a:ext cx="10148691" cy="6506817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7F7DF-2F07-6A79-785D-01F3C194ECFC}"/>
              </a:ext>
            </a:extLst>
          </p:cNvPr>
          <p:cNvSpPr txBox="1"/>
          <p:nvPr/>
        </p:nvSpPr>
        <p:spPr>
          <a:xfrm>
            <a:off x="2120348" y="1828801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EA96B7-C8B3-83C4-8B17-2DE1630704CC}"/>
              </a:ext>
            </a:extLst>
          </p:cNvPr>
          <p:cNvSpPr txBox="1"/>
          <p:nvPr/>
        </p:nvSpPr>
        <p:spPr>
          <a:xfrm>
            <a:off x="3516982" y="1828801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68F915-AB1B-6EB9-AF9D-B2F4AA720FA4}"/>
              </a:ext>
            </a:extLst>
          </p:cNvPr>
          <p:cNvSpPr txBox="1"/>
          <p:nvPr/>
        </p:nvSpPr>
        <p:spPr>
          <a:xfrm>
            <a:off x="4913616" y="1828801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D1ED3-F322-0F19-4E3E-F29B400B8336}"/>
              </a:ext>
            </a:extLst>
          </p:cNvPr>
          <p:cNvSpPr txBox="1"/>
          <p:nvPr/>
        </p:nvSpPr>
        <p:spPr>
          <a:xfrm>
            <a:off x="6296998" y="1825776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9077E3-3C4B-4A7E-2101-390C09FE0348}"/>
              </a:ext>
            </a:extLst>
          </p:cNvPr>
          <p:cNvSpPr txBox="1"/>
          <p:nvPr/>
        </p:nvSpPr>
        <p:spPr>
          <a:xfrm>
            <a:off x="7693632" y="1825775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056FB9-3D94-6087-21C4-B27C2EB2FA15}"/>
              </a:ext>
            </a:extLst>
          </p:cNvPr>
          <p:cNvSpPr txBox="1"/>
          <p:nvPr/>
        </p:nvSpPr>
        <p:spPr>
          <a:xfrm>
            <a:off x="9069890" y="1832977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B98C61-A307-6E0E-DD24-7EEDD03741FC}"/>
              </a:ext>
            </a:extLst>
          </p:cNvPr>
          <p:cNvSpPr txBox="1"/>
          <p:nvPr/>
        </p:nvSpPr>
        <p:spPr>
          <a:xfrm>
            <a:off x="728750" y="2528140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EC15E7-5D73-1BD3-1829-023E313096FF}"/>
              </a:ext>
            </a:extLst>
          </p:cNvPr>
          <p:cNvSpPr txBox="1"/>
          <p:nvPr/>
        </p:nvSpPr>
        <p:spPr>
          <a:xfrm>
            <a:off x="2125384" y="2528140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9EF86A-B833-278D-8AC2-B7E5FDD51996}"/>
              </a:ext>
            </a:extLst>
          </p:cNvPr>
          <p:cNvSpPr txBox="1"/>
          <p:nvPr/>
        </p:nvSpPr>
        <p:spPr>
          <a:xfrm>
            <a:off x="3522018" y="2528140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F3A78F-364E-17DB-5D35-7F3E33AF7274}"/>
              </a:ext>
            </a:extLst>
          </p:cNvPr>
          <p:cNvSpPr txBox="1"/>
          <p:nvPr/>
        </p:nvSpPr>
        <p:spPr>
          <a:xfrm>
            <a:off x="4905400" y="2525115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D809D2-A2A6-7496-D974-31E017040337}"/>
              </a:ext>
            </a:extLst>
          </p:cNvPr>
          <p:cNvSpPr txBox="1"/>
          <p:nvPr/>
        </p:nvSpPr>
        <p:spPr>
          <a:xfrm>
            <a:off x="6302034" y="2525114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897365-FB8D-A4BA-AD9E-2370EFED1BFD}"/>
              </a:ext>
            </a:extLst>
          </p:cNvPr>
          <p:cNvSpPr txBox="1"/>
          <p:nvPr/>
        </p:nvSpPr>
        <p:spPr>
          <a:xfrm>
            <a:off x="7678292" y="2532316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15EE31-59BC-1872-A51E-963062276736}"/>
              </a:ext>
            </a:extLst>
          </p:cNvPr>
          <p:cNvSpPr txBox="1"/>
          <p:nvPr/>
        </p:nvSpPr>
        <p:spPr>
          <a:xfrm>
            <a:off x="9057731" y="2523239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HP001" panose="020B0603050302020204" pitchFamily="34" charset="0"/>
              </a:rPr>
              <a:t>A</a:t>
            </a:r>
            <a:endParaRPr lang="en-US" sz="3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91B22B-7BF4-1143-6570-FDB560E96F5B}"/>
              </a:ext>
            </a:extLst>
          </p:cNvPr>
          <p:cNvSpPr txBox="1"/>
          <p:nvPr/>
        </p:nvSpPr>
        <p:spPr>
          <a:xfrm>
            <a:off x="2134693" y="3210478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0196161-ACE7-1985-2302-B55A65418F7D}"/>
              </a:ext>
            </a:extLst>
          </p:cNvPr>
          <p:cNvSpPr txBox="1"/>
          <p:nvPr/>
        </p:nvSpPr>
        <p:spPr>
          <a:xfrm>
            <a:off x="3531327" y="3210478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A154D7-CCA9-B3F2-E0B2-9AAE247C9B41}"/>
              </a:ext>
            </a:extLst>
          </p:cNvPr>
          <p:cNvSpPr txBox="1"/>
          <p:nvPr/>
        </p:nvSpPr>
        <p:spPr>
          <a:xfrm>
            <a:off x="4927961" y="3210478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D7C5EA-FB73-7E30-6F95-8F28B64199E7}"/>
              </a:ext>
            </a:extLst>
          </p:cNvPr>
          <p:cNvSpPr txBox="1"/>
          <p:nvPr/>
        </p:nvSpPr>
        <p:spPr>
          <a:xfrm>
            <a:off x="6311343" y="3207453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E56009-C17D-9F99-11EA-C2612CA4B7C1}"/>
              </a:ext>
            </a:extLst>
          </p:cNvPr>
          <p:cNvSpPr txBox="1"/>
          <p:nvPr/>
        </p:nvSpPr>
        <p:spPr>
          <a:xfrm>
            <a:off x="7707977" y="3207452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F11DA1-25AD-A82A-2318-A1EA57C2BDED}"/>
              </a:ext>
            </a:extLst>
          </p:cNvPr>
          <p:cNvSpPr txBox="1"/>
          <p:nvPr/>
        </p:nvSpPr>
        <p:spPr>
          <a:xfrm>
            <a:off x="9084235" y="3214654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32816D-F965-618B-E22C-27158FF35A45}"/>
              </a:ext>
            </a:extLst>
          </p:cNvPr>
          <p:cNvSpPr txBox="1"/>
          <p:nvPr/>
        </p:nvSpPr>
        <p:spPr>
          <a:xfrm>
            <a:off x="743095" y="3909817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65FBCB-78A2-9C91-E03C-F4F6124CF22F}"/>
              </a:ext>
            </a:extLst>
          </p:cNvPr>
          <p:cNvSpPr txBox="1"/>
          <p:nvPr/>
        </p:nvSpPr>
        <p:spPr>
          <a:xfrm>
            <a:off x="2139729" y="3909817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121A104-4963-8683-1D80-A097A819CF7F}"/>
              </a:ext>
            </a:extLst>
          </p:cNvPr>
          <p:cNvSpPr txBox="1"/>
          <p:nvPr/>
        </p:nvSpPr>
        <p:spPr>
          <a:xfrm>
            <a:off x="3536363" y="3909817"/>
            <a:ext cx="61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  <a:p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360F3F-7837-91D0-C9BA-C2CAABDF6387}"/>
              </a:ext>
            </a:extLst>
          </p:cNvPr>
          <p:cNvSpPr txBox="1"/>
          <p:nvPr/>
        </p:nvSpPr>
        <p:spPr>
          <a:xfrm>
            <a:off x="4919745" y="3906792"/>
            <a:ext cx="61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  <a:p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7C9666C-A230-C44F-4D80-CA981F933400}"/>
              </a:ext>
            </a:extLst>
          </p:cNvPr>
          <p:cNvSpPr txBox="1"/>
          <p:nvPr/>
        </p:nvSpPr>
        <p:spPr>
          <a:xfrm>
            <a:off x="6316379" y="3906791"/>
            <a:ext cx="61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  <a:p>
            <a:endParaRPr lang="en-US" sz="3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84E85A5-9185-0B61-7372-F26DDB43B81C}"/>
              </a:ext>
            </a:extLst>
          </p:cNvPr>
          <p:cNvSpPr txBox="1"/>
          <p:nvPr/>
        </p:nvSpPr>
        <p:spPr>
          <a:xfrm>
            <a:off x="7692637" y="3913993"/>
            <a:ext cx="61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  <a:p>
            <a:endParaRPr lang="en-US" sz="36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193B93-F536-48C6-67B4-A707F2E24834}"/>
              </a:ext>
            </a:extLst>
          </p:cNvPr>
          <p:cNvSpPr txBox="1"/>
          <p:nvPr/>
        </p:nvSpPr>
        <p:spPr>
          <a:xfrm>
            <a:off x="9072076" y="3904916"/>
            <a:ext cx="61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Ă</a:t>
            </a:r>
            <a:endParaRPr lang="en-US" sz="3600"/>
          </a:p>
          <a:p>
            <a:endParaRPr lang="en-US" sz="36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1A1E51A-BF25-1045-0D81-69A419D21375}"/>
              </a:ext>
            </a:extLst>
          </p:cNvPr>
          <p:cNvSpPr txBox="1"/>
          <p:nvPr/>
        </p:nvSpPr>
        <p:spPr>
          <a:xfrm>
            <a:off x="2135688" y="4614185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DCB95DB-6E82-817F-DCE4-8916662735A3}"/>
              </a:ext>
            </a:extLst>
          </p:cNvPr>
          <p:cNvSpPr txBox="1"/>
          <p:nvPr/>
        </p:nvSpPr>
        <p:spPr>
          <a:xfrm>
            <a:off x="3532322" y="4614185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BC2E98-B7D4-D7F3-DECE-DE1C2FD49925}"/>
              </a:ext>
            </a:extLst>
          </p:cNvPr>
          <p:cNvSpPr txBox="1"/>
          <p:nvPr/>
        </p:nvSpPr>
        <p:spPr>
          <a:xfrm>
            <a:off x="4928956" y="4614185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63A7BE3-76EF-63B4-A0D1-4342EAC1C227}"/>
              </a:ext>
            </a:extLst>
          </p:cNvPr>
          <p:cNvSpPr txBox="1"/>
          <p:nvPr/>
        </p:nvSpPr>
        <p:spPr>
          <a:xfrm>
            <a:off x="6312338" y="4611160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0F81CBE-5CB4-1555-A912-AB0FBF7BBFC6}"/>
              </a:ext>
            </a:extLst>
          </p:cNvPr>
          <p:cNvSpPr txBox="1"/>
          <p:nvPr/>
        </p:nvSpPr>
        <p:spPr>
          <a:xfrm>
            <a:off x="7708972" y="4611159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AAD9B78-48B1-405F-6560-4774FFEB8A89}"/>
              </a:ext>
            </a:extLst>
          </p:cNvPr>
          <p:cNvSpPr txBox="1"/>
          <p:nvPr/>
        </p:nvSpPr>
        <p:spPr>
          <a:xfrm>
            <a:off x="9085230" y="4618361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4CC1BC8-8199-37F8-B123-6CAEF730D94C}"/>
              </a:ext>
            </a:extLst>
          </p:cNvPr>
          <p:cNvSpPr txBox="1"/>
          <p:nvPr/>
        </p:nvSpPr>
        <p:spPr>
          <a:xfrm>
            <a:off x="744090" y="5313524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82608F8-A5F0-526E-083D-A79F2DAB3912}"/>
              </a:ext>
            </a:extLst>
          </p:cNvPr>
          <p:cNvSpPr txBox="1"/>
          <p:nvPr/>
        </p:nvSpPr>
        <p:spPr>
          <a:xfrm>
            <a:off x="2140724" y="5313524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D72776-55A8-9EFA-5770-658F0F41B2BF}"/>
              </a:ext>
            </a:extLst>
          </p:cNvPr>
          <p:cNvSpPr txBox="1"/>
          <p:nvPr/>
        </p:nvSpPr>
        <p:spPr>
          <a:xfrm>
            <a:off x="3537358" y="5313524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FECDDB-AB94-F404-74A0-F828D8A58EED}"/>
              </a:ext>
            </a:extLst>
          </p:cNvPr>
          <p:cNvSpPr txBox="1"/>
          <p:nvPr/>
        </p:nvSpPr>
        <p:spPr>
          <a:xfrm>
            <a:off x="4920740" y="5310499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FF3457-D5EB-EE73-5510-E23AD5F15B43}"/>
              </a:ext>
            </a:extLst>
          </p:cNvPr>
          <p:cNvSpPr txBox="1"/>
          <p:nvPr/>
        </p:nvSpPr>
        <p:spPr>
          <a:xfrm>
            <a:off x="6317374" y="5310498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9B57DB3-6D01-6FD3-1E03-D8DA0331572D}"/>
              </a:ext>
            </a:extLst>
          </p:cNvPr>
          <p:cNvSpPr txBox="1"/>
          <p:nvPr/>
        </p:nvSpPr>
        <p:spPr>
          <a:xfrm>
            <a:off x="7693632" y="5317700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A16C87D-51C8-3070-48C0-ABC492375230}"/>
              </a:ext>
            </a:extLst>
          </p:cNvPr>
          <p:cNvSpPr txBox="1"/>
          <p:nvPr/>
        </p:nvSpPr>
        <p:spPr>
          <a:xfrm>
            <a:off x="9073071" y="5308623"/>
            <a:ext cx="61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HP001" panose="020B0603050302020204" pitchFamily="34" charset="0"/>
              </a:rPr>
              <a:t>Â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726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xmlns="" id="{17B9F38E-F538-4145-AC36-D91599242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1"/>
            <a:ext cx="870505" cy="871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B615EC-6199-13D6-535E-37AB00E84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16" y="0"/>
            <a:ext cx="9507167" cy="68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42</Words>
  <Application>Microsoft Office PowerPoint</Application>
  <PresentationFormat>Widescreen</PresentationFormat>
  <Paragraphs>40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HP001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685</cp:revision>
  <dcterms:created xsi:type="dcterms:W3CDTF">2020-10-25T22:14:19Z</dcterms:created>
  <dcterms:modified xsi:type="dcterms:W3CDTF">2024-08-14T05:57:19Z</dcterms:modified>
</cp:coreProperties>
</file>