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2D88A-A327-4EDE-A9A7-A074193FC2BC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FAC1E-12A9-4D9D-BCC8-82338ED16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5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" name="Google Shape;1582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3" name="Google Shape;1583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6446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5" name="Google Shape;2235;g112f902f03d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6" name="Google Shape;2236;g112f902f03d_0_6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1129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" name="Google Shape;2518;ge1d838b62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9" name="Google Shape;2519;ge1d838b627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0561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6" name="Google Shape;2486;g112f902f03d_0_7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7" name="Google Shape;2487;g112f902f03d_0_7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9780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/>
              <a:t>Draw pupils' attention to the words HE and SHE. Ask them to think of the differences.</a:t>
            </a:r>
          </a:p>
        </p:txBody>
      </p:sp>
    </p:spTree>
    <p:extLst>
      <p:ext uri="{BB962C8B-B14F-4D97-AF65-F5344CB8AC3E}">
        <p14:creationId xmlns:p14="http://schemas.microsoft.com/office/powerpoint/2010/main" val="1260328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36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4" name="Google Shape;804;p19"/>
          <p:cNvGrpSpPr/>
          <p:nvPr/>
        </p:nvGrpSpPr>
        <p:grpSpPr>
          <a:xfrm>
            <a:off x="11006783" y="2277950"/>
            <a:ext cx="1302677" cy="4564093"/>
            <a:chOff x="8254875" y="2093057"/>
            <a:chExt cx="867218" cy="3038408"/>
          </a:xfrm>
        </p:grpSpPr>
        <p:sp>
          <p:nvSpPr>
            <p:cNvPr id="805" name="Google Shape;805;p19"/>
            <p:cNvSpPr/>
            <p:nvPr/>
          </p:nvSpPr>
          <p:spPr>
            <a:xfrm rot="487476">
              <a:off x="8317962" y="3565660"/>
              <a:ext cx="39960" cy="162928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06" name="Google Shape;806;p19"/>
            <p:cNvSpPr/>
            <p:nvPr/>
          </p:nvSpPr>
          <p:spPr>
            <a:xfrm rot="487476">
              <a:off x="8285643" y="3828968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07" name="Google Shape;807;p19"/>
            <p:cNvSpPr/>
            <p:nvPr/>
          </p:nvSpPr>
          <p:spPr>
            <a:xfrm rot="487476">
              <a:off x="8359204" y="3340242"/>
              <a:ext cx="51494" cy="176729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08" name="Google Shape;808;p19"/>
            <p:cNvSpPr/>
            <p:nvPr/>
          </p:nvSpPr>
          <p:spPr>
            <a:xfrm rot="487476">
              <a:off x="8267221" y="4043479"/>
              <a:ext cx="57262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09" name="Google Shape;809;p19"/>
            <p:cNvSpPr/>
            <p:nvPr/>
          </p:nvSpPr>
          <p:spPr>
            <a:xfrm rot="487476">
              <a:off x="8429624" y="313623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0" name="Google Shape;810;p19"/>
            <p:cNvSpPr/>
            <p:nvPr/>
          </p:nvSpPr>
          <p:spPr>
            <a:xfrm rot="487476">
              <a:off x="8271941" y="4274871"/>
              <a:ext cx="64265" cy="15757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1" name="Google Shape;811;p19"/>
            <p:cNvSpPr/>
            <p:nvPr/>
          </p:nvSpPr>
          <p:spPr>
            <a:xfrm rot="487476">
              <a:off x="8517116" y="2891792"/>
              <a:ext cx="74358" cy="15427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2" name="Google Shape;812;p19"/>
            <p:cNvSpPr/>
            <p:nvPr/>
          </p:nvSpPr>
          <p:spPr>
            <a:xfrm rot="487476">
              <a:off x="8304065" y="4541641"/>
              <a:ext cx="64265" cy="121321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3" name="Google Shape;813;p19"/>
            <p:cNvSpPr/>
            <p:nvPr/>
          </p:nvSpPr>
          <p:spPr>
            <a:xfrm rot="487476">
              <a:off x="8611479" y="268767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4" name="Google Shape;814;p19"/>
            <p:cNvSpPr/>
            <p:nvPr/>
          </p:nvSpPr>
          <p:spPr>
            <a:xfrm rot="487476">
              <a:off x="8339772" y="4753952"/>
              <a:ext cx="92896" cy="166224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5" name="Google Shape;815;p19"/>
            <p:cNvSpPr/>
            <p:nvPr/>
          </p:nvSpPr>
          <p:spPr>
            <a:xfrm rot="487476">
              <a:off x="8743262" y="2507634"/>
              <a:ext cx="75594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6" name="Google Shape;816;p19"/>
            <p:cNvSpPr/>
            <p:nvPr/>
          </p:nvSpPr>
          <p:spPr>
            <a:xfrm rot="487476">
              <a:off x="8402852" y="4977050"/>
              <a:ext cx="97015" cy="148304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7" name="Google Shape;817;p19"/>
            <p:cNvSpPr/>
            <p:nvPr/>
          </p:nvSpPr>
          <p:spPr>
            <a:xfrm rot="487476">
              <a:off x="8876308" y="2285826"/>
              <a:ext cx="95574" cy="148304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8" name="Google Shape;818;p19"/>
            <p:cNvSpPr/>
            <p:nvPr/>
          </p:nvSpPr>
          <p:spPr>
            <a:xfrm rot="487476">
              <a:off x="9002647" y="2099915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819" name="Google Shape;819;p19"/>
          <p:cNvGrpSpPr/>
          <p:nvPr/>
        </p:nvGrpSpPr>
        <p:grpSpPr>
          <a:xfrm>
            <a:off x="-43365" y="4535733"/>
            <a:ext cx="6631432" cy="2423232"/>
            <a:chOff x="-32524" y="3401800"/>
            <a:chExt cx="4973574" cy="1817424"/>
          </a:xfrm>
        </p:grpSpPr>
        <p:sp>
          <p:nvSpPr>
            <p:cNvPr id="820" name="Google Shape;820;p19"/>
            <p:cNvSpPr/>
            <p:nvPr/>
          </p:nvSpPr>
          <p:spPr>
            <a:xfrm rot="5887465">
              <a:off x="1763187" y="3403516"/>
              <a:ext cx="42812" cy="174562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1" name="Google Shape;821;p19"/>
            <p:cNvSpPr/>
            <p:nvPr/>
          </p:nvSpPr>
          <p:spPr>
            <a:xfrm rot="5887465">
              <a:off x="1499395" y="3388972"/>
              <a:ext cx="44578" cy="136163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2" name="Google Shape;822;p19"/>
            <p:cNvSpPr/>
            <p:nvPr/>
          </p:nvSpPr>
          <p:spPr>
            <a:xfrm rot="5887465">
              <a:off x="1991129" y="3446488"/>
              <a:ext cx="55171" cy="18934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3" name="Google Shape;823;p19"/>
            <p:cNvSpPr/>
            <p:nvPr/>
          </p:nvSpPr>
          <p:spPr>
            <a:xfrm rot="5887465">
              <a:off x="1233485" y="3349925"/>
              <a:ext cx="61350" cy="191554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4" name="Google Shape;824;p19"/>
            <p:cNvSpPr/>
            <p:nvPr/>
          </p:nvSpPr>
          <p:spPr>
            <a:xfrm rot="5887465">
              <a:off x="2236074" y="3552943"/>
              <a:ext cx="59805" cy="131970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5" name="Google Shape;825;p19"/>
            <p:cNvSpPr/>
            <p:nvPr/>
          </p:nvSpPr>
          <p:spPr>
            <a:xfrm rot="5887465">
              <a:off x="993184" y="3370098"/>
              <a:ext cx="68853" cy="168824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6" name="Google Shape;826;p19"/>
            <p:cNvSpPr/>
            <p:nvPr/>
          </p:nvSpPr>
          <p:spPr>
            <a:xfrm rot="5887465">
              <a:off x="2471380" y="3639951"/>
              <a:ext cx="79666" cy="165293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7" name="Google Shape;827;p19"/>
            <p:cNvSpPr/>
            <p:nvPr/>
          </p:nvSpPr>
          <p:spPr>
            <a:xfrm rot="5887465">
              <a:off x="726785" y="3423936"/>
              <a:ext cx="68853" cy="129983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8" name="Google Shape;828;p19"/>
            <p:cNvSpPr/>
            <p:nvPr/>
          </p:nvSpPr>
          <p:spPr>
            <a:xfrm rot="5887465">
              <a:off x="2673190" y="3742485"/>
              <a:ext cx="97983" cy="180741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9" name="Google Shape;829;p19"/>
            <p:cNvSpPr/>
            <p:nvPr/>
          </p:nvSpPr>
          <p:spPr>
            <a:xfrm rot="5887465">
              <a:off x="459922" y="3453476"/>
              <a:ext cx="99528" cy="17809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0" name="Google Shape;830;p19"/>
            <p:cNvSpPr/>
            <p:nvPr/>
          </p:nvSpPr>
          <p:spPr>
            <a:xfrm rot="5887465">
              <a:off x="2903051" y="3903649"/>
              <a:ext cx="80990" cy="123804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1" name="Google Shape;831;p19"/>
            <p:cNvSpPr/>
            <p:nvPr/>
          </p:nvSpPr>
          <p:spPr>
            <a:xfrm rot="5887465">
              <a:off x="228287" y="3532866"/>
              <a:ext cx="103941" cy="15889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2" name="Google Shape;832;p19"/>
            <p:cNvSpPr/>
            <p:nvPr/>
          </p:nvSpPr>
          <p:spPr>
            <a:xfrm rot="5887465">
              <a:off x="3112450" y="4039352"/>
              <a:ext cx="102397" cy="15889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3" name="Google Shape;833;p19"/>
            <p:cNvSpPr/>
            <p:nvPr/>
          </p:nvSpPr>
          <p:spPr>
            <a:xfrm rot="5887465">
              <a:off x="-14037" y="3654262"/>
              <a:ext cx="93569" cy="118508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4" name="Google Shape;834;p19"/>
            <p:cNvSpPr/>
            <p:nvPr/>
          </p:nvSpPr>
          <p:spPr>
            <a:xfrm rot="5887465">
              <a:off x="3297402" y="4174381"/>
              <a:ext cx="116300" cy="17345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5" name="Google Shape;835;p19"/>
            <p:cNvSpPr/>
            <p:nvPr/>
          </p:nvSpPr>
          <p:spPr>
            <a:xfrm rot="5887465">
              <a:off x="3517633" y="4352642"/>
              <a:ext cx="87390" cy="124246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6" name="Google Shape;836;p19"/>
            <p:cNvSpPr/>
            <p:nvPr/>
          </p:nvSpPr>
          <p:spPr>
            <a:xfrm rot="5887465">
              <a:off x="3720948" y="4495704"/>
              <a:ext cx="105486" cy="157790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7" name="Google Shape;837;p19"/>
            <p:cNvSpPr/>
            <p:nvPr/>
          </p:nvSpPr>
          <p:spPr>
            <a:xfrm rot="5887465">
              <a:off x="3915457" y="4628212"/>
              <a:ext cx="108576" cy="17390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8" name="Google Shape;838;p19"/>
            <p:cNvSpPr/>
            <p:nvPr/>
          </p:nvSpPr>
          <p:spPr>
            <a:xfrm rot="5887465">
              <a:off x="4145823" y="4792877"/>
              <a:ext cx="78122" cy="125349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9" name="Google Shape;839;p19"/>
            <p:cNvSpPr/>
            <p:nvPr/>
          </p:nvSpPr>
          <p:spPr>
            <a:xfrm rot="5887465">
              <a:off x="4371417" y="4909081"/>
              <a:ext cx="87170" cy="165293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40" name="Google Shape;840;p19"/>
            <p:cNvSpPr/>
            <p:nvPr/>
          </p:nvSpPr>
          <p:spPr>
            <a:xfrm rot="5887465">
              <a:off x="4589484" y="5000194"/>
              <a:ext cx="81211" cy="186479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41" name="Google Shape;841;p19"/>
            <p:cNvSpPr/>
            <p:nvPr/>
          </p:nvSpPr>
          <p:spPr>
            <a:xfrm rot="5887465">
              <a:off x="4844908" y="5117118"/>
              <a:ext cx="53626" cy="132411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842" name="Google Shape;842;p19"/>
          <p:cNvGrpSpPr/>
          <p:nvPr/>
        </p:nvGrpSpPr>
        <p:grpSpPr>
          <a:xfrm flipH="1">
            <a:off x="-156059" y="5471768"/>
            <a:ext cx="2945256" cy="1019075"/>
            <a:chOff x="6438300" y="4207200"/>
            <a:chExt cx="2705710" cy="936305"/>
          </a:xfrm>
        </p:grpSpPr>
        <p:sp>
          <p:nvSpPr>
            <p:cNvPr id="843" name="Google Shape;843;p19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44" name="Google Shape;844;p19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845" name="Google Shape;845;p19"/>
          <p:cNvGrpSpPr/>
          <p:nvPr/>
        </p:nvGrpSpPr>
        <p:grpSpPr>
          <a:xfrm flipH="1">
            <a:off x="10373659" y="-12"/>
            <a:ext cx="2125967" cy="735687"/>
            <a:chOff x="6438300" y="4207200"/>
            <a:chExt cx="2705710" cy="936305"/>
          </a:xfrm>
        </p:grpSpPr>
        <p:sp>
          <p:nvSpPr>
            <p:cNvPr id="846" name="Google Shape;846;p19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47" name="Google Shape;847;p19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848" name="Google Shape;848;p19"/>
          <p:cNvSpPr/>
          <p:nvPr/>
        </p:nvSpPr>
        <p:spPr>
          <a:xfrm>
            <a:off x="931800" y="1104800"/>
            <a:ext cx="10328400" cy="4648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49" name="Google Shape;849;p19"/>
          <p:cNvSpPr txBox="1">
            <a:spLocks noGrp="1"/>
          </p:cNvSpPr>
          <p:nvPr>
            <p:ph type="title"/>
          </p:nvPr>
        </p:nvSpPr>
        <p:spPr>
          <a:xfrm>
            <a:off x="5761367" y="2250733"/>
            <a:ext cx="51724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867">
                <a:latin typeface="Comic Sans MS" panose="030F0702030302020204" pitchFamily="66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50" name="Google Shape;850;p19"/>
          <p:cNvSpPr txBox="1">
            <a:spLocks noGrp="1"/>
          </p:cNvSpPr>
          <p:nvPr>
            <p:ph type="subTitle" idx="1"/>
          </p:nvPr>
        </p:nvSpPr>
        <p:spPr>
          <a:xfrm>
            <a:off x="5761367" y="3509667"/>
            <a:ext cx="4703600" cy="10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5"/>
                </a:solidFill>
                <a:latin typeface="Comic Sans MS" panose="030F0702030302020204" pitchFamily="66" charset="0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1" name="Google Shape;851;p19"/>
          <p:cNvSpPr/>
          <p:nvPr/>
        </p:nvSpPr>
        <p:spPr>
          <a:xfrm rot="487476">
            <a:off x="13190206" y="938598"/>
            <a:ext cx="66737" cy="164781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52" name="Google Shape;852;p19"/>
          <p:cNvSpPr/>
          <p:nvPr/>
        </p:nvSpPr>
        <p:spPr>
          <a:xfrm rot="487476">
            <a:off x="13274951" y="591271"/>
            <a:ext cx="53280" cy="211471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252592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36597" y="-71661"/>
            <a:ext cx="3542188" cy="3015837"/>
            <a:chOff x="-102448" y="-53746"/>
            <a:chExt cx="2656641" cy="2261878"/>
          </a:xfrm>
        </p:grpSpPr>
        <p:sp>
          <p:nvSpPr>
            <p:cNvPr id="10" name="Google Shape;10;p2"/>
            <p:cNvSpPr/>
            <p:nvPr/>
          </p:nvSpPr>
          <p:spPr>
            <a:xfrm rot="2830696">
              <a:off x="-77974" y="2069243"/>
              <a:ext cx="109512" cy="114554"/>
            </a:xfrm>
            <a:custGeom>
              <a:avLst/>
              <a:gdLst/>
              <a:ahLst/>
              <a:cxnLst/>
              <a:rect l="l" t="t" r="r" b="b"/>
              <a:pathLst>
                <a:path w="478" h="500" extrusionOk="0">
                  <a:moveTo>
                    <a:pt x="376" y="0"/>
                  </a:moveTo>
                  <a:cubicBezTo>
                    <a:pt x="354" y="0"/>
                    <a:pt x="331" y="11"/>
                    <a:pt x="311" y="30"/>
                  </a:cubicBezTo>
                  <a:cubicBezTo>
                    <a:pt x="215" y="134"/>
                    <a:pt x="118" y="244"/>
                    <a:pt x="28" y="355"/>
                  </a:cubicBezTo>
                  <a:cubicBezTo>
                    <a:pt x="7" y="369"/>
                    <a:pt x="0" y="397"/>
                    <a:pt x="0" y="411"/>
                  </a:cubicBezTo>
                  <a:cubicBezTo>
                    <a:pt x="0" y="438"/>
                    <a:pt x="7" y="459"/>
                    <a:pt x="35" y="480"/>
                  </a:cubicBezTo>
                  <a:cubicBezTo>
                    <a:pt x="51" y="493"/>
                    <a:pt x="70" y="500"/>
                    <a:pt x="90" y="500"/>
                  </a:cubicBezTo>
                  <a:cubicBezTo>
                    <a:pt x="112" y="500"/>
                    <a:pt x="134" y="491"/>
                    <a:pt x="152" y="473"/>
                  </a:cubicBezTo>
                  <a:cubicBezTo>
                    <a:pt x="249" y="369"/>
                    <a:pt x="346" y="258"/>
                    <a:pt x="443" y="141"/>
                  </a:cubicBezTo>
                  <a:cubicBezTo>
                    <a:pt x="478" y="106"/>
                    <a:pt x="464" y="58"/>
                    <a:pt x="429" y="23"/>
                  </a:cubicBezTo>
                  <a:cubicBezTo>
                    <a:pt x="414" y="7"/>
                    <a:pt x="395" y="0"/>
                    <a:pt x="37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1" name="Google Shape;11;p2"/>
            <p:cNvSpPr/>
            <p:nvPr/>
          </p:nvSpPr>
          <p:spPr>
            <a:xfrm rot="2830696">
              <a:off x="176048" y="2016651"/>
              <a:ext cx="133339" cy="169769"/>
            </a:xfrm>
            <a:custGeom>
              <a:avLst/>
              <a:gdLst/>
              <a:ahLst/>
              <a:cxnLst/>
              <a:rect l="l" t="t" r="r" b="b"/>
              <a:pathLst>
                <a:path w="582" h="741" extrusionOk="0">
                  <a:moveTo>
                    <a:pt x="473" y="0"/>
                  </a:moveTo>
                  <a:cubicBezTo>
                    <a:pt x="446" y="0"/>
                    <a:pt x="421" y="13"/>
                    <a:pt x="409" y="38"/>
                  </a:cubicBezTo>
                  <a:cubicBezTo>
                    <a:pt x="284" y="232"/>
                    <a:pt x="153" y="418"/>
                    <a:pt x="14" y="605"/>
                  </a:cubicBezTo>
                  <a:cubicBezTo>
                    <a:pt x="7" y="619"/>
                    <a:pt x="1" y="640"/>
                    <a:pt x="1" y="654"/>
                  </a:cubicBezTo>
                  <a:cubicBezTo>
                    <a:pt x="1" y="688"/>
                    <a:pt x="14" y="716"/>
                    <a:pt x="35" y="723"/>
                  </a:cubicBezTo>
                  <a:cubicBezTo>
                    <a:pt x="50" y="735"/>
                    <a:pt x="69" y="740"/>
                    <a:pt x="88" y="740"/>
                  </a:cubicBezTo>
                  <a:cubicBezTo>
                    <a:pt x="114" y="740"/>
                    <a:pt x="141" y="729"/>
                    <a:pt x="153" y="709"/>
                  </a:cubicBezTo>
                  <a:cubicBezTo>
                    <a:pt x="291" y="522"/>
                    <a:pt x="423" y="335"/>
                    <a:pt x="554" y="135"/>
                  </a:cubicBezTo>
                  <a:cubicBezTo>
                    <a:pt x="582" y="93"/>
                    <a:pt x="568" y="38"/>
                    <a:pt x="526" y="17"/>
                  </a:cubicBezTo>
                  <a:cubicBezTo>
                    <a:pt x="510" y="6"/>
                    <a:pt x="491" y="0"/>
                    <a:pt x="4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2" name="Google Shape;12;p2"/>
            <p:cNvSpPr/>
            <p:nvPr/>
          </p:nvSpPr>
          <p:spPr>
            <a:xfrm rot="2830696">
              <a:off x="2409017" y="-51771"/>
              <a:ext cx="89122" cy="191763"/>
            </a:xfrm>
            <a:custGeom>
              <a:avLst/>
              <a:gdLst/>
              <a:ahLst/>
              <a:cxnLst/>
              <a:rect l="l" t="t" r="r" b="b"/>
              <a:pathLst>
                <a:path w="389" h="837" extrusionOk="0">
                  <a:moveTo>
                    <a:pt x="86" y="0"/>
                  </a:moveTo>
                  <a:cubicBezTo>
                    <a:pt x="81" y="0"/>
                    <a:pt x="75" y="1"/>
                    <a:pt x="70" y="2"/>
                  </a:cubicBezTo>
                  <a:cubicBezTo>
                    <a:pt x="35" y="15"/>
                    <a:pt x="8" y="50"/>
                    <a:pt x="8" y="85"/>
                  </a:cubicBezTo>
                  <a:cubicBezTo>
                    <a:pt x="8" y="85"/>
                    <a:pt x="8" y="98"/>
                    <a:pt x="1" y="105"/>
                  </a:cubicBezTo>
                  <a:cubicBezTo>
                    <a:pt x="63" y="320"/>
                    <a:pt x="132" y="548"/>
                    <a:pt x="201" y="770"/>
                  </a:cubicBezTo>
                  <a:cubicBezTo>
                    <a:pt x="212" y="814"/>
                    <a:pt x="250" y="836"/>
                    <a:pt x="286" y="836"/>
                  </a:cubicBezTo>
                  <a:cubicBezTo>
                    <a:pt x="295" y="836"/>
                    <a:pt x="304" y="835"/>
                    <a:pt x="312" y="832"/>
                  </a:cubicBezTo>
                  <a:cubicBezTo>
                    <a:pt x="361" y="811"/>
                    <a:pt x="388" y="763"/>
                    <a:pt x="374" y="721"/>
                  </a:cubicBezTo>
                  <a:cubicBezTo>
                    <a:pt x="305" y="493"/>
                    <a:pt x="236" y="271"/>
                    <a:pt x="174" y="64"/>
                  </a:cubicBezTo>
                  <a:cubicBezTo>
                    <a:pt x="168" y="21"/>
                    <a:pt x="125" y="0"/>
                    <a:pt x="8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" name="Google Shape;13;p2"/>
            <p:cNvSpPr/>
            <p:nvPr/>
          </p:nvSpPr>
          <p:spPr>
            <a:xfrm rot="2830696">
              <a:off x="2285636" y="212359"/>
              <a:ext cx="76292" cy="133340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" name="Google Shape;14;p2"/>
            <p:cNvSpPr/>
            <p:nvPr/>
          </p:nvSpPr>
          <p:spPr>
            <a:xfrm rot="2830696">
              <a:off x="430726" y="1974273"/>
              <a:ext cx="109512" cy="161292"/>
            </a:xfrm>
            <a:custGeom>
              <a:avLst/>
              <a:gdLst/>
              <a:ahLst/>
              <a:cxnLst/>
              <a:rect l="l" t="t" r="r" b="b"/>
              <a:pathLst>
                <a:path w="478" h="704" extrusionOk="0">
                  <a:moveTo>
                    <a:pt x="375" y="0"/>
                  </a:moveTo>
                  <a:cubicBezTo>
                    <a:pt x="347" y="0"/>
                    <a:pt x="318" y="17"/>
                    <a:pt x="305" y="49"/>
                  </a:cubicBezTo>
                  <a:cubicBezTo>
                    <a:pt x="208" y="229"/>
                    <a:pt x="111" y="402"/>
                    <a:pt x="7" y="575"/>
                  </a:cubicBezTo>
                  <a:cubicBezTo>
                    <a:pt x="0" y="589"/>
                    <a:pt x="0" y="603"/>
                    <a:pt x="0" y="617"/>
                  </a:cubicBezTo>
                  <a:cubicBezTo>
                    <a:pt x="0" y="651"/>
                    <a:pt x="14" y="679"/>
                    <a:pt x="35" y="693"/>
                  </a:cubicBezTo>
                  <a:cubicBezTo>
                    <a:pt x="49" y="700"/>
                    <a:pt x="65" y="704"/>
                    <a:pt x="81" y="704"/>
                  </a:cubicBezTo>
                  <a:cubicBezTo>
                    <a:pt x="111" y="704"/>
                    <a:pt x="139" y="690"/>
                    <a:pt x="153" y="658"/>
                  </a:cubicBezTo>
                  <a:cubicBezTo>
                    <a:pt x="256" y="485"/>
                    <a:pt x="353" y="305"/>
                    <a:pt x="450" y="125"/>
                  </a:cubicBezTo>
                  <a:cubicBezTo>
                    <a:pt x="478" y="91"/>
                    <a:pt x="457" y="35"/>
                    <a:pt x="416" y="14"/>
                  </a:cubicBezTo>
                  <a:cubicBezTo>
                    <a:pt x="404" y="5"/>
                    <a:pt x="389" y="0"/>
                    <a:pt x="37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" name="Google Shape;15;p2"/>
            <p:cNvSpPr/>
            <p:nvPr/>
          </p:nvSpPr>
          <p:spPr>
            <a:xfrm rot="2830696">
              <a:off x="2147833" y="438400"/>
              <a:ext cx="89122" cy="170914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6" name="Google Shape;16;p2"/>
            <p:cNvSpPr/>
            <p:nvPr/>
          </p:nvSpPr>
          <p:spPr>
            <a:xfrm rot="2830696">
              <a:off x="2026636" y="642999"/>
              <a:ext cx="92100" cy="191305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7" name="Google Shape;17;p2"/>
            <p:cNvSpPr/>
            <p:nvPr/>
          </p:nvSpPr>
          <p:spPr>
            <a:xfrm rot="2830696">
              <a:off x="709590" y="1907857"/>
              <a:ext cx="81103" cy="132195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8" name="Google Shape;18;p2"/>
            <p:cNvSpPr/>
            <p:nvPr/>
          </p:nvSpPr>
          <p:spPr>
            <a:xfrm rot="2830696">
              <a:off x="1903825" y="901634"/>
              <a:ext cx="65295" cy="136090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9" name="Google Shape;19;p2"/>
            <p:cNvSpPr/>
            <p:nvPr/>
          </p:nvSpPr>
          <p:spPr>
            <a:xfrm rot="2830696">
              <a:off x="952838" y="1769945"/>
              <a:ext cx="84311" cy="19222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0" name="Google Shape;20;p2"/>
            <p:cNvSpPr/>
            <p:nvPr/>
          </p:nvSpPr>
          <p:spPr>
            <a:xfrm rot="2830696">
              <a:off x="1746902" y="1110319"/>
              <a:ext cx="68503" cy="175267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1" name="Google Shape;21;p2"/>
            <p:cNvSpPr/>
            <p:nvPr/>
          </p:nvSpPr>
          <p:spPr>
            <a:xfrm rot="2830696">
              <a:off x="1175507" y="1653470"/>
              <a:ext cx="63462" cy="176413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2" name="Google Shape;22;p2"/>
            <p:cNvSpPr/>
            <p:nvPr/>
          </p:nvSpPr>
          <p:spPr>
            <a:xfrm rot="2830696">
              <a:off x="1594638" y="1287910"/>
              <a:ext cx="52694" cy="199094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3" name="Google Shape;23;p2"/>
            <p:cNvSpPr/>
            <p:nvPr/>
          </p:nvSpPr>
          <p:spPr>
            <a:xfrm rot="2830696">
              <a:off x="1409670" y="1505593"/>
              <a:ext cx="42843" cy="137235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10467104" y="150643"/>
            <a:ext cx="1799912" cy="7162935"/>
            <a:chOff x="7995925" y="570188"/>
            <a:chExt cx="1204653" cy="4794040"/>
          </a:xfrm>
        </p:grpSpPr>
        <p:sp>
          <p:nvSpPr>
            <p:cNvPr id="25" name="Google Shape;25;p2"/>
            <p:cNvSpPr/>
            <p:nvPr/>
          </p:nvSpPr>
          <p:spPr>
            <a:xfrm>
              <a:off x="7995925" y="3633856"/>
              <a:ext cx="40059" cy="163332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7998609" y="3899813"/>
              <a:ext cx="41710" cy="127403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5836" y="3403415"/>
              <a:ext cx="51622" cy="177166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014302" y="4113941"/>
              <a:ext cx="57404" cy="17923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043004" y="3190938"/>
              <a:ext cx="55958" cy="123480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50231" y="4342524"/>
              <a:ext cx="64424" cy="15796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097311" y="2934480"/>
              <a:ext cx="74542" cy="154659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117340" y="4602906"/>
              <a:ext cx="64424" cy="121621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162974" y="2717254"/>
              <a:ext cx="91680" cy="169113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185894" y="4806297"/>
              <a:ext cx="93126" cy="166635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264566" y="2521297"/>
              <a:ext cx="75781" cy="115839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278814" y="5018567"/>
              <a:ext cx="97256" cy="148671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7398" y="2280738"/>
              <a:ext cx="95810" cy="148671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410141" y="5253344"/>
              <a:ext cx="87551" cy="110884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67338" y="2077347"/>
              <a:ext cx="108819" cy="162299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595980" y="1889442"/>
              <a:ext cx="81769" cy="116252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707484" y="1655904"/>
              <a:ext cx="98701" cy="147639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810315" y="1448177"/>
              <a:ext cx="101592" cy="16271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26155" y="1253045"/>
              <a:ext cx="73097" cy="11728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9017629" y="1003194"/>
              <a:ext cx="81563" cy="154659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9086184" y="780600"/>
              <a:ext cx="75987" cy="174482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9150401" y="570188"/>
              <a:ext cx="50176" cy="123893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1273600" y="783267"/>
            <a:ext cx="9644800" cy="5308000"/>
          </a:xfrm>
          <a:prstGeom prst="roundRect">
            <a:avLst>
              <a:gd name="adj" fmla="val 2310"/>
            </a:avLst>
          </a:prstGeom>
          <a:solidFill>
            <a:srgbClr val="FFF6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2706467" y="1766433"/>
            <a:ext cx="6779200" cy="30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133">
                <a:latin typeface="Comic Sans MS" panose="030F0702030302020204" pitchFamily="66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170200" y="5172275"/>
            <a:ext cx="5851600" cy="593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accent6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2"/>
          </p:nvPr>
        </p:nvSpPr>
        <p:spPr>
          <a:xfrm>
            <a:off x="8397833" y="867300"/>
            <a:ext cx="2037600" cy="7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33">
                <a:solidFill>
                  <a:schemeClr val="accent5"/>
                </a:solidFill>
                <a:latin typeface="Comic Sans MS" panose="030F0702030302020204" pitchFamily="66" charset="0"/>
                <a:ea typeface="Kirang Haerang"/>
                <a:cs typeface="Comic Sans MS" panose="030F0702030302020204" pitchFamily="66" charset="0"/>
                <a:sym typeface="Kirang Haerang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grpSp>
        <p:nvGrpSpPr>
          <p:cNvPr id="51" name="Google Shape;51;p2"/>
          <p:cNvGrpSpPr/>
          <p:nvPr/>
        </p:nvGrpSpPr>
        <p:grpSpPr>
          <a:xfrm flipH="1">
            <a:off x="9998234" y="-6"/>
            <a:ext cx="2037580" cy="705100"/>
            <a:chOff x="6438300" y="4207200"/>
            <a:chExt cx="2705710" cy="936305"/>
          </a:xfrm>
        </p:grpSpPr>
        <p:sp>
          <p:nvSpPr>
            <p:cNvPr id="52" name="Google Shape;52;p2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54" name="Google Shape;54;p2"/>
          <p:cNvGrpSpPr/>
          <p:nvPr/>
        </p:nvGrpSpPr>
        <p:grpSpPr>
          <a:xfrm>
            <a:off x="-303507" y="5729674"/>
            <a:ext cx="2635195" cy="1202109"/>
            <a:chOff x="3967525" y="3427700"/>
            <a:chExt cx="529950" cy="241750"/>
          </a:xfrm>
        </p:grpSpPr>
        <p:sp>
          <p:nvSpPr>
            <p:cNvPr id="55" name="Google Shape;55;p2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57" name="Google Shape;57;p2"/>
          <p:cNvSpPr/>
          <p:nvPr/>
        </p:nvSpPr>
        <p:spPr>
          <a:xfrm>
            <a:off x="4505317" y="1001833"/>
            <a:ext cx="355200" cy="355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58" name="Google Shape;58;p2"/>
          <p:cNvSpPr/>
          <p:nvPr/>
        </p:nvSpPr>
        <p:spPr>
          <a:xfrm>
            <a:off x="7331484" y="1001833"/>
            <a:ext cx="355200" cy="355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59" name="Google Shape;59;p2"/>
          <p:cNvGrpSpPr/>
          <p:nvPr/>
        </p:nvGrpSpPr>
        <p:grpSpPr>
          <a:xfrm>
            <a:off x="4655714" y="-181730"/>
            <a:ext cx="2880455" cy="1367732"/>
            <a:chOff x="3491785" y="-136298"/>
            <a:chExt cx="2160341" cy="1025799"/>
          </a:xfrm>
        </p:grpSpPr>
        <p:sp>
          <p:nvSpPr>
            <p:cNvPr id="60" name="Google Shape;60;p2"/>
            <p:cNvSpPr/>
            <p:nvPr/>
          </p:nvSpPr>
          <p:spPr>
            <a:xfrm rot="-10210584">
              <a:off x="3789897" y="-90548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1" name="Google Shape;61;p2"/>
            <p:cNvSpPr/>
            <p:nvPr/>
          </p:nvSpPr>
          <p:spPr>
            <a:xfrm rot="-10210584">
              <a:off x="3672788" y="1339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2" name="Google Shape;62;p2"/>
            <p:cNvSpPr/>
            <p:nvPr/>
          </p:nvSpPr>
          <p:spPr>
            <a:xfrm rot="-10210584">
              <a:off x="3580021" y="4303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3" name="Google Shape;63;p2"/>
            <p:cNvSpPr/>
            <p:nvPr/>
          </p:nvSpPr>
          <p:spPr>
            <a:xfrm rot="-10210584">
              <a:off x="3507593" y="6974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4" name="Google Shape;64;p2"/>
            <p:cNvSpPr/>
            <p:nvPr/>
          </p:nvSpPr>
          <p:spPr>
            <a:xfrm rot="10210584" flipH="1">
              <a:off x="5256847" y="-12936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5" name="Google Shape;65;p2"/>
            <p:cNvSpPr/>
            <p:nvPr/>
          </p:nvSpPr>
          <p:spPr>
            <a:xfrm rot="10210584" flipH="1">
              <a:off x="5380597" y="951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6" name="Google Shape;66;p2"/>
            <p:cNvSpPr/>
            <p:nvPr/>
          </p:nvSpPr>
          <p:spPr>
            <a:xfrm rot="10210584" flipH="1">
              <a:off x="5504114" y="3915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67" name="Google Shape;67;p2"/>
            <p:cNvSpPr/>
            <p:nvPr/>
          </p:nvSpPr>
          <p:spPr>
            <a:xfrm rot="10210584" flipH="1">
              <a:off x="5588595" y="6585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2120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2">
  <p:cSld name="Section title 2"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4" name="Google Shape;984;p22"/>
          <p:cNvGrpSpPr/>
          <p:nvPr/>
        </p:nvGrpSpPr>
        <p:grpSpPr>
          <a:xfrm rot="7555121" flipH="1">
            <a:off x="6977500" y="767945"/>
            <a:ext cx="5434461" cy="2123479"/>
            <a:chOff x="4797602" y="2157150"/>
            <a:chExt cx="4076100" cy="1592709"/>
          </a:xfrm>
        </p:grpSpPr>
        <p:sp>
          <p:nvSpPr>
            <p:cNvPr id="985" name="Google Shape;985;p22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86" name="Google Shape;986;p22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87" name="Google Shape;987;p22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88" name="Google Shape;988;p22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89" name="Google Shape;989;p22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0" name="Google Shape;990;p22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1" name="Google Shape;991;p22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2" name="Google Shape;992;p22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3" name="Google Shape;993;p22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4" name="Google Shape;994;p22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5" name="Google Shape;995;p22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6" name="Google Shape;996;p22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7" name="Google Shape;997;p22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8" name="Google Shape;998;p22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99" name="Google Shape;999;p22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0" name="Google Shape;1000;p22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1" name="Google Shape;1001;p22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2" name="Google Shape;1002;p22"/>
            <p:cNvSpPr/>
            <p:nvPr/>
          </p:nvSpPr>
          <p:spPr>
            <a:xfrm rot="-7552065">
              <a:off x="5063998" y="3498735"/>
              <a:ext cx="50052" cy="123586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3" name="Google Shape;1003;p22"/>
            <p:cNvSpPr/>
            <p:nvPr/>
          </p:nvSpPr>
          <p:spPr>
            <a:xfrm rot="-7552065">
              <a:off x="4853592" y="3607903"/>
              <a:ext cx="39959" cy="158602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004" name="Google Shape;1004;p22"/>
          <p:cNvGrpSpPr/>
          <p:nvPr/>
        </p:nvGrpSpPr>
        <p:grpSpPr>
          <a:xfrm rot="-7555121">
            <a:off x="-408863" y="4092451"/>
            <a:ext cx="5974923" cy="2924773"/>
            <a:chOff x="4797602" y="1556142"/>
            <a:chExt cx="4481471" cy="2193717"/>
          </a:xfrm>
        </p:grpSpPr>
        <p:sp>
          <p:nvSpPr>
            <p:cNvPr id="1005" name="Google Shape;1005;p22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6" name="Google Shape;1006;p22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7" name="Google Shape;1007;p22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8" name="Google Shape;1008;p22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09" name="Google Shape;1009;p22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0" name="Google Shape;1010;p22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1" name="Google Shape;1011;p22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2" name="Google Shape;1012;p22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3" name="Google Shape;1013;p22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4" name="Google Shape;1014;p22"/>
            <p:cNvSpPr/>
            <p:nvPr/>
          </p:nvSpPr>
          <p:spPr>
            <a:xfrm rot="-7552065">
              <a:off x="9035300" y="1751382"/>
              <a:ext cx="92895" cy="16622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5" name="Google Shape;1015;p22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6" name="Google Shape;1016;p22"/>
            <p:cNvSpPr/>
            <p:nvPr/>
          </p:nvSpPr>
          <p:spPr>
            <a:xfrm rot="-7552065">
              <a:off x="9142053" y="1564746"/>
              <a:ext cx="97015" cy="14830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7" name="Google Shape;1017;p22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8" name="Google Shape;1018;p22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19" name="Google Shape;1019;p22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0" name="Google Shape;1020;p22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1" name="Google Shape;1021;p22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2" name="Google Shape;1022;p22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3" name="Google Shape;1023;p22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4" name="Google Shape;1024;p22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5" name="Google Shape;1025;p22"/>
            <p:cNvSpPr/>
            <p:nvPr/>
          </p:nvSpPr>
          <p:spPr>
            <a:xfrm rot="-7552065">
              <a:off x="5063998" y="3498735"/>
              <a:ext cx="50052" cy="123586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26" name="Google Shape;1026;p22"/>
            <p:cNvSpPr/>
            <p:nvPr/>
          </p:nvSpPr>
          <p:spPr>
            <a:xfrm rot="-7552065">
              <a:off x="4853592" y="3607903"/>
              <a:ext cx="39959" cy="158602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027" name="Google Shape;1027;p22"/>
          <p:cNvSpPr/>
          <p:nvPr/>
        </p:nvSpPr>
        <p:spPr>
          <a:xfrm>
            <a:off x="1879933" y="1441867"/>
            <a:ext cx="8432000" cy="4472800"/>
          </a:xfrm>
          <a:prstGeom prst="roundRect">
            <a:avLst>
              <a:gd name="adj" fmla="val 839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1028" name="Google Shape;1028;p22"/>
          <p:cNvGrpSpPr/>
          <p:nvPr/>
        </p:nvGrpSpPr>
        <p:grpSpPr>
          <a:xfrm>
            <a:off x="-1001465" y="-320379"/>
            <a:ext cx="3473857" cy="1584688"/>
            <a:chOff x="3967525" y="3427700"/>
            <a:chExt cx="529950" cy="241750"/>
          </a:xfrm>
        </p:grpSpPr>
        <p:sp>
          <p:nvSpPr>
            <p:cNvPr id="1029" name="Google Shape;1029;p22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0" name="Google Shape;1030;p22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031" name="Google Shape;1031;p22"/>
          <p:cNvGrpSpPr/>
          <p:nvPr/>
        </p:nvGrpSpPr>
        <p:grpSpPr>
          <a:xfrm>
            <a:off x="4333708" y="-544338"/>
            <a:ext cx="1467827" cy="2492239"/>
            <a:chOff x="3440606" y="-408254"/>
            <a:chExt cx="1100870" cy="1869179"/>
          </a:xfrm>
        </p:grpSpPr>
        <p:sp>
          <p:nvSpPr>
            <p:cNvPr id="1032" name="Google Shape;1032;p22"/>
            <p:cNvSpPr/>
            <p:nvPr/>
          </p:nvSpPr>
          <p:spPr>
            <a:xfrm>
              <a:off x="3440606" y="1295325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3" name="Google Shape;1033;p22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4" name="Google Shape;1034;p22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5" name="Google Shape;1035;p22"/>
            <p:cNvSpPr/>
            <p:nvPr/>
          </p:nvSpPr>
          <p:spPr>
            <a:xfrm rot="-10210584">
              <a:off x="3507593" y="12308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6" name="Google Shape;1036;p22"/>
            <p:cNvSpPr/>
            <p:nvPr/>
          </p:nvSpPr>
          <p:spPr>
            <a:xfrm rot="-10210584">
              <a:off x="4432963" y="-400959"/>
              <a:ext cx="97413" cy="138493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7" name="Google Shape;1037;p22"/>
            <p:cNvSpPr/>
            <p:nvPr/>
          </p:nvSpPr>
          <p:spPr>
            <a:xfrm rot="-10210584">
              <a:off x="4265647" y="-253724"/>
              <a:ext cx="117584" cy="175884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8" name="Google Shape;1038;p22"/>
            <p:cNvSpPr/>
            <p:nvPr/>
          </p:nvSpPr>
          <p:spPr>
            <a:xfrm rot="-10210584">
              <a:off x="4100831" y="-48906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9" name="Google Shape;1039;p22"/>
            <p:cNvSpPr/>
            <p:nvPr/>
          </p:nvSpPr>
          <p:spPr>
            <a:xfrm rot="-10210584">
              <a:off x="3954272" y="213219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0" name="Google Shape;1040;p22"/>
            <p:cNvSpPr/>
            <p:nvPr/>
          </p:nvSpPr>
          <p:spPr>
            <a:xfrm rot="-10210584">
              <a:off x="3789897" y="442852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1" name="Google Shape;1041;p22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2" name="Google Shape;1042;p22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043" name="Google Shape;1043;p22"/>
          <p:cNvGrpSpPr/>
          <p:nvPr/>
        </p:nvGrpSpPr>
        <p:grpSpPr>
          <a:xfrm>
            <a:off x="6316480" y="-596088"/>
            <a:ext cx="1541765" cy="2544021"/>
            <a:chOff x="4546685" y="-447066"/>
            <a:chExt cx="1156324" cy="1908016"/>
          </a:xfrm>
        </p:grpSpPr>
        <p:sp>
          <p:nvSpPr>
            <p:cNvPr id="1044" name="Google Shape;1044;p22"/>
            <p:cNvSpPr/>
            <p:nvPr/>
          </p:nvSpPr>
          <p:spPr>
            <a:xfrm>
              <a:off x="5535308" y="1295350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5" name="Google Shape;1045;p22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6" name="Google Shape;1046;p22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7" name="Google Shape;1047;p22"/>
            <p:cNvSpPr/>
            <p:nvPr/>
          </p:nvSpPr>
          <p:spPr>
            <a:xfrm rot="10210584" flipH="1">
              <a:off x="5588595" y="11919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8" name="Google Shape;1048;p22"/>
            <p:cNvSpPr/>
            <p:nvPr/>
          </p:nvSpPr>
          <p:spPr>
            <a:xfrm rot="10210584" flipH="1">
              <a:off x="4557785" y="-439771"/>
              <a:ext cx="97413" cy="138493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9" name="Google Shape;1049;p22"/>
            <p:cNvSpPr/>
            <p:nvPr/>
          </p:nvSpPr>
          <p:spPr>
            <a:xfrm rot="10210584" flipH="1">
              <a:off x="4760679" y="-292536"/>
              <a:ext cx="117584" cy="175884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50" name="Google Shape;1050;p22"/>
            <p:cNvSpPr/>
            <p:nvPr/>
          </p:nvSpPr>
          <p:spPr>
            <a:xfrm rot="10210584" flipH="1">
              <a:off x="4922052" y="-87719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51" name="Google Shape;1051;p22"/>
            <p:cNvSpPr/>
            <p:nvPr/>
          </p:nvSpPr>
          <p:spPr>
            <a:xfrm rot="10210584" flipH="1">
              <a:off x="5102558" y="174406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52" name="Google Shape;1052;p22"/>
            <p:cNvSpPr/>
            <p:nvPr/>
          </p:nvSpPr>
          <p:spPr>
            <a:xfrm rot="10210584" flipH="1">
              <a:off x="5256847" y="40404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53" name="Google Shape;1053;p22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54" name="Google Shape;1054;p22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055" name="Google Shape;1055;p22"/>
          <p:cNvSpPr txBox="1">
            <a:spLocks noGrp="1"/>
          </p:cNvSpPr>
          <p:nvPr>
            <p:ph type="title"/>
          </p:nvPr>
        </p:nvSpPr>
        <p:spPr>
          <a:xfrm>
            <a:off x="4452429" y="3195017"/>
            <a:ext cx="52308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8400">
                <a:solidFill>
                  <a:schemeClr val="accent1"/>
                </a:solidFill>
                <a:latin typeface="Comic Sans MS" panose="030F0702030302020204" pitchFamily="66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056" name="Google Shape;1056;p22"/>
          <p:cNvSpPr txBox="1">
            <a:spLocks noGrp="1"/>
          </p:cNvSpPr>
          <p:nvPr>
            <p:ph type="title" idx="2" hasCustomPrompt="1"/>
          </p:nvPr>
        </p:nvSpPr>
        <p:spPr>
          <a:xfrm>
            <a:off x="8177751" y="1891324"/>
            <a:ext cx="1505600" cy="112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  <a:latin typeface="Comic Sans MS" panose="030F0702030302020204" pitchFamily="66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057" name="Google Shape;1057;p22"/>
          <p:cNvSpPr txBox="1">
            <a:spLocks noGrp="1"/>
          </p:cNvSpPr>
          <p:nvPr>
            <p:ph type="subTitle" idx="1"/>
          </p:nvPr>
        </p:nvSpPr>
        <p:spPr>
          <a:xfrm>
            <a:off x="3587751" y="4571759"/>
            <a:ext cx="60956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accent6"/>
                </a:solidFill>
                <a:latin typeface="Comic Sans MS" panose="030F0702030302020204" pitchFamily="66" charset="0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058" name="Google Shape;1058;p22"/>
          <p:cNvGrpSpPr/>
          <p:nvPr/>
        </p:nvGrpSpPr>
        <p:grpSpPr>
          <a:xfrm flipH="1">
            <a:off x="9582549" y="5456740"/>
            <a:ext cx="3857329" cy="1759617"/>
            <a:chOff x="3967525" y="3427700"/>
            <a:chExt cx="529950" cy="241750"/>
          </a:xfrm>
        </p:grpSpPr>
        <p:sp>
          <p:nvSpPr>
            <p:cNvPr id="1059" name="Google Shape;1059;p22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60" name="Google Shape;1060;p22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923736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8"/>
          <p:cNvGrpSpPr/>
          <p:nvPr/>
        </p:nvGrpSpPr>
        <p:grpSpPr>
          <a:xfrm>
            <a:off x="-187185" y="681831"/>
            <a:ext cx="3222593" cy="3024125"/>
            <a:chOff x="-140389" y="511373"/>
            <a:chExt cx="2416945" cy="2268094"/>
          </a:xfrm>
        </p:grpSpPr>
        <p:sp>
          <p:nvSpPr>
            <p:cNvPr id="310" name="Google Shape;310;p8"/>
            <p:cNvSpPr/>
            <p:nvPr/>
          </p:nvSpPr>
          <p:spPr>
            <a:xfrm rot="-3863425">
              <a:off x="1742664" y="2464969"/>
              <a:ext cx="37851" cy="154330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1" name="Google Shape;311;p8"/>
            <p:cNvSpPr/>
            <p:nvPr/>
          </p:nvSpPr>
          <p:spPr>
            <a:xfrm rot="-3863425">
              <a:off x="1954624" y="2580239"/>
              <a:ext cx="39412" cy="120381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2" name="Google Shape;312;p8"/>
            <p:cNvSpPr/>
            <p:nvPr/>
          </p:nvSpPr>
          <p:spPr>
            <a:xfrm rot="-3863425">
              <a:off x="1553154" y="2353770"/>
              <a:ext cx="48777" cy="167402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3" name="Google Shape;313;p8"/>
            <p:cNvSpPr/>
            <p:nvPr/>
          </p:nvSpPr>
          <p:spPr>
            <a:xfrm rot="-3863425">
              <a:off x="2161356" y="2633734"/>
              <a:ext cx="54240" cy="169353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4" name="Google Shape;314;p8"/>
            <p:cNvSpPr/>
            <p:nvPr/>
          </p:nvSpPr>
          <p:spPr>
            <a:xfrm rot="-3863425">
              <a:off x="1363254" y="2247873"/>
              <a:ext cx="52874" cy="1166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5" name="Google Shape;315;p8"/>
            <p:cNvSpPr/>
            <p:nvPr/>
          </p:nvSpPr>
          <p:spPr>
            <a:xfrm rot="-3863425">
              <a:off x="1175213" y="2080577"/>
              <a:ext cx="70434" cy="146135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6" name="Google Shape;316;p8"/>
            <p:cNvSpPr/>
            <p:nvPr/>
          </p:nvSpPr>
          <p:spPr>
            <a:xfrm rot="-3863425">
              <a:off x="1018501" y="1924729"/>
              <a:ext cx="86628" cy="159793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7" name="Google Shape;317;p8"/>
            <p:cNvSpPr/>
            <p:nvPr/>
          </p:nvSpPr>
          <p:spPr>
            <a:xfrm rot="-3863425">
              <a:off x="874593" y="1779196"/>
              <a:ext cx="71604" cy="10945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8" name="Google Shape;318;p8"/>
            <p:cNvSpPr/>
            <p:nvPr/>
          </p:nvSpPr>
          <p:spPr>
            <a:xfrm rot="-3863425">
              <a:off x="720234" y="1575988"/>
              <a:ext cx="90530" cy="140477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19" name="Google Shape;319;p8"/>
            <p:cNvSpPr/>
            <p:nvPr/>
          </p:nvSpPr>
          <p:spPr>
            <a:xfrm rot="-3863425">
              <a:off x="590066" y="1398565"/>
              <a:ext cx="102822" cy="153354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0" name="Google Shape;320;p8"/>
            <p:cNvSpPr/>
            <p:nvPr/>
          </p:nvSpPr>
          <p:spPr>
            <a:xfrm rot="-3863425">
              <a:off x="470137" y="1236085"/>
              <a:ext cx="77262" cy="10984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1" name="Google Shape;321;p8"/>
            <p:cNvSpPr/>
            <p:nvPr/>
          </p:nvSpPr>
          <p:spPr>
            <a:xfrm rot="-3863425">
              <a:off x="325517" y="1030062"/>
              <a:ext cx="93261" cy="139502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2" name="Google Shape;322;p8"/>
            <p:cNvSpPr/>
            <p:nvPr/>
          </p:nvSpPr>
          <p:spPr>
            <a:xfrm rot="-3863425">
              <a:off x="196164" y="852328"/>
              <a:ext cx="95993" cy="153745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3" name="Google Shape;323;p8"/>
            <p:cNvSpPr/>
            <p:nvPr/>
          </p:nvSpPr>
          <p:spPr>
            <a:xfrm rot="-3863425">
              <a:off x="65501" y="698254"/>
              <a:ext cx="69068" cy="11082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4" name="Google Shape;324;p8"/>
            <p:cNvSpPr/>
            <p:nvPr/>
          </p:nvSpPr>
          <p:spPr>
            <a:xfrm rot="-3863425">
              <a:off x="-96377" y="504636"/>
              <a:ext cx="77067" cy="146135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325" name="Google Shape;325;p8"/>
          <p:cNvSpPr/>
          <p:nvPr/>
        </p:nvSpPr>
        <p:spPr>
          <a:xfrm>
            <a:off x="2970900" y="1654100"/>
            <a:ext cx="6250400" cy="37332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326" name="Google Shape;326;p8"/>
          <p:cNvGrpSpPr/>
          <p:nvPr/>
        </p:nvGrpSpPr>
        <p:grpSpPr>
          <a:xfrm>
            <a:off x="4147653" y="-24265"/>
            <a:ext cx="1174527" cy="2238615"/>
            <a:chOff x="3440606" y="-57810"/>
            <a:chExt cx="796902" cy="1518735"/>
          </a:xfrm>
        </p:grpSpPr>
        <p:sp>
          <p:nvSpPr>
            <p:cNvPr id="327" name="Google Shape;327;p8"/>
            <p:cNvSpPr/>
            <p:nvPr/>
          </p:nvSpPr>
          <p:spPr>
            <a:xfrm>
              <a:off x="3440606" y="1295325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8" name="Google Shape;328;p8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9" name="Google Shape;329;p8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0" name="Google Shape;330;p8"/>
            <p:cNvSpPr/>
            <p:nvPr/>
          </p:nvSpPr>
          <p:spPr>
            <a:xfrm rot="-10210584">
              <a:off x="3507593" y="12308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1" name="Google Shape;331;p8"/>
            <p:cNvSpPr/>
            <p:nvPr/>
          </p:nvSpPr>
          <p:spPr>
            <a:xfrm rot="-10210584">
              <a:off x="4100831" y="-48906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2" name="Google Shape;332;p8"/>
            <p:cNvSpPr/>
            <p:nvPr/>
          </p:nvSpPr>
          <p:spPr>
            <a:xfrm rot="-10210584">
              <a:off x="3954272" y="213219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3" name="Google Shape;333;p8"/>
            <p:cNvSpPr/>
            <p:nvPr/>
          </p:nvSpPr>
          <p:spPr>
            <a:xfrm rot="-10210584">
              <a:off x="3789897" y="442852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4" name="Google Shape;334;p8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5" name="Google Shape;335;p8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336" name="Google Shape;336;p8"/>
          <p:cNvGrpSpPr/>
          <p:nvPr/>
        </p:nvGrpSpPr>
        <p:grpSpPr>
          <a:xfrm>
            <a:off x="6869610" y="-81475"/>
            <a:ext cx="1174089" cy="2295861"/>
            <a:chOff x="4906403" y="-96622"/>
            <a:chExt cx="796605" cy="1557572"/>
          </a:xfrm>
        </p:grpSpPr>
        <p:sp>
          <p:nvSpPr>
            <p:cNvPr id="337" name="Google Shape;337;p8"/>
            <p:cNvSpPr/>
            <p:nvPr/>
          </p:nvSpPr>
          <p:spPr>
            <a:xfrm>
              <a:off x="5535308" y="1295350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8" name="Google Shape;338;p8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9" name="Google Shape;339;p8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0" name="Google Shape;340;p8"/>
            <p:cNvSpPr/>
            <p:nvPr/>
          </p:nvSpPr>
          <p:spPr>
            <a:xfrm rot="10210584" flipH="1">
              <a:off x="5588595" y="11919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1" name="Google Shape;341;p8"/>
            <p:cNvSpPr/>
            <p:nvPr/>
          </p:nvSpPr>
          <p:spPr>
            <a:xfrm rot="10210584" flipH="1">
              <a:off x="4922052" y="-87719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2" name="Google Shape;342;p8"/>
            <p:cNvSpPr/>
            <p:nvPr/>
          </p:nvSpPr>
          <p:spPr>
            <a:xfrm rot="10210584" flipH="1">
              <a:off x="5102558" y="174406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3" name="Google Shape;343;p8"/>
            <p:cNvSpPr/>
            <p:nvPr/>
          </p:nvSpPr>
          <p:spPr>
            <a:xfrm rot="10210584" flipH="1">
              <a:off x="5256847" y="40404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4" name="Google Shape;344;p8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5" name="Google Shape;345;p8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346" name="Google Shape;346;p8"/>
          <p:cNvSpPr txBox="1">
            <a:spLocks noGrp="1"/>
          </p:cNvSpPr>
          <p:nvPr>
            <p:ph type="title"/>
          </p:nvPr>
        </p:nvSpPr>
        <p:spPr>
          <a:xfrm>
            <a:off x="2970800" y="2313567"/>
            <a:ext cx="6250400" cy="2429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9600">
                <a:latin typeface="Comic Sans MS" panose="030F0702030302020204" pitchFamily="66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grpSp>
        <p:nvGrpSpPr>
          <p:cNvPr id="347" name="Google Shape;347;p8"/>
          <p:cNvGrpSpPr/>
          <p:nvPr/>
        </p:nvGrpSpPr>
        <p:grpSpPr>
          <a:xfrm flipH="1">
            <a:off x="10222251" y="834178"/>
            <a:ext cx="2037580" cy="705100"/>
            <a:chOff x="6438300" y="4207200"/>
            <a:chExt cx="2705710" cy="936305"/>
          </a:xfrm>
        </p:grpSpPr>
        <p:sp>
          <p:nvSpPr>
            <p:cNvPr id="348" name="Google Shape;348;p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49" name="Google Shape;349;p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350" name="Google Shape;350;p8"/>
          <p:cNvGrpSpPr/>
          <p:nvPr/>
        </p:nvGrpSpPr>
        <p:grpSpPr>
          <a:xfrm flipH="1">
            <a:off x="8419505" y="5593594"/>
            <a:ext cx="4091756" cy="1415943"/>
            <a:chOff x="6438300" y="4207200"/>
            <a:chExt cx="2705710" cy="936305"/>
          </a:xfrm>
        </p:grpSpPr>
        <p:sp>
          <p:nvSpPr>
            <p:cNvPr id="351" name="Google Shape;351;p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52" name="Google Shape;352;p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353" name="Google Shape;353;p8"/>
          <p:cNvGrpSpPr/>
          <p:nvPr/>
        </p:nvGrpSpPr>
        <p:grpSpPr>
          <a:xfrm>
            <a:off x="-536360" y="3545020"/>
            <a:ext cx="2974645" cy="1347136"/>
            <a:chOff x="3967525" y="3427700"/>
            <a:chExt cx="529950" cy="240000"/>
          </a:xfrm>
        </p:grpSpPr>
        <p:sp>
          <p:nvSpPr>
            <p:cNvPr id="354" name="Google Shape;354;p8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55" name="Google Shape;355;p8"/>
            <p:cNvSpPr/>
            <p:nvPr/>
          </p:nvSpPr>
          <p:spPr>
            <a:xfrm>
              <a:off x="3967850" y="3447744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356" name="Google Shape;356;p8"/>
          <p:cNvGrpSpPr/>
          <p:nvPr/>
        </p:nvGrpSpPr>
        <p:grpSpPr>
          <a:xfrm rot="-10555563" flipH="1">
            <a:off x="9243159" y="3021113"/>
            <a:ext cx="2976404" cy="1008777"/>
            <a:chOff x="4843277" y="2662175"/>
            <a:chExt cx="1723823" cy="584247"/>
          </a:xfrm>
        </p:grpSpPr>
        <p:sp>
          <p:nvSpPr>
            <p:cNvPr id="357" name="Google Shape;357;p8"/>
            <p:cNvSpPr/>
            <p:nvPr/>
          </p:nvSpPr>
          <p:spPr>
            <a:xfrm rot="-4906284">
              <a:off x="5920052" y="3114003"/>
              <a:ext cx="31959" cy="130306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58" name="Google Shape;358;p8"/>
            <p:cNvSpPr/>
            <p:nvPr/>
          </p:nvSpPr>
          <p:spPr>
            <a:xfrm rot="-4906284">
              <a:off x="6115606" y="3153881"/>
              <a:ext cx="33277" cy="101642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59" name="Google Shape;359;p8"/>
            <p:cNvSpPr/>
            <p:nvPr/>
          </p:nvSpPr>
          <p:spPr>
            <a:xfrm rot="-4906284">
              <a:off x="5740740" y="3070569"/>
              <a:ext cx="41184" cy="141343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0" name="Google Shape;360;p8"/>
            <p:cNvSpPr/>
            <p:nvPr/>
          </p:nvSpPr>
          <p:spPr>
            <a:xfrm rot="-4906284">
              <a:off x="6301568" y="3142031"/>
              <a:ext cx="45797" cy="14299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1" name="Google Shape;361;p8"/>
            <p:cNvSpPr/>
            <p:nvPr/>
          </p:nvSpPr>
          <p:spPr>
            <a:xfrm rot="-4906284">
              <a:off x="5554538" y="3033598"/>
              <a:ext cx="44643" cy="98512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2" name="Google Shape;362;p8"/>
            <p:cNvSpPr/>
            <p:nvPr/>
          </p:nvSpPr>
          <p:spPr>
            <a:xfrm rot="-4906284">
              <a:off x="6475360" y="3144262"/>
              <a:ext cx="51398" cy="12602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3" name="Google Shape;363;p8"/>
            <p:cNvSpPr/>
            <p:nvPr/>
          </p:nvSpPr>
          <p:spPr>
            <a:xfrm rot="-4906284">
              <a:off x="5364201" y="2943439"/>
              <a:ext cx="59470" cy="12338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4" name="Google Shape;364;p8"/>
            <p:cNvSpPr/>
            <p:nvPr/>
          </p:nvSpPr>
          <p:spPr>
            <a:xfrm rot="-4906284">
              <a:off x="5200029" y="2855081"/>
              <a:ext cx="73143" cy="134919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5" name="Google Shape;365;p8"/>
            <p:cNvSpPr/>
            <p:nvPr/>
          </p:nvSpPr>
          <p:spPr>
            <a:xfrm rot="-4906284">
              <a:off x="5041307" y="2776976"/>
              <a:ext cx="60458" cy="92417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66" name="Google Shape;366;p8"/>
            <p:cNvSpPr/>
            <p:nvPr/>
          </p:nvSpPr>
          <p:spPr>
            <a:xfrm rot="-4906284">
              <a:off x="4869222" y="2649183"/>
              <a:ext cx="76437" cy="118610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7520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3297867" y="491767"/>
            <a:ext cx="55964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67">
                <a:latin typeface="Comic Sans MS" panose="030F0702030302020204" pitchFamily="66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1006267" y="1690967"/>
            <a:ext cx="10170000" cy="4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>
                <a:solidFill>
                  <a:srgbClr val="434343"/>
                </a:solidFill>
                <a:latin typeface="Comic Sans MS" panose="030F0702030302020204" pitchFamily="66" charset="0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133" name="Google Shape;133;p4"/>
          <p:cNvGrpSpPr/>
          <p:nvPr/>
        </p:nvGrpSpPr>
        <p:grpSpPr>
          <a:xfrm flipH="1">
            <a:off x="-2017879" y="169108"/>
            <a:ext cx="2747197" cy="950661"/>
            <a:chOff x="6438300" y="4207200"/>
            <a:chExt cx="2705710" cy="936305"/>
          </a:xfrm>
        </p:grpSpPr>
        <p:sp>
          <p:nvSpPr>
            <p:cNvPr id="134" name="Google Shape;134;p4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36" name="Google Shape;136;p4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137" name="Google Shape;137;p4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138" name="Google Shape;138;p4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9" name="Google Shape;139;p4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0" name="Google Shape;140;p4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1" name="Google Shape;141;p4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42" name="Google Shape;142;p4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143" name="Google Shape;143;p4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4" name="Google Shape;144;p4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5" name="Google Shape;145;p4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46" name="Google Shape;146;p4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47" name="Google Shape;147;p4"/>
          <p:cNvSpPr/>
          <p:nvPr/>
        </p:nvSpPr>
        <p:spPr>
          <a:xfrm rot="8291990" flipH="1">
            <a:off x="34013" y="4224799"/>
            <a:ext cx="173255" cy="156416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48" name="Google Shape;148;p4"/>
          <p:cNvSpPr/>
          <p:nvPr/>
        </p:nvSpPr>
        <p:spPr>
          <a:xfrm rot="8291990" flipH="1">
            <a:off x="384120" y="4254052"/>
            <a:ext cx="129805" cy="135779"/>
          </a:xfrm>
          <a:custGeom>
            <a:avLst/>
            <a:gdLst/>
            <a:ahLst/>
            <a:cxnLst/>
            <a:rect l="l" t="t" r="r" b="b"/>
            <a:pathLst>
              <a:path w="478" h="500" extrusionOk="0">
                <a:moveTo>
                  <a:pt x="376" y="0"/>
                </a:moveTo>
                <a:cubicBezTo>
                  <a:pt x="354" y="0"/>
                  <a:pt x="331" y="11"/>
                  <a:pt x="311" y="30"/>
                </a:cubicBezTo>
                <a:cubicBezTo>
                  <a:pt x="215" y="134"/>
                  <a:pt x="118" y="244"/>
                  <a:pt x="28" y="355"/>
                </a:cubicBezTo>
                <a:cubicBezTo>
                  <a:pt x="7" y="369"/>
                  <a:pt x="0" y="397"/>
                  <a:pt x="0" y="411"/>
                </a:cubicBezTo>
                <a:cubicBezTo>
                  <a:pt x="0" y="438"/>
                  <a:pt x="7" y="459"/>
                  <a:pt x="35" y="480"/>
                </a:cubicBezTo>
                <a:cubicBezTo>
                  <a:pt x="51" y="493"/>
                  <a:pt x="70" y="500"/>
                  <a:pt x="90" y="500"/>
                </a:cubicBezTo>
                <a:cubicBezTo>
                  <a:pt x="112" y="500"/>
                  <a:pt x="134" y="491"/>
                  <a:pt x="152" y="473"/>
                </a:cubicBezTo>
                <a:cubicBezTo>
                  <a:pt x="249" y="369"/>
                  <a:pt x="346" y="258"/>
                  <a:pt x="443" y="141"/>
                </a:cubicBezTo>
                <a:cubicBezTo>
                  <a:pt x="478" y="106"/>
                  <a:pt x="464" y="58"/>
                  <a:pt x="429" y="23"/>
                </a:cubicBezTo>
                <a:cubicBezTo>
                  <a:pt x="414" y="7"/>
                  <a:pt x="395" y="0"/>
                  <a:pt x="37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49" name="Google Shape;149;p4"/>
          <p:cNvSpPr/>
          <p:nvPr/>
        </p:nvSpPr>
        <p:spPr>
          <a:xfrm rot="8291990" flipH="1">
            <a:off x="681046" y="4280353"/>
            <a:ext cx="158047" cy="201224"/>
          </a:xfrm>
          <a:custGeom>
            <a:avLst/>
            <a:gdLst/>
            <a:ahLst/>
            <a:cxnLst/>
            <a:rect l="l" t="t" r="r" b="b"/>
            <a:pathLst>
              <a:path w="582" h="741" extrusionOk="0">
                <a:moveTo>
                  <a:pt x="473" y="0"/>
                </a:moveTo>
                <a:cubicBezTo>
                  <a:pt x="446" y="0"/>
                  <a:pt x="421" y="13"/>
                  <a:pt x="409" y="38"/>
                </a:cubicBezTo>
                <a:cubicBezTo>
                  <a:pt x="284" y="232"/>
                  <a:pt x="153" y="418"/>
                  <a:pt x="14" y="605"/>
                </a:cubicBezTo>
                <a:cubicBezTo>
                  <a:pt x="7" y="619"/>
                  <a:pt x="1" y="640"/>
                  <a:pt x="1" y="654"/>
                </a:cubicBezTo>
                <a:cubicBezTo>
                  <a:pt x="1" y="688"/>
                  <a:pt x="14" y="716"/>
                  <a:pt x="35" y="723"/>
                </a:cubicBezTo>
                <a:cubicBezTo>
                  <a:pt x="50" y="735"/>
                  <a:pt x="69" y="740"/>
                  <a:pt x="88" y="740"/>
                </a:cubicBezTo>
                <a:cubicBezTo>
                  <a:pt x="114" y="740"/>
                  <a:pt x="141" y="729"/>
                  <a:pt x="153" y="709"/>
                </a:cubicBezTo>
                <a:cubicBezTo>
                  <a:pt x="291" y="522"/>
                  <a:pt x="423" y="335"/>
                  <a:pt x="554" y="135"/>
                </a:cubicBezTo>
                <a:cubicBezTo>
                  <a:pt x="582" y="93"/>
                  <a:pt x="568" y="38"/>
                  <a:pt x="526" y="17"/>
                </a:cubicBezTo>
                <a:cubicBezTo>
                  <a:pt x="510" y="6"/>
                  <a:pt x="491" y="0"/>
                  <a:pt x="4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0" name="Google Shape;150;p4"/>
          <p:cNvSpPr/>
          <p:nvPr/>
        </p:nvSpPr>
        <p:spPr>
          <a:xfrm rot="8291990" flipH="1">
            <a:off x="2968199" y="6683810"/>
            <a:ext cx="90429" cy="158045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1" name="Google Shape;151;p4"/>
          <p:cNvSpPr/>
          <p:nvPr/>
        </p:nvSpPr>
        <p:spPr>
          <a:xfrm rot="8291990" flipH="1">
            <a:off x="976466" y="4367356"/>
            <a:ext cx="129805" cy="191176"/>
          </a:xfrm>
          <a:custGeom>
            <a:avLst/>
            <a:gdLst/>
            <a:ahLst/>
            <a:cxnLst/>
            <a:rect l="l" t="t" r="r" b="b"/>
            <a:pathLst>
              <a:path w="478" h="704" extrusionOk="0">
                <a:moveTo>
                  <a:pt x="375" y="0"/>
                </a:moveTo>
                <a:cubicBezTo>
                  <a:pt x="347" y="0"/>
                  <a:pt x="318" y="17"/>
                  <a:pt x="305" y="49"/>
                </a:cubicBezTo>
                <a:cubicBezTo>
                  <a:pt x="208" y="229"/>
                  <a:pt x="111" y="402"/>
                  <a:pt x="7" y="575"/>
                </a:cubicBezTo>
                <a:cubicBezTo>
                  <a:pt x="0" y="589"/>
                  <a:pt x="0" y="603"/>
                  <a:pt x="0" y="617"/>
                </a:cubicBezTo>
                <a:cubicBezTo>
                  <a:pt x="0" y="651"/>
                  <a:pt x="14" y="679"/>
                  <a:pt x="35" y="693"/>
                </a:cubicBezTo>
                <a:cubicBezTo>
                  <a:pt x="49" y="700"/>
                  <a:pt x="65" y="704"/>
                  <a:pt x="81" y="704"/>
                </a:cubicBezTo>
                <a:cubicBezTo>
                  <a:pt x="111" y="704"/>
                  <a:pt x="139" y="690"/>
                  <a:pt x="153" y="658"/>
                </a:cubicBezTo>
                <a:cubicBezTo>
                  <a:pt x="256" y="485"/>
                  <a:pt x="353" y="305"/>
                  <a:pt x="450" y="125"/>
                </a:cubicBezTo>
                <a:cubicBezTo>
                  <a:pt x="478" y="91"/>
                  <a:pt x="457" y="35"/>
                  <a:pt x="416" y="14"/>
                </a:cubicBezTo>
                <a:cubicBezTo>
                  <a:pt x="404" y="5"/>
                  <a:pt x="389" y="0"/>
                  <a:pt x="37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" name="Google Shape;152;p4"/>
          <p:cNvSpPr/>
          <p:nvPr/>
        </p:nvSpPr>
        <p:spPr>
          <a:xfrm rot="8291990" flipH="1">
            <a:off x="2832745" y="6358031"/>
            <a:ext cx="105636" cy="202581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" name="Google Shape;153;p4"/>
          <p:cNvSpPr/>
          <p:nvPr/>
        </p:nvSpPr>
        <p:spPr>
          <a:xfrm rot="8291990" flipH="1">
            <a:off x="2713577" y="6079176"/>
            <a:ext cx="109167" cy="226749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4" name="Google Shape;154;p4"/>
          <p:cNvSpPr/>
          <p:nvPr/>
        </p:nvSpPr>
        <p:spPr>
          <a:xfrm rot="8291990" flipH="1">
            <a:off x="1296625" y="4509543"/>
            <a:ext cx="96132" cy="156688"/>
          </a:xfrm>
          <a:custGeom>
            <a:avLst/>
            <a:gdLst/>
            <a:ahLst/>
            <a:cxnLst/>
            <a:rect l="l" t="t" r="r" b="b"/>
            <a:pathLst>
              <a:path w="354" h="577" extrusionOk="0">
                <a:moveTo>
                  <a:pt x="254" y="0"/>
                </a:moveTo>
                <a:cubicBezTo>
                  <a:pt x="219" y="0"/>
                  <a:pt x="184" y="24"/>
                  <a:pt x="174" y="56"/>
                </a:cubicBezTo>
                <a:cubicBezTo>
                  <a:pt x="118" y="194"/>
                  <a:pt x="70" y="326"/>
                  <a:pt x="7" y="457"/>
                </a:cubicBezTo>
                <a:cubicBezTo>
                  <a:pt x="1" y="464"/>
                  <a:pt x="1" y="485"/>
                  <a:pt x="1" y="492"/>
                </a:cubicBezTo>
                <a:cubicBezTo>
                  <a:pt x="1" y="519"/>
                  <a:pt x="28" y="554"/>
                  <a:pt x="63" y="568"/>
                </a:cubicBezTo>
                <a:cubicBezTo>
                  <a:pt x="74" y="573"/>
                  <a:pt x="86" y="576"/>
                  <a:pt x="97" y="576"/>
                </a:cubicBezTo>
                <a:cubicBezTo>
                  <a:pt x="128" y="576"/>
                  <a:pt x="158" y="557"/>
                  <a:pt x="174" y="526"/>
                </a:cubicBezTo>
                <a:cubicBezTo>
                  <a:pt x="236" y="388"/>
                  <a:pt x="284" y="256"/>
                  <a:pt x="340" y="118"/>
                </a:cubicBezTo>
                <a:cubicBezTo>
                  <a:pt x="354" y="77"/>
                  <a:pt x="326" y="21"/>
                  <a:pt x="284" y="7"/>
                </a:cubicBezTo>
                <a:cubicBezTo>
                  <a:pt x="275" y="2"/>
                  <a:pt x="264" y="0"/>
                  <a:pt x="25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5" name="Google Shape;155;p4"/>
          <p:cNvSpPr/>
          <p:nvPr/>
        </p:nvSpPr>
        <p:spPr>
          <a:xfrm rot="8291990" flipH="1">
            <a:off x="2594384" y="5824139"/>
            <a:ext cx="77395" cy="161304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6" name="Google Shape;156;p4"/>
          <p:cNvSpPr/>
          <p:nvPr/>
        </p:nvSpPr>
        <p:spPr>
          <a:xfrm rot="8291990" flipH="1">
            <a:off x="1571680" y="4628498"/>
            <a:ext cx="99933" cy="227836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7" name="Google Shape;157;p4"/>
          <p:cNvSpPr/>
          <p:nvPr/>
        </p:nvSpPr>
        <p:spPr>
          <a:xfrm rot="8291990" flipH="1">
            <a:off x="2434554" y="5514287"/>
            <a:ext cx="81196" cy="207741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8" name="Google Shape;158;p4"/>
          <p:cNvSpPr/>
          <p:nvPr/>
        </p:nvSpPr>
        <p:spPr>
          <a:xfrm rot="8291990" flipH="1">
            <a:off x="1820682" y="4808219"/>
            <a:ext cx="75221" cy="209099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9" name="Google Shape;159;p4"/>
          <p:cNvSpPr/>
          <p:nvPr/>
        </p:nvSpPr>
        <p:spPr>
          <a:xfrm rot="8291990" flipH="1">
            <a:off x="2275964" y="5258743"/>
            <a:ext cx="62459" cy="235983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0" name="Google Shape;160;p4"/>
          <p:cNvSpPr/>
          <p:nvPr/>
        </p:nvSpPr>
        <p:spPr>
          <a:xfrm rot="8291990" flipH="1">
            <a:off x="2078460" y="5053927"/>
            <a:ext cx="50781" cy="162663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1" name="Google Shape;161;p4"/>
          <p:cNvSpPr/>
          <p:nvPr/>
        </p:nvSpPr>
        <p:spPr>
          <a:xfrm rot="-1608000" flipH="1">
            <a:off x="11308383" y="-215211"/>
            <a:ext cx="65989" cy="164833"/>
          </a:xfrm>
          <a:custGeom>
            <a:avLst/>
            <a:gdLst/>
            <a:ahLst/>
            <a:cxnLst/>
            <a:rect l="l" t="t" r="r" b="b"/>
            <a:pathLst>
              <a:path w="243" h="607" extrusionOk="0">
                <a:moveTo>
                  <a:pt x="102" y="1"/>
                </a:moveTo>
                <a:cubicBezTo>
                  <a:pt x="96" y="1"/>
                  <a:pt x="90" y="2"/>
                  <a:pt x="84" y="4"/>
                </a:cubicBezTo>
                <a:cubicBezTo>
                  <a:pt x="35" y="11"/>
                  <a:pt x="1" y="45"/>
                  <a:pt x="1" y="87"/>
                </a:cubicBezTo>
                <a:lnTo>
                  <a:pt x="1" y="108"/>
                </a:lnTo>
                <a:cubicBezTo>
                  <a:pt x="21" y="246"/>
                  <a:pt x="35" y="391"/>
                  <a:pt x="63" y="537"/>
                </a:cubicBezTo>
                <a:cubicBezTo>
                  <a:pt x="69" y="575"/>
                  <a:pt x="116" y="607"/>
                  <a:pt x="156" y="607"/>
                </a:cubicBezTo>
                <a:cubicBezTo>
                  <a:pt x="160" y="607"/>
                  <a:pt x="163" y="607"/>
                  <a:pt x="167" y="606"/>
                </a:cubicBezTo>
                <a:cubicBezTo>
                  <a:pt x="208" y="599"/>
                  <a:pt x="243" y="544"/>
                  <a:pt x="236" y="502"/>
                </a:cubicBezTo>
                <a:cubicBezTo>
                  <a:pt x="222" y="364"/>
                  <a:pt x="195" y="218"/>
                  <a:pt x="174" y="80"/>
                </a:cubicBezTo>
                <a:cubicBezTo>
                  <a:pt x="168" y="33"/>
                  <a:pt x="137" y="1"/>
                  <a:pt x="10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2" name="Google Shape;162;p4"/>
          <p:cNvSpPr/>
          <p:nvPr/>
        </p:nvSpPr>
        <p:spPr>
          <a:xfrm rot="-1608000" flipH="1">
            <a:off x="11387167" y="79183"/>
            <a:ext cx="86628" cy="208283"/>
          </a:xfrm>
          <a:custGeom>
            <a:avLst/>
            <a:gdLst/>
            <a:ahLst/>
            <a:cxnLst/>
            <a:rect l="l" t="t" r="r" b="b"/>
            <a:pathLst>
              <a:path w="319" h="767" extrusionOk="0">
                <a:moveTo>
                  <a:pt x="92" y="1"/>
                </a:moveTo>
                <a:cubicBezTo>
                  <a:pt x="84" y="1"/>
                  <a:pt x="77" y="2"/>
                  <a:pt x="70" y="4"/>
                </a:cubicBezTo>
                <a:cubicBezTo>
                  <a:pt x="28" y="11"/>
                  <a:pt x="1" y="46"/>
                  <a:pt x="1" y="87"/>
                </a:cubicBezTo>
                <a:cubicBezTo>
                  <a:pt x="1" y="94"/>
                  <a:pt x="1" y="108"/>
                  <a:pt x="7" y="115"/>
                </a:cubicBezTo>
                <a:cubicBezTo>
                  <a:pt x="49" y="302"/>
                  <a:pt x="97" y="502"/>
                  <a:pt x="146" y="703"/>
                </a:cubicBezTo>
                <a:cubicBezTo>
                  <a:pt x="152" y="740"/>
                  <a:pt x="197" y="766"/>
                  <a:pt x="236" y="766"/>
                </a:cubicBezTo>
                <a:cubicBezTo>
                  <a:pt x="241" y="766"/>
                  <a:pt x="245" y="766"/>
                  <a:pt x="250" y="765"/>
                </a:cubicBezTo>
                <a:cubicBezTo>
                  <a:pt x="291" y="752"/>
                  <a:pt x="319" y="703"/>
                  <a:pt x="312" y="655"/>
                </a:cubicBezTo>
                <a:cubicBezTo>
                  <a:pt x="257" y="461"/>
                  <a:pt x="215" y="260"/>
                  <a:pt x="174" y="73"/>
                </a:cubicBezTo>
                <a:cubicBezTo>
                  <a:pt x="168" y="27"/>
                  <a:pt x="129" y="1"/>
                  <a:pt x="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3" name="Google Shape;163;p4"/>
          <p:cNvSpPr/>
          <p:nvPr/>
        </p:nvSpPr>
        <p:spPr>
          <a:xfrm rot="-1608000" flipH="1">
            <a:off x="11438839" y="357617"/>
            <a:ext cx="105636" cy="227292"/>
          </a:xfrm>
          <a:custGeom>
            <a:avLst/>
            <a:gdLst/>
            <a:ahLst/>
            <a:cxnLst/>
            <a:rect l="l" t="t" r="r" b="b"/>
            <a:pathLst>
              <a:path w="389" h="837" extrusionOk="0">
                <a:moveTo>
                  <a:pt x="86" y="0"/>
                </a:moveTo>
                <a:cubicBezTo>
                  <a:pt x="81" y="0"/>
                  <a:pt x="75" y="1"/>
                  <a:pt x="70" y="2"/>
                </a:cubicBezTo>
                <a:cubicBezTo>
                  <a:pt x="35" y="15"/>
                  <a:pt x="8" y="50"/>
                  <a:pt x="8" y="85"/>
                </a:cubicBezTo>
                <a:cubicBezTo>
                  <a:pt x="8" y="85"/>
                  <a:pt x="8" y="98"/>
                  <a:pt x="1" y="105"/>
                </a:cubicBezTo>
                <a:cubicBezTo>
                  <a:pt x="63" y="320"/>
                  <a:pt x="132" y="548"/>
                  <a:pt x="201" y="770"/>
                </a:cubicBezTo>
                <a:cubicBezTo>
                  <a:pt x="212" y="814"/>
                  <a:pt x="250" y="836"/>
                  <a:pt x="286" y="836"/>
                </a:cubicBezTo>
                <a:cubicBezTo>
                  <a:pt x="295" y="836"/>
                  <a:pt x="304" y="835"/>
                  <a:pt x="312" y="832"/>
                </a:cubicBezTo>
                <a:cubicBezTo>
                  <a:pt x="361" y="811"/>
                  <a:pt x="388" y="763"/>
                  <a:pt x="374" y="721"/>
                </a:cubicBezTo>
                <a:cubicBezTo>
                  <a:pt x="305" y="493"/>
                  <a:pt x="236" y="271"/>
                  <a:pt x="174" y="64"/>
                </a:cubicBezTo>
                <a:cubicBezTo>
                  <a:pt x="168" y="21"/>
                  <a:pt x="125" y="0"/>
                  <a:pt x="8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4" name="Google Shape;164;p4"/>
          <p:cNvSpPr/>
          <p:nvPr/>
        </p:nvSpPr>
        <p:spPr>
          <a:xfrm rot="-1608000" flipH="1">
            <a:off x="11493703" y="706830"/>
            <a:ext cx="90429" cy="158045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5" name="Google Shape;165;p4"/>
          <p:cNvSpPr/>
          <p:nvPr/>
        </p:nvSpPr>
        <p:spPr>
          <a:xfrm rot="-1608000" flipH="1">
            <a:off x="11531039" y="1010822"/>
            <a:ext cx="105636" cy="202580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6" name="Google Shape;166;p4"/>
          <p:cNvSpPr/>
          <p:nvPr/>
        </p:nvSpPr>
        <p:spPr>
          <a:xfrm rot="-1608000" flipH="1">
            <a:off x="11573633" y="1286806"/>
            <a:ext cx="109167" cy="226748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7" name="Google Shape;167;p4"/>
          <p:cNvSpPr/>
          <p:nvPr/>
        </p:nvSpPr>
        <p:spPr>
          <a:xfrm rot="-1608000" flipH="1">
            <a:off x="11645516" y="1632443"/>
            <a:ext cx="77395" cy="161304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8" name="Google Shape;168;p4"/>
          <p:cNvSpPr/>
          <p:nvPr/>
        </p:nvSpPr>
        <p:spPr>
          <a:xfrm rot="-1608000" flipH="1">
            <a:off x="12310372" y="2983724"/>
            <a:ext cx="99933" cy="227835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69" name="Google Shape;169;p4"/>
          <p:cNvSpPr/>
          <p:nvPr/>
        </p:nvSpPr>
        <p:spPr>
          <a:xfrm rot="-1608000" flipH="1">
            <a:off x="11721978" y="1926967"/>
            <a:ext cx="81196" cy="207740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0" name="Google Shape;170;p4"/>
          <p:cNvSpPr/>
          <p:nvPr/>
        </p:nvSpPr>
        <p:spPr>
          <a:xfrm rot="-1608000" flipH="1">
            <a:off x="12138236" y="2767297"/>
            <a:ext cx="75221" cy="209097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1" name="Google Shape;171;p4"/>
          <p:cNvSpPr/>
          <p:nvPr/>
        </p:nvSpPr>
        <p:spPr>
          <a:xfrm rot="-1608000" flipH="1">
            <a:off x="11831096" y="2189514"/>
            <a:ext cx="62459" cy="235981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2" name="Google Shape;172;p4"/>
          <p:cNvSpPr/>
          <p:nvPr/>
        </p:nvSpPr>
        <p:spPr>
          <a:xfrm rot="-1608000" flipH="1">
            <a:off x="11970850" y="2512051"/>
            <a:ext cx="50781" cy="162661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144721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3"/>
          <p:cNvGrpSpPr/>
          <p:nvPr/>
        </p:nvGrpSpPr>
        <p:grpSpPr>
          <a:xfrm rot="5400000">
            <a:off x="8805643" y="3495719"/>
            <a:ext cx="1879251" cy="4845336"/>
            <a:chOff x="860625" y="-224253"/>
            <a:chExt cx="1240048" cy="3196975"/>
          </a:xfrm>
        </p:grpSpPr>
        <p:sp>
          <p:nvSpPr>
            <p:cNvPr id="70" name="Google Shape;70;p3"/>
            <p:cNvSpPr/>
            <p:nvPr/>
          </p:nvSpPr>
          <p:spPr>
            <a:xfrm>
              <a:off x="860625" y="227880"/>
              <a:ext cx="40892" cy="166731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863365" y="499371"/>
              <a:ext cx="42579" cy="130054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870743" y="-7356"/>
              <a:ext cx="52696" cy="180854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879385" y="717955"/>
              <a:ext cx="58598" cy="18296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908684" y="-224253"/>
              <a:ext cx="57123" cy="126049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916061" y="951294"/>
              <a:ext cx="65765" cy="16125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984567" y="1217094"/>
              <a:ext cx="65765" cy="124152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54547" y="1424717"/>
              <a:ext cx="95064" cy="17010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149400" y="1641404"/>
              <a:ext cx="99280" cy="151765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283460" y="1881066"/>
              <a:ext cx="89373" cy="113192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407612" y="2061077"/>
              <a:ext cx="127103" cy="150711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553475" y="2248254"/>
              <a:ext cx="119726" cy="134481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725476" y="2459882"/>
              <a:ext cx="98015" cy="106236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862697" y="2631461"/>
              <a:ext cx="124152" cy="154505"/>
            </a:xfrm>
            <a:custGeom>
              <a:avLst/>
              <a:gdLst/>
              <a:ahLst/>
              <a:cxnLst/>
              <a:rect l="l" t="t" r="r" b="b"/>
              <a:pathLst>
                <a:path w="589" h="733" extrusionOk="0">
                  <a:moveTo>
                    <a:pt x="88" y="0"/>
                  </a:moveTo>
                  <a:cubicBezTo>
                    <a:pt x="69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0"/>
                    <a:pt x="0" y="121"/>
                    <a:pt x="21" y="128"/>
                  </a:cubicBezTo>
                  <a:cubicBezTo>
                    <a:pt x="166" y="329"/>
                    <a:pt x="298" y="508"/>
                    <a:pt x="416" y="688"/>
                  </a:cubicBezTo>
                  <a:cubicBezTo>
                    <a:pt x="433" y="718"/>
                    <a:pt x="457" y="732"/>
                    <a:pt x="485" y="732"/>
                  </a:cubicBezTo>
                  <a:cubicBezTo>
                    <a:pt x="503" y="732"/>
                    <a:pt x="521" y="727"/>
                    <a:pt x="540" y="716"/>
                  </a:cubicBezTo>
                  <a:cubicBezTo>
                    <a:pt x="582" y="688"/>
                    <a:pt x="589" y="640"/>
                    <a:pt x="561" y="598"/>
                  </a:cubicBezTo>
                  <a:cubicBezTo>
                    <a:pt x="443" y="412"/>
                    <a:pt x="305" y="232"/>
                    <a:pt x="160" y="31"/>
                  </a:cubicBezTo>
                  <a:cubicBezTo>
                    <a:pt x="143" y="11"/>
                    <a:pt x="116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995491" y="2825383"/>
              <a:ext cx="105182" cy="147339"/>
            </a:xfrm>
            <a:custGeom>
              <a:avLst/>
              <a:gdLst/>
              <a:ahLst/>
              <a:cxnLst/>
              <a:rect l="l" t="t" r="r" b="b"/>
              <a:pathLst>
                <a:path w="499" h="699" extrusionOk="0">
                  <a:moveTo>
                    <a:pt x="90" y="1"/>
                  </a:moveTo>
                  <a:cubicBezTo>
                    <a:pt x="76" y="1"/>
                    <a:pt x="62" y="4"/>
                    <a:pt x="49" y="11"/>
                  </a:cubicBezTo>
                  <a:cubicBezTo>
                    <a:pt x="21" y="31"/>
                    <a:pt x="0" y="66"/>
                    <a:pt x="0" y="94"/>
                  </a:cubicBezTo>
                  <a:cubicBezTo>
                    <a:pt x="0" y="107"/>
                    <a:pt x="14" y="114"/>
                    <a:pt x="14" y="135"/>
                  </a:cubicBezTo>
                  <a:cubicBezTo>
                    <a:pt x="125" y="308"/>
                    <a:pt x="228" y="481"/>
                    <a:pt x="312" y="654"/>
                  </a:cubicBezTo>
                  <a:cubicBezTo>
                    <a:pt x="331" y="683"/>
                    <a:pt x="363" y="698"/>
                    <a:pt x="395" y="698"/>
                  </a:cubicBezTo>
                  <a:cubicBezTo>
                    <a:pt x="409" y="698"/>
                    <a:pt x="423" y="695"/>
                    <a:pt x="436" y="689"/>
                  </a:cubicBezTo>
                  <a:cubicBezTo>
                    <a:pt x="478" y="661"/>
                    <a:pt x="498" y="613"/>
                    <a:pt x="471" y="564"/>
                  </a:cubicBezTo>
                  <a:cubicBezTo>
                    <a:pt x="381" y="391"/>
                    <a:pt x="277" y="218"/>
                    <a:pt x="166" y="38"/>
                  </a:cubicBezTo>
                  <a:cubicBezTo>
                    <a:pt x="147" y="15"/>
                    <a:pt x="119" y="1"/>
                    <a:pt x="9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1249076" y="-94526"/>
            <a:ext cx="1879251" cy="4160081"/>
            <a:chOff x="860625" y="227880"/>
            <a:chExt cx="1240048" cy="2744841"/>
          </a:xfrm>
        </p:grpSpPr>
        <p:sp>
          <p:nvSpPr>
            <p:cNvPr id="86" name="Google Shape;86;p3"/>
            <p:cNvSpPr/>
            <p:nvPr/>
          </p:nvSpPr>
          <p:spPr>
            <a:xfrm>
              <a:off x="860625" y="227880"/>
              <a:ext cx="40892" cy="166731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863365" y="499371"/>
              <a:ext cx="42579" cy="130054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879385" y="717955"/>
              <a:ext cx="58598" cy="18296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916061" y="951294"/>
              <a:ext cx="65765" cy="16125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984567" y="1217094"/>
              <a:ext cx="65765" cy="124152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54547" y="1424717"/>
              <a:ext cx="95064" cy="17010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149400" y="1641404"/>
              <a:ext cx="99280" cy="151765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283460" y="1881066"/>
              <a:ext cx="89373" cy="113192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407612" y="2061077"/>
              <a:ext cx="127103" cy="150711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553475" y="2248254"/>
              <a:ext cx="119726" cy="134481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725476" y="2459882"/>
              <a:ext cx="98015" cy="106236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862697" y="2631461"/>
              <a:ext cx="124152" cy="154505"/>
            </a:xfrm>
            <a:custGeom>
              <a:avLst/>
              <a:gdLst/>
              <a:ahLst/>
              <a:cxnLst/>
              <a:rect l="l" t="t" r="r" b="b"/>
              <a:pathLst>
                <a:path w="589" h="733" extrusionOk="0">
                  <a:moveTo>
                    <a:pt x="88" y="0"/>
                  </a:moveTo>
                  <a:cubicBezTo>
                    <a:pt x="69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0"/>
                    <a:pt x="0" y="121"/>
                    <a:pt x="21" y="128"/>
                  </a:cubicBezTo>
                  <a:cubicBezTo>
                    <a:pt x="166" y="329"/>
                    <a:pt x="298" y="508"/>
                    <a:pt x="416" y="688"/>
                  </a:cubicBezTo>
                  <a:cubicBezTo>
                    <a:pt x="433" y="718"/>
                    <a:pt x="457" y="732"/>
                    <a:pt x="485" y="732"/>
                  </a:cubicBezTo>
                  <a:cubicBezTo>
                    <a:pt x="503" y="732"/>
                    <a:pt x="521" y="727"/>
                    <a:pt x="540" y="716"/>
                  </a:cubicBezTo>
                  <a:cubicBezTo>
                    <a:pt x="582" y="688"/>
                    <a:pt x="589" y="640"/>
                    <a:pt x="561" y="598"/>
                  </a:cubicBezTo>
                  <a:cubicBezTo>
                    <a:pt x="443" y="412"/>
                    <a:pt x="305" y="232"/>
                    <a:pt x="160" y="31"/>
                  </a:cubicBezTo>
                  <a:cubicBezTo>
                    <a:pt x="143" y="11"/>
                    <a:pt x="116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995491" y="2825383"/>
              <a:ext cx="105182" cy="147339"/>
            </a:xfrm>
            <a:custGeom>
              <a:avLst/>
              <a:gdLst/>
              <a:ahLst/>
              <a:cxnLst/>
              <a:rect l="l" t="t" r="r" b="b"/>
              <a:pathLst>
                <a:path w="499" h="699" extrusionOk="0">
                  <a:moveTo>
                    <a:pt x="90" y="1"/>
                  </a:moveTo>
                  <a:cubicBezTo>
                    <a:pt x="76" y="1"/>
                    <a:pt x="62" y="4"/>
                    <a:pt x="49" y="11"/>
                  </a:cubicBezTo>
                  <a:cubicBezTo>
                    <a:pt x="21" y="31"/>
                    <a:pt x="0" y="66"/>
                    <a:pt x="0" y="94"/>
                  </a:cubicBezTo>
                  <a:cubicBezTo>
                    <a:pt x="0" y="107"/>
                    <a:pt x="14" y="114"/>
                    <a:pt x="14" y="135"/>
                  </a:cubicBezTo>
                  <a:cubicBezTo>
                    <a:pt x="125" y="308"/>
                    <a:pt x="228" y="481"/>
                    <a:pt x="312" y="654"/>
                  </a:cubicBezTo>
                  <a:cubicBezTo>
                    <a:pt x="331" y="683"/>
                    <a:pt x="363" y="698"/>
                    <a:pt x="395" y="698"/>
                  </a:cubicBezTo>
                  <a:cubicBezTo>
                    <a:pt x="409" y="698"/>
                    <a:pt x="423" y="695"/>
                    <a:pt x="436" y="689"/>
                  </a:cubicBezTo>
                  <a:cubicBezTo>
                    <a:pt x="478" y="661"/>
                    <a:pt x="498" y="613"/>
                    <a:pt x="471" y="564"/>
                  </a:cubicBezTo>
                  <a:cubicBezTo>
                    <a:pt x="381" y="391"/>
                    <a:pt x="277" y="218"/>
                    <a:pt x="166" y="38"/>
                  </a:cubicBezTo>
                  <a:cubicBezTo>
                    <a:pt x="147" y="15"/>
                    <a:pt x="119" y="1"/>
                    <a:pt x="9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99" name="Google Shape;99;p3"/>
          <p:cNvSpPr/>
          <p:nvPr/>
        </p:nvSpPr>
        <p:spPr>
          <a:xfrm>
            <a:off x="2196400" y="1441867"/>
            <a:ext cx="7799200" cy="4277200"/>
          </a:xfrm>
          <a:prstGeom prst="roundRect">
            <a:avLst>
              <a:gd name="adj" fmla="val 839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00" name="Google Shape;100;p3"/>
          <p:cNvSpPr/>
          <p:nvPr/>
        </p:nvSpPr>
        <p:spPr>
          <a:xfrm>
            <a:off x="2829846" y="4092630"/>
            <a:ext cx="93588" cy="161321"/>
          </a:xfrm>
          <a:custGeom>
            <a:avLst/>
            <a:gdLst/>
            <a:ahLst/>
            <a:cxnLst/>
            <a:rect l="l" t="t" r="r" b="b"/>
            <a:pathLst>
              <a:path w="333" h="574" extrusionOk="0">
                <a:moveTo>
                  <a:pt x="84" y="0"/>
                </a:moveTo>
                <a:cubicBezTo>
                  <a:pt x="72" y="0"/>
                  <a:pt x="60" y="3"/>
                  <a:pt x="49" y="8"/>
                </a:cubicBezTo>
                <a:cubicBezTo>
                  <a:pt x="14" y="15"/>
                  <a:pt x="0" y="50"/>
                  <a:pt x="0" y="84"/>
                </a:cubicBezTo>
                <a:cubicBezTo>
                  <a:pt x="0" y="91"/>
                  <a:pt x="7" y="98"/>
                  <a:pt x="7" y="119"/>
                </a:cubicBezTo>
                <a:cubicBezTo>
                  <a:pt x="56" y="251"/>
                  <a:pt x="111" y="389"/>
                  <a:pt x="152" y="513"/>
                </a:cubicBezTo>
                <a:cubicBezTo>
                  <a:pt x="169" y="552"/>
                  <a:pt x="203" y="573"/>
                  <a:pt x="237" y="573"/>
                </a:cubicBezTo>
                <a:cubicBezTo>
                  <a:pt x="246" y="573"/>
                  <a:pt x="255" y="572"/>
                  <a:pt x="263" y="569"/>
                </a:cubicBezTo>
                <a:cubicBezTo>
                  <a:pt x="312" y="548"/>
                  <a:pt x="332" y="500"/>
                  <a:pt x="319" y="458"/>
                </a:cubicBezTo>
                <a:cubicBezTo>
                  <a:pt x="270" y="327"/>
                  <a:pt x="222" y="188"/>
                  <a:pt x="159" y="50"/>
                </a:cubicBezTo>
                <a:cubicBezTo>
                  <a:pt x="149" y="19"/>
                  <a:pt x="117" y="0"/>
                  <a:pt x="8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101" name="Google Shape;101;p3"/>
          <p:cNvGrpSpPr/>
          <p:nvPr/>
        </p:nvGrpSpPr>
        <p:grpSpPr>
          <a:xfrm>
            <a:off x="2472400" y="1434233"/>
            <a:ext cx="7247200" cy="4277200"/>
            <a:chOff x="1854300" y="1075675"/>
            <a:chExt cx="5435400" cy="3207900"/>
          </a:xfrm>
        </p:grpSpPr>
        <p:sp>
          <p:nvSpPr>
            <p:cNvPr id="102" name="Google Shape;102;p3"/>
            <p:cNvSpPr/>
            <p:nvPr/>
          </p:nvSpPr>
          <p:spPr>
            <a:xfrm>
              <a:off x="1854300" y="1075675"/>
              <a:ext cx="5435400" cy="3207900"/>
            </a:xfrm>
            <a:prstGeom prst="roundRect">
              <a:avLst>
                <a:gd name="adj" fmla="val 8397"/>
              </a:avLst>
            </a:prstGeom>
            <a:solidFill>
              <a:srgbClr val="FDF7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3455200" y="1295325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5523225" y="1295350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2196233" y="3180367"/>
            <a:ext cx="77992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8400">
                <a:solidFill>
                  <a:schemeClr val="accent1"/>
                </a:solidFill>
                <a:latin typeface="Comic Sans MS" panose="030F0702030302020204" pitchFamily="66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title" idx="2" hasCustomPrompt="1"/>
          </p:nvPr>
        </p:nvSpPr>
        <p:spPr>
          <a:xfrm>
            <a:off x="5343200" y="1855351"/>
            <a:ext cx="1505600" cy="112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  <a:latin typeface="Comic Sans MS" panose="030F0702030302020204" pitchFamily="66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07" name="Google Shape;107;p3"/>
          <p:cNvSpPr txBox="1">
            <a:spLocks noGrp="1"/>
          </p:cNvSpPr>
          <p:nvPr>
            <p:ph type="subTitle" idx="1"/>
          </p:nvPr>
        </p:nvSpPr>
        <p:spPr>
          <a:xfrm>
            <a:off x="3048200" y="4550028"/>
            <a:ext cx="60956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accent6"/>
                </a:solidFill>
                <a:latin typeface="Comic Sans MS" panose="030F0702030302020204" pitchFamily="66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"/>
          <p:cNvSpPr/>
          <p:nvPr/>
        </p:nvSpPr>
        <p:spPr>
          <a:xfrm rot="-10210584">
            <a:off x="4897051" y="889778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09" name="Google Shape;109;p3"/>
          <p:cNvSpPr/>
          <p:nvPr/>
        </p:nvSpPr>
        <p:spPr>
          <a:xfrm rot="-10210584">
            <a:off x="4773362" y="128496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0" name="Google Shape;110;p3"/>
          <p:cNvSpPr/>
          <p:nvPr/>
        </p:nvSpPr>
        <p:spPr>
          <a:xfrm rot="-10210584">
            <a:off x="4676791" y="1641072"/>
            <a:ext cx="63629" cy="252552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1" name="Google Shape;111;p3"/>
          <p:cNvSpPr/>
          <p:nvPr/>
        </p:nvSpPr>
        <p:spPr>
          <a:xfrm rot="10210584" flipH="1">
            <a:off x="7174130" y="838029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2" name="Google Shape;112;p3"/>
          <p:cNvSpPr/>
          <p:nvPr/>
        </p:nvSpPr>
        <p:spPr>
          <a:xfrm rot="10210584" flipH="1">
            <a:off x="7338819" y="123321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3" name="Google Shape;113;p3"/>
          <p:cNvSpPr/>
          <p:nvPr/>
        </p:nvSpPr>
        <p:spPr>
          <a:xfrm rot="-10210584">
            <a:off x="5467775" y="-65208"/>
            <a:ext cx="161371" cy="258456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4" name="Google Shape;114;p3"/>
          <p:cNvSpPr/>
          <p:nvPr/>
        </p:nvSpPr>
        <p:spPr>
          <a:xfrm rot="-10210584">
            <a:off x="5272363" y="284293"/>
            <a:ext cx="116108" cy="186297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5" name="Google Shape;115;p3"/>
          <p:cNvSpPr/>
          <p:nvPr/>
        </p:nvSpPr>
        <p:spPr>
          <a:xfrm rot="-10210584">
            <a:off x="5053197" y="590469"/>
            <a:ext cx="129556" cy="245664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6" name="Google Shape;116;p3"/>
          <p:cNvSpPr/>
          <p:nvPr/>
        </p:nvSpPr>
        <p:spPr>
          <a:xfrm rot="-10210584">
            <a:off x="4897051" y="889778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7" name="Google Shape;117;p3"/>
          <p:cNvSpPr/>
          <p:nvPr/>
        </p:nvSpPr>
        <p:spPr>
          <a:xfrm rot="-10210584">
            <a:off x="4773362" y="128496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8" name="Google Shape;118;p3"/>
          <p:cNvSpPr/>
          <p:nvPr/>
        </p:nvSpPr>
        <p:spPr>
          <a:xfrm rot="10210584" flipH="1">
            <a:off x="6562736" y="-116959"/>
            <a:ext cx="161371" cy="258456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19" name="Google Shape;119;p3"/>
          <p:cNvSpPr/>
          <p:nvPr/>
        </p:nvSpPr>
        <p:spPr>
          <a:xfrm rot="10210584" flipH="1">
            <a:off x="6803411" y="232542"/>
            <a:ext cx="116108" cy="186297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0" name="Google Shape;120;p3"/>
          <p:cNvSpPr/>
          <p:nvPr/>
        </p:nvSpPr>
        <p:spPr>
          <a:xfrm rot="10210584" flipH="1">
            <a:off x="7009130" y="538720"/>
            <a:ext cx="129556" cy="245664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1" name="Google Shape;121;p3"/>
          <p:cNvSpPr/>
          <p:nvPr/>
        </p:nvSpPr>
        <p:spPr>
          <a:xfrm rot="10210584" flipH="1">
            <a:off x="7174130" y="838029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2" name="Google Shape;122;p3"/>
          <p:cNvSpPr/>
          <p:nvPr/>
        </p:nvSpPr>
        <p:spPr>
          <a:xfrm rot="10210584" flipH="1">
            <a:off x="7338819" y="123321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3" name="Google Shape;123;p3"/>
          <p:cNvSpPr/>
          <p:nvPr/>
        </p:nvSpPr>
        <p:spPr>
          <a:xfrm rot="10210584" flipH="1">
            <a:off x="7451460" y="1589323"/>
            <a:ext cx="63629" cy="252552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124" name="Google Shape;124;p3"/>
          <p:cNvGrpSpPr/>
          <p:nvPr/>
        </p:nvGrpSpPr>
        <p:grpSpPr>
          <a:xfrm flipH="1">
            <a:off x="9040069" y="5092992"/>
            <a:ext cx="4401907" cy="2008040"/>
            <a:chOff x="3967525" y="3427700"/>
            <a:chExt cx="529950" cy="241750"/>
          </a:xfrm>
        </p:grpSpPr>
        <p:sp>
          <p:nvSpPr>
            <p:cNvPr id="125" name="Google Shape;125;p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-778427" y="-12029"/>
            <a:ext cx="2974645" cy="1347136"/>
            <a:chOff x="3967525" y="3427700"/>
            <a:chExt cx="529950" cy="240000"/>
          </a:xfrm>
        </p:grpSpPr>
        <p:sp>
          <p:nvSpPr>
            <p:cNvPr id="128" name="Google Shape;128;p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3967850" y="3447744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0770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8" name="Google Shape;1518;p31"/>
          <p:cNvGrpSpPr/>
          <p:nvPr/>
        </p:nvGrpSpPr>
        <p:grpSpPr>
          <a:xfrm>
            <a:off x="114" y="5241328"/>
            <a:ext cx="3995681" cy="1822731"/>
            <a:chOff x="3967525" y="3427700"/>
            <a:chExt cx="529950" cy="241750"/>
          </a:xfrm>
        </p:grpSpPr>
        <p:sp>
          <p:nvSpPr>
            <p:cNvPr id="1519" name="Google Shape;1519;p31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20" name="Google Shape;1520;p31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grpSp>
        <p:nvGrpSpPr>
          <p:cNvPr id="1521" name="Google Shape;1521;p31"/>
          <p:cNvGrpSpPr/>
          <p:nvPr/>
        </p:nvGrpSpPr>
        <p:grpSpPr>
          <a:xfrm flipH="1">
            <a:off x="10192770" y="308179"/>
            <a:ext cx="2376335" cy="822325"/>
            <a:chOff x="6438300" y="4207200"/>
            <a:chExt cx="2705710" cy="936305"/>
          </a:xfrm>
        </p:grpSpPr>
        <p:sp>
          <p:nvSpPr>
            <p:cNvPr id="1522" name="Google Shape;1522;p31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23" name="Google Shape;1523;p31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524" name="Google Shape;1524;p31"/>
          <p:cNvSpPr/>
          <p:nvPr/>
        </p:nvSpPr>
        <p:spPr>
          <a:xfrm rot="2880928">
            <a:off x="8889611" y="4759707"/>
            <a:ext cx="53415" cy="217787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5" name="Google Shape;1525;p31"/>
          <p:cNvSpPr/>
          <p:nvPr/>
        </p:nvSpPr>
        <p:spPr>
          <a:xfrm rot="2880928">
            <a:off x="8645844" y="5008334"/>
            <a:ext cx="55617" cy="169879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6" name="Google Shape;1526;p31"/>
          <p:cNvSpPr/>
          <p:nvPr/>
        </p:nvSpPr>
        <p:spPr>
          <a:xfrm rot="2880928">
            <a:off x="9117444" y="4566669"/>
            <a:ext cx="68832" cy="236233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7" name="Google Shape;1527;p31"/>
          <p:cNvSpPr/>
          <p:nvPr/>
        </p:nvSpPr>
        <p:spPr>
          <a:xfrm rot="2880928">
            <a:off x="8418459" y="5211215"/>
            <a:ext cx="76541" cy="238987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8" name="Google Shape;1528;p31"/>
          <p:cNvSpPr/>
          <p:nvPr/>
        </p:nvSpPr>
        <p:spPr>
          <a:xfrm rot="2880928">
            <a:off x="9386841" y="4427989"/>
            <a:ext cx="74615" cy="164648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29" name="Google Shape;1529;p31"/>
          <p:cNvSpPr/>
          <p:nvPr/>
        </p:nvSpPr>
        <p:spPr>
          <a:xfrm rot="2880928">
            <a:off x="8232937" y="5458882"/>
            <a:ext cx="85903" cy="210628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0" name="Google Shape;1530;p31"/>
          <p:cNvSpPr/>
          <p:nvPr/>
        </p:nvSpPr>
        <p:spPr>
          <a:xfrm rot="2880928">
            <a:off x="9669913" y="4255398"/>
            <a:ext cx="99395" cy="206223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1" name="Google Shape;1531;p31"/>
          <p:cNvSpPr/>
          <p:nvPr/>
        </p:nvSpPr>
        <p:spPr>
          <a:xfrm rot="2880928">
            <a:off x="8052726" y="5765664"/>
            <a:ext cx="85903" cy="162169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2" name="Google Shape;1532;p31"/>
          <p:cNvSpPr/>
          <p:nvPr/>
        </p:nvSpPr>
        <p:spPr>
          <a:xfrm rot="2880928">
            <a:off x="9932839" y="4132031"/>
            <a:ext cx="122247" cy="225496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3" name="Google Shape;1533;p31"/>
          <p:cNvSpPr/>
          <p:nvPr/>
        </p:nvSpPr>
        <p:spPr>
          <a:xfrm rot="2880928">
            <a:off x="7883639" y="6019311"/>
            <a:ext cx="124173" cy="222192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4" name="Google Shape;1534;p31"/>
          <p:cNvSpPr/>
          <p:nvPr/>
        </p:nvSpPr>
        <p:spPr>
          <a:xfrm rot="2880928">
            <a:off x="10247587" y="4061822"/>
            <a:ext cx="101047" cy="154460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5" name="Google Shape;1535;p31"/>
          <p:cNvSpPr/>
          <p:nvPr/>
        </p:nvSpPr>
        <p:spPr>
          <a:xfrm rot="2880928">
            <a:off x="7764117" y="6306751"/>
            <a:ext cx="129680" cy="198237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6" name="Google Shape;1536;p31"/>
          <p:cNvSpPr/>
          <p:nvPr/>
        </p:nvSpPr>
        <p:spPr>
          <a:xfrm rot="2880928">
            <a:off x="10557045" y="3951859"/>
            <a:ext cx="127753" cy="198237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7" name="Google Shape;1537;p31"/>
          <p:cNvSpPr/>
          <p:nvPr/>
        </p:nvSpPr>
        <p:spPr>
          <a:xfrm rot="2880928">
            <a:off x="7669422" y="6649854"/>
            <a:ext cx="116740" cy="147852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8" name="Google Shape;1538;p31"/>
          <p:cNvSpPr/>
          <p:nvPr/>
        </p:nvSpPr>
        <p:spPr>
          <a:xfrm rot="2880928">
            <a:off x="10838151" y="3872941"/>
            <a:ext cx="145099" cy="216409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39" name="Google Shape;1539;p31"/>
          <p:cNvSpPr/>
          <p:nvPr/>
        </p:nvSpPr>
        <p:spPr>
          <a:xfrm rot="2880928">
            <a:off x="11167923" y="3829603"/>
            <a:ext cx="109031" cy="155011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40" name="Google Shape;1540;p31"/>
          <p:cNvSpPr/>
          <p:nvPr/>
        </p:nvSpPr>
        <p:spPr>
          <a:xfrm rot="2880928">
            <a:off x="11479557" y="3733281"/>
            <a:ext cx="131608" cy="196861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41" name="Google Shape;1541;p31"/>
          <p:cNvSpPr/>
          <p:nvPr/>
        </p:nvSpPr>
        <p:spPr>
          <a:xfrm rot="2880928">
            <a:off x="11769058" y="3648028"/>
            <a:ext cx="135463" cy="216960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542" name="Google Shape;1542;p31"/>
          <p:cNvSpPr/>
          <p:nvPr/>
        </p:nvSpPr>
        <p:spPr>
          <a:xfrm rot="2880928">
            <a:off x="12094585" y="3584703"/>
            <a:ext cx="97467" cy="156388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1543" name="Google Shape;1543;p31"/>
          <p:cNvGrpSpPr/>
          <p:nvPr/>
        </p:nvGrpSpPr>
        <p:grpSpPr>
          <a:xfrm>
            <a:off x="-274361" y="58635"/>
            <a:ext cx="5708761" cy="4534453"/>
            <a:chOff x="-205771" y="43976"/>
            <a:chExt cx="4281571" cy="3400840"/>
          </a:xfrm>
        </p:grpSpPr>
        <p:sp>
          <p:nvSpPr>
            <p:cNvPr id="1544" name="Google Shape;1544;p31"/>
            <p:cNvSpPr/>
            <p:nvPr/>
          </p:nvSpPr>
          <p:spPr>
            <a:xfrm rot="3317691" flipH="1">
              <a:off x="2115856" y="2727122"/>
              <a:ext cx="40060" cy="163339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45" name="Google Shape;1545;p31"/>
            <p:cNvSpPr/>
            <p:nvPr/>
          </p:nvSpPr>
          <p:spPr>
            <a:xfrm rot="3317691" flipH="1">
              <a:off x="1909151" y="2883404"/>
              <a:ext cx="41712" cy="127409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46" name="Google Shape;1546;p31"/>
            <p:cNvSpPr/>
            <p:nvPr/>
          </p:nvSpPr>
          <p:spPr>
            <a:xfrm rot="3317691" flipH="1">
              <a:off x="2284903" y="2580031"/>
              <a:ext cx="51624" cy="177175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47" name="Google Shape;1547;p31"/>
            <p:cNvSpPr/>
            <p:nvPr/>
          </p:nvSpPr>
          <p:spPr>
            <a:xfrm rot="3317691" flipH="1">
              <a:off x="1690556" y="2974813"/>
              <a:ext cx="57406" cy="179240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48" name="Google Shape;1548;p31"/>
            <p:cNvSpPr/>
            <p:nvPr/>
          </p:nvSpPr>
          <p:spPr>
            <a:xfrm rot="3317691" flipH="1">
              <a:off x="2457088" y="2438271"/>
              <a:ext cx="55961" cy="123485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49" name="Google Shape;1549;p31"/>
            <p:cNvSpPr/>
            <p:nvPr/>
          </p:nvSpPr>
          <p:spPr>
            <a:xfrm rot="3317691" flipH="1">
              <a:off x="1485409" y="3077121"/>
              <a:ext cx="64427" cy="157970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0" name="Google Shape;1550;p31"/>
            <p:cNvSpPr/>
            <p:nvPr/>
          </p:nvSpPr>
          <p:spPr>
            <a:xfrm rot="3317691" flipH="1">
              <a:off x="2609607" y="2233248"/>
              <a:ext cx="74546" cy="15466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1" name="Google Shape;1551;p31"/>
            <p:cNvSpPr/>
            <p:nvPr/>
          </p:nvSpPr>
          <p:spPr>
            <a:xfrm rot="3317691" flipH="1">
              <a:off x="1248071" y="3178032"/>
              <a:ext cx="64427" cy="121627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2" name="Google Shape;1552;p31"/>
            <p:cNvSpPr/>
            <p:nvPr/>
          </p:nvSpPr>
          <p:spPr>
            <a:xfrm rot="3317691" flipH="1">
              <a:off x="2731415" y="2045422"/>
              <a:ext cx="91685" cy="169121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3" name="Google Shape;1553;p31"/>
            <p:cNvSpPr/>
            <p:nvPr/>
          </p:nvSpPr>
          <p:spPr>
            <a:xfrm rot="3317691" flipH="1">
              <a:off x="1000799" y="3215989"/>
              <a:ext cx="93130" cy="16664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4" name="Google Shape;1554;p31"/>
            <p:cNvSpPr/>
            <p:nvPr/>
          </p:nvSpPr>
          <p:spPr>
            <a:xfrm rot="3317691" flipH="1">
              <a:off x="2869047" y="1868332"/>
              <a:ext cx="75785" cy="11584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5" name="Google Shape;1555;p31"/>
            <p:cNvSpPr/>
            <p:nvPr/>
          </p:nvSpPr>
          <p:spPr>
            <a:xfrm rot="3317691" flipH="1">
              <a:off x="777523" y="3262631"/>
              <a:ext cx="97260" cy="148678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6" name="Google Shape;1556;p31"/>
            <p:cNvSpPr/>
            <p:nvPr/>
          </p:nvSpPr>
          <p:spPr>
            <a:xfrm rot="3317691" flipH="1">
              <a:off x="2979052" y="1631518"/>
              <a:ext cx="95815" cy="148678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7" name="Google Shape;1557;p31"/>
            <p:cNvSpPr/>
            <p:nvPr/>
          </p:nvSpPr>
          <p:spPr>
            <a:xfrm rot="3317691" flipH="1">
              <a:off x="532880" y="3300470"/>
              <a:ext cx="87555" cy="11088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8" name="Google Shape;1558;p31"/>
            <p:cNvSpPr/>
            <p:nvPr/>
          </p:nvSpPr>
          <p:spPr>
            <a:xfrm rot="3317691" flipH="1">
              <a:off x="3073549" y="1425265"/>
              <a:ext cx="108824" cy="162307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59" name="Google Shape;1559;p31"/>
            <p:cNvSpPr/>
            <p:nvPr/>
          </p:nvSpPr>
          <p:spPr>
            <a:xfrm rot="3317691" flipH="1">
              <a:off x="274544" y="3277780"/>
              <a:ext cx="124518" cy="147646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0" name="Google Shape;1560;p31"/>
            <p:cNvSpPr/>
            <p:nvPr/>
          </p:nvSpPr>
          <p:spPr>
            <a:xfrm rot="3317691" flipH="1">
              <a:off x="3194938" y="1233550"/>
              <a:ext cx="81773" cy="116258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1" name="Google Shape;1561;p31"/>
            <p:cNvSpPr/>
            <p:nvPr/>
          </p:nvSpPr>
          <p:spPr>
            <a:xfrm rot="3317691" flipH="1">
              <a:off x="54646" y="3271104"/>
              <a:ext cx="117291" cy="131745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2" name="Google Shape;1562;p31"/>
            <p:cNvSpPr/>
            <p:nvPr/>
          </p:nvSpPr>
          <p:spPr>
            <a:xfrm rot="3317691" flipH="1">
              <a:off x="3297258" y="995188"/>
              <a:ext cx="98706" cy="147646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3" name="Google Shape;1563;p31"/>
            <p:cNvSpPr/>
            <p:nvPr/>
          </p:nvSpPr>
          <p:spPr>
            <a:xfrm rot="3317691" flipH="1">
              <a:off x="3401020" y="787937"/>
              <a:ext cx="101597" cy="16272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4" name="Google Shape;1564;p31"/>
            <p:cNvSpPr/>
            <p:nvPr/>
          </p:nvSpPr>
          <p:spPr>
            <a:xfrm rot="3317691" flipH="1">
              <a:off x="-183667" y="3265323"/>
              <a:ext cx="96021" cy="104075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5" name="Google Shape;1565;p31"/>
            <p:cNvSpPr/>
            <p:nvPr/>
          </p:nvSpPr>
          <p:spPr>
            <a:xfrm rot="3317691" flipH="1">
              <a:off x="3536518" y="603092"/>
              <a:ext cx="73100" cy="11729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6" name="Google Shape;1566;p31"/>
            <p:cNvSpPr/>
            <p:nvPr/>
          </p:nvSpPr>
          <p:spPr>
            <a:xfrm rot="3317691" flipH="1">
              <a:off x="3667836" y="374099"/>
              <a:ext cx="81566" cy="154667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7" name="Google Shape;1567;p31"/>
            <p:cNvSpPr/>
            <p:nvPr/>
          </p:nvSpPr>
          <p:spPr>
            <a:xfrm rot="3317691" flipH="1">
              <a:off x="3808028" y="189021"/>
              <a:ext cx="75991" cy="17449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568" name="Google Shape;1568;p31"/>
            <p:cNvSpPr/>
            <p:nvPr/>
          </p:nvSpPr>
          <p:spPr>
            <a:xfrm rot="3317691" flipH="1">
              <a:off x="3985498" y="37924"/>
              <a:ext cx="50179" cy="123898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170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2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1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2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9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1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6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3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6EDF8-8194-4E76-B87A-E7019832B9A6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DF3A6-026C-4197-959C-C930BA20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3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6" Type="http://schemas.microsoft.com/office/2007/relationships/hdphoto" Target="../media/hdphoto3.wdp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7709" y="120807"/>
            <a:ext cx="5172400" cy="13008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Let’s chant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7709" y="1732279"/>
            <a:ext cx="9048520" cy="1097600"/>
          </a:xfrm>
        </p:spPr>
        <p:txBody>
          <a:bodyPr/>
          <a:lstStyle/>
          <a:p>
            <a:r>
              <a:rPr lang="en-US" sz="4800" dirty="0">
                <a:solidFill>
                  <a:srgbClr val="0070C0"/>
                </a:solidFill>
              </a:rPr>
              <a:t>a  </a:t>
            </a:r>
            <a:r>
              <a:rPr lang="en-US" sz="4800" dirty="0" err="1">
                <a:solidFill>
                  <a:srgbClr val="0070C0"/>
                </a:solidFill>
              </a:rPr>
              <a:t>a</a:t>
            </a:r>
            <a:r>
              <a:rPr lang="en-US" sz="4800" dirty="0">
                <a:solidFill>
                  <a:srgbClr val="0070C0"/>
                </a:solidFill>
              </a:rPr>
              <a:t>  </a:t>
            </a:r>
            <a:r>
              <a:rPr lang="en-US" sz="4800" dirty="0" err="1">
                <a:solidFill>
                  <a:srgbClr val="0070C0"/>
                </a:solidFill>
              </a:rPr>
              <a:t>a</a:t>
            </a:r>
            <a:r>
              <a:rPr lang="en-US" sz="4800" dirty="0">
                <a:solidFill>
                  <a:srgbClr val="0070C0"/>
                </a:solidFill>
              </a:rPr>
              <a:t>   America</a:t>
            </a:r>
          </a:p>
          <a:p>
            <a:r>
              <a:rPr lang="en-US" sz="4800" dirty="0">
                <a:solidFill>
                  <a:srgbClr val="0070C0"/>
                </a:solidFill>
              </a:rPr>
              <a:t>a  </a:t>
            </a:r>
            <a:r>
              <a:rPr lang="en-US" sz="4800" dirty="0" err="1">
                <a:solidFill>
                  <a:srgbClr val="0070C0"/>
                </a:solidFill>
              </a:rPr>
              <a:t>a</a:t>
            </a:r>
            <a:r>
              <a:rPr lang="en-US" sz="4800" dirty="0">
                <a:solidFill>
                  <a:srgbClr val="0070C0"/>
                </a:solidFill>
              </a:rPr>
              <a:t>  </a:t>
            </a:r>
            <a:r>
              <a:rPr lang="en-US" sz="4800" dirty="0" err="1">
                <a:solidFill>
                  <a:srgbClr val="0070C0"/>
                </a:solidFill>
              </a:rPr>
              <a:t>a</a:t>
            </a:r>
            <a:r>
              <a:rPr lang="en-US" sz="4800" dirty="0">
                <a:solidFill>
                  <a:srgbClr val="0070C0"/>
                </a:solidFill>
              </a:rPr>
              <a:t>   Australia</a:t>
            </a:r>
          </a:p>
          <a:p>
            <a:r>
              <a:rPr lang="en-US" sz="4800" dirty="0">
                <a:solidFill>
                  <a:srgbClr val="0070C0"/>
                </a:solidFill>
              </a:rPr>
              <a:t>b  </a:t>
            </a:r>
            <a:r>
              <a:rPr lang="en-US" sz="4800" dirty="0" err="1">
                <a:solidFill>
                  <a:srgbClr val="0070C0"/>
                </a:solidFill>
              </a:rPr>
              <a:t>b</a:t>
            </a:r>
            <a:r>
              <a:rPr lang="en-US" sz="4800" dirty="0">
                <a:solidFill>
                  <a:srgbClr val="0070C0"/>
                </a:solidFill>
              </a:rPr>
              <a:t>  </a:t>
            </a:r>
            <a:r>
              <a:rPr lang="en-US" sz="4800" dirty="0" err="1">
                <a:solidFill>
                  <a:srgbClr val="0070C0"/>
                </a:solidFill>
              </a:rPr>
              <a:t>b</a:t>
            </a:r>
            <a:r>
              <a:rPr lang="en-US" sz="4800" dirty="0">
                <a:solidFill>
                  <a:srgbClr val="0070C0"/>
                </a:solidFill>
              </a:rPr>
              <a:t>  Britain</a:t>
            </a:r>
          </a:p>
          <a:p>
            <a:r>
              <a:rPr lang="en-US" sz="4800" dirty="0">
                <a:solidFill>
                  <a:srgbClr val="0070C0"/>
                </a:solidFill>
              </a:rPr>
              <a:t>v   </a:t>
            </a:r>
            <a:r>
              <a:rPr lang="en-US" sz="4800" dirty="0" err="1">
                <a:solidFill>
                  <a:srgbClr val="0070C0"/>
                </a:solidFill>
              </a:rPr>
              <a:t>v</a:t>
            </a:r>
            <a:r>
              <a:rPr lang="en-US" sz="4800" dirty="0">
                <a:solidFill>
                  <a:srgbClr val="0070C0"/>
                </a:solidFill>
              </a:rPr>
              <a:t>  </a:t>
            </a:r>
            <a:r>
              <a:rPr lang="en-US" sz="4800" dirty="0" err="1">
                <a:solidFill>
                  <a:srgbClr val="0070C0"/>
                </a:solidFill>
              </a:rPr>
              <a:t>v</a:t>
            </a:r>
            <a:r>
              <a:rPr lang="en-US" sz="4800" dirty="0">
                <a:solidFill>
                  <a:srgbClr val="0070C0"/>
                </a:solidFill>
              </a:rPr>
              <a:t>   Viet </a:t>
            </a:r>
            <a:r>
              <a:rPr lang="en-US" sz="4800" dirty="0" err="1">
                <a:solidFill>
                  <a:srgbClr val="0070C0"/>
                </a:solidFill>
              </a:rPr>
              <a:t>nam</a:t>
            </a:r>
            <a:endParaRPr lang="en-US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93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086AEBC2-E4E3-42A4-860C-AA16FDF8B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ysClr val="windowText" lastClr="000000"/>
                </a:solidFill>
              </a:rPr>
              <a:t>Look and </a:t>
            </a:r>
            <a:r>
              <a:rPr lang="vi-VN" sz="4800" b="1" dirty="0">
                <a:solidFill>
                  <a:sysClr val="windowText" lastClr="000000"/>
                </a:solidFill>
              </a:rPr>
              <a:t>think.</a:t>
            </a:r>
            <a:endParaRPr lang="en-US" sz="4800" b="1" dirty="0">
              <a:solidFill>
                <a:sysClr val="windowText" lastClr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516C12-2EAB-6DCC-4000-35552871FD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856" b="3026"/>
          <a:stretch/>
        </p:blipFill>
        <p:spPr>
          <a:xfrm>
            <a:off x="605137" y="2394857"/>
            <a:ext cx="11234760" cy="397137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0F04DEB9-20BC-1A5F-8000-893E6EBDBF23}"/>
              </a:ext>
            </a:extLst>
          </p:cNvPr>
          <p:cNvSpPr/>
          <p:nvPr/>
        </p:nvSpPr>
        <p:spPr>
          <a:xfrm>
            <a:off x="1905560" y="5366657"/>
            <a:ext cx="562707" cy="6318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8E55C6-9144-195F-1DE9-92ABEF73A6E4}"/>
              </a:ext>
            </a:extLst>
          </p:cNvPr>
          <p:cNvSpPr/>
          <p:nvPr/>
        </p:nvSpPr>
        <p:spPr>
          <a:xfrm>
            <a:off x="3395693" y="5522965"/>
            <a:ext cx="562707" cy="6318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8D6C164-4DFE-0D6C-80EF-36390E0365F4}"/>
              </a:ext>
            </a:extLst>
          </p:cNvPr>
          <p:cNvSpPr/>
          <p:nvPr/>
        </p:nvSpPr>
        <p:spPr>
          <a:xfrm>
            <a:off x="7082813" y="5470863"/>
            <a:ext cx="562707" cy="6318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4C57A1-F287-55F8-0E2B-B4BC832EAC85}"/>
              </a:ext>
            </a:extLst>
          </p:cNvPr>
          <p:cNvSpPr/>
          <p:nvPr/>
        </p:nvSpPr>
        <p:spPr>
          <a:xfrm>
            <a:off x="8427060" y="5616747"/>
            <a:ext cx="562707" cy="6318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9252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93" b="99554" l="971" r="100000">
                        <a14:foregroundMark x1="45631" y1="93304" x2="45631" y2="93304"/>
                        <a14:backgroundMark x1="91748" y1="7143" x2="91748" y2="7143"/>
                        <a14:backgroundMark x1="91748" y1="4464" x2="91748" y2="4464"/>
                        <a14:backgroundMark x1="90291" y1="3125" x2="90291" y2="3125"/>
                        <a14:backgroundMark x1="91262" y1="7143" x2="91262" y2="7143"/>
                        <a14:backgroundMark x1="91748" y1="8036" x2="91748" y2="8036"/>
                        <a14:backgroundMark x1="91748" y1="8036" x2="91748" y2="803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87765" y="2446399"/>
            <a:ext cx="1597167" cy="1736725"/>
          </a:xfrm>
          <a:prstGeom prst="rect">
            <a:avLst/>
          </a:prstGeom>
        </p:spPr>
      </p:pic>
      <p:pic>
        <p:nvPicPr>
          <p:cNvPr id="5" name="Picture 4" descr="Image result for pointing cartoon"/>
          <p:cNvPicPr/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3883" b="100000" l="7066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0355" t="54238" r="-143"/>
          <a:stretch/>
        </p:blipFill>
        <p:spPr bwMode="auto">
          <a:xfrm flipH="1">
            <a:off x="981212" y="1208919"/>
            <a:ext cx="955616" cy="159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Kết quả hình ảnh cho girl cartoon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181" y="5048249"/>
            <a:ext cx="1355084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1285877" y="5558695"/>
            <a:ext cx="8305596" cy="985496"/>
          </a:xfrm>
          <a:prstGeom prst="wedgeRoundRectCallout">
            <a:avLst>
              <a:gd name="adj1" fmla="val 59987"/>
              <a:gd name="adj2" fmla="val -31839"/>
              <a:gd name="adj3" fmla="val 16667"/>
            </a:avLst>
          </a:prstGeom>
          <a:solidFill>
            <a:schemeClr val="tx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33" b="1" dirty="0">
                <a:solidFill>
                  <a:srgbClr val="002060"/>
                </a:solidFill>
                <a:latin typeface="Comic Sans MS" pitchFamily="66" charset="0"/>
              </a:rPr>
              <a:t>He’s from Singapore.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033816" y="260583"/>
            <a:ext cx="8124368" cy="864096"/>
          </a:xfrm>
          <a:prstGeom prst="wedgeRoundRectCallout">
            <a:avLst>
              <a:gd name="adj1" fmla="val -55732"/>
              <a:gd name="adj2" fmla="val 50916"/>
              <a:gd name="adj3" fmla="val 16667"/>
            </a:avLst>
          </a:prstGeom>
          <a:solidFill>
            <a:schemeClr val="tx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333" b="1" dirty="0">
                <a:solidFill>
                  <a:srgbClr val="002060"/>
                </a:solidFill>
                <a:latin typeface="Comic Sans MS" panose="030F0702030302020204" pitchFamily="66" charset="0"/>
              </a:rPr>
              <a:t>Where’s he from?</a:t>
            </a:r>
          </a:p>
        </p:txBody>
      </p:sp>
      <p:pic>
        <p:nvPicPr>
          <p:cNvPr id="9" name="Picture 2" descr="Free Vector | Illustration of singapore fla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740"/>
          <a:stretch/>
        </p:blipFill>
        <p:spPr bwMode="auto">
          <a:xfrm>
            <a:off x="6875227" y="2014712"/>
            <a:ext cx="4116624" cy="27379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7472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 result for pointing cartoon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83" b="100000" l="7066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0355" t="54238" r="-143"/>
          <a:stretch/>
        </p:blipFill>
        <p:spPr bwMode="auto">
          <a:xfrm flipH="1">
            <a:off x="981212" y="1208919"/>
            <a:ext cx="955616" cy="159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Kết quả hình ảnh cho girl cartoon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181" y="5048249"/>
            <a:ext cx="1355084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1285877" y="5558695"/>
            <a:ext cx="8305596" cy="985496"/>
          </a:xfrm>
          <a:prstGeom prst="wedgeRoundRectCallout">
            <a:avLst>
              <a:gd name="adj1" fmla="val 59987"/>
              <a:gd name="adj2" fmla="val -31839"/>
              <a:gd name="adj3" fmla="val 16667"/>
            </a:avLst>
          </a:prstGeom>
          <a:solidFill>
            <a:schemeClr val="tx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33" b="1" dirty="0">
                <a:solidFill>
                  <a:srgbClr val="002060"/>
                </a:solidFill>
                <a:latin typeface="Comic Sans MS" pitchFamily="66" charset="0"/>
              </a:rPr>
              <a:t>She’s from Thailand.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033816" y="260583"/>
            <a:ext cx="8124368" cy="864096"/>
          </a:xfrm>
          <a:prstGeom prst="wedgeRoundRectCallout">
            <a:avLst>
              <a:gd name="adj1" fmla="val -55732"/>
              <a:gd name="adj2" fmla="val 50916"/>
              <a:gd name="adj3" fmla="val 16667"/>
            </a:avLst>
          </a:prstGeom>
          <a:solidFill>
            <a:schemeClr val="tx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333" b="1" dirty="0">
                <a:solidFill>
                  <a:srgbClr val="002060"/>
                </a:solidFill>
                <a:latin typeface="Comic Sans MS" panose="030F0702030302020204" pitchFamily="66" charset="0"/>
              </a:rPr>
              <a:t>Where’s she from?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183" b="99563" l="2804" r="95794">
                        <a14:foregroundMark x1="29907" y1="93886" x2="29907" y2="93886"/>
                        <a14:foregroundMark x1="39720" y1="93013" x2="39720" y2="93013"/>
                        <a14:foregroundMark x1="58879" y1="90393" x2="58879" y2="90393"/>
                        <a14:foregroundMark x1="56075" y1="94323" x2="56075" y2="94323"/>
                        <a14:foregroundMark x1="63084" y1="95197" x2="63084" y2="95197"/>
                        <a14:foregroundMark x1="63084" y1="95197" x2="63084" y2="95197"/>
                        <a14:foregroundMark x1="63084" y1="95197" x2="63084" y2="95197"/>
                        <a14:foregroundMark x1="75701" y1="91266" x2="75701" y2="9126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69461" y="2479590"/>
            <a:ext cx="1761540" cy="1885012"/>
          </a:xfrm>
          <a:prstGeom prst="rect">
            <a:avLst/>
          </a:prstGeom>
        </p:spPr>
      </p:pic>
      <p:pic>
        <p:nvPicPr>
          <p:cNvPr id="9" name="Picture 2" descr="Thailand Flag Vector Art, Icons, and Graphics for Free Downloa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072" y="2479590"/>
            <a:ext cx="3809728" cy="21439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5069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Google Shape;1586;p38"/>
          <p:cNvSpPr txBox="1">
            <a:spLocks noGrp="1"/>
          </p:cNvSpPr>
          <p:nvPr>
            <p:ph type="ctrTitle"/>
          </p:nvPr>
        </p:nvSpPr>
        <p:spPr>
          <a:xfrm>
            <a:off x="2706467" y="2442795"/>
            <a:ext cx="6779200" cy="197382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8000" b="1" dirty="0"/>
              <a:t>Unit 1</a:t>
            </a:r>
            <a:r>
              <a:rPr lang="en-US" sz="8000" dirty="0"/>
              <a:t/>
            </a:r>
            <a:br>
              <a:rPr lang="en-US" sz="8000" dirty="0"/>
            </a:br>
            <a:r>
              <a:rPr lang="en-US" sz="8000" b="1" dirty="0"/>
              <a:t>My friends</a:t>
            </a:r>
            <a:endParaRPr sz="8800" b="1" dirty="0"/>
          </a:p>
        </p:txBody>
      </p:sp>
      <p:sp>
        <p:nvSpPr>
          <p:cNvPr id="1587" name="Google Shape;1587;p38"/>
          <p:cNvSpPr txBox="1">
            <a:spLocks noGrp="1"/>
          </p:cNvSpPr>
          <p:nvPr>
            <p:ph type="subTitle" idx="1"/>
          </p:nvPr>
        </p:nvSpPr>
        <p:spPr>
          <a:xfrm>
            <a:off x="3036429" y="4661848"/>
            <a:ext cx="6302529" cy="59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vi-VN" sz="4267" b="1" dirty="0">
                <a:latin typeface="Comic Sans MS" panose="030F0702030302020204" pitchFamily="66" charset="0"/>
              </a:rPr>
              <a:t>Lesson 2</a:t>
            </a:r>
            <a:r>
              <a:rPr lang="en" sz="4267" b="1" dirty="0">
                <a:latin typeface="Comic Sans MS" panose="030F0702030302020204" pitchFamily="66" charset="0"/>
              </a:rPr>
              <a:t> - </a:t>
            </a:r>
            <a:r>
              <a:rPr lang="vi-VN" sz="4267" b="1" dirty="0">
                <a:latin typeface="Comic Sans MS" panose="030F0702030302020204" pitchFamily="66" charset="0"/>
              </a:rPr>
              <a:t>Period</a:t>
            </a:r>
            <a:r>
              <a:rPr lang="en" sz="4267" b="1" dirty="0">
                <a:latin typeface="Comic Sans MS" panose="030F0702030302020204" pitchFamily="66" charset="0"/>
              </a:rPr>
              <a:t> </a:t>
            </a:r>
            <a:r>
              <a:rPr lang="en-US" sz="4267" b="1" dirty="0">
                <a:latin typeface="Comic Sans MS" panose="030F0702030302020204" pitchFamily="66" charset="0"/>
              </a:rPr>
              <a:t>1</a:t>
            </a:r>
            <a:endParaRPr sz="4267" b="1" dirty="0">
              <a:latin typeface="Comic Sans MS" panose="030F0702030302020204" pitchFamily="66" charset="0"/>
            </a:endParaRPr>
          </a:p>
        </p:txBody>
      </p:sp>
      <p:sp>
        <p:nvSpPr>
          <p:cNvPr id="1589" name="Google Shape;1589;p38"/>
          <p:cNvSpPr/>
          <p:nvPr/>
        </p:nvSpPr>
        <p:spPr>
          <a:xfrm>
            <a:off x="3151000" y="4521483"/>
            <a:ext cx="5890000" cy="956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1590" name="Google Shape;1590;p38"/>
          <p:cNvSpPr/>
          <p:nvPr/>
        </p:nvSpPr>
        <p:spPr>
          <a:xfrm rot="899907">
            <a:off x="10603971" y="5028788"/>
            <a:ext cx="122165" cy="132993"/>
          </a:xfrm>
          <a:custGeom>
            <a:avLst/>
            <a:gdLst/>
            <a:ahLst/>
            <a:cxnLst/>
            <a:rect l="l" t="t" r="r" b="b"/>
            <a:pathLst>
              <a:path w="801" h="872" extrusionOk="0">
                <a:moveTo>
                  <a:pt x="95" y="0"/>
                </a:moveTo>
                <a:cubicBezTo>
                  <a:pt x="22" y="0"/>
                  <a:pt x="0" y="107"/>
                  <a:pt x="46" y="147"/>
                </a:cubicBezTo>
                <a:cubicBezTo>
                  <a:pt x="150" y="251"/>
                  <a:pt x="261" y="327"/>
                  <a:pt x="344" y="437"/>
                </a:cubicBezTo>
                <a:cubicBezTo>
                  <a:pt x="440" y="562"/>
                  <a:pt x="496" y="714"/>
                  <a:pt x="586" y="839"/>
                </a:cubicBezTo>
                <a:cubicBezTo>
                  <a:pt x="605" y="862"/>
                  <a:pt x="627" y="872"/>
                  <a:pt x="650" y="872"/>
                </a:cubicBezTo>
                <a:cubicBezTo>
                  <a:pt x="702" y="872"/>
                  <a:pt x="754" y="820"/>
                  <a:pt x="759" y="763"/>
                </a:cubicBezTo>
                <a:cubicBezTo>
                  <a:pt x="800" y="424"/>
                  <a:pt x="427" y="43"/>
                  <a:pt x="108" y="1"/>
                </a:cubicBezTo>
                <a:cubicBezTo>
                  <a:pt x="104" y="1"/>
                  <a:pt x="99" y="0"/>
                  <a:pt x="95" y="0"/>
                </a:cubicBezTo>
                <a:close/>
              </a:path>
            </a:pathLst>
          </a:custGeom>
          <a:solidFill>
            <a:srgbClr val="F1DF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grpSp>
        <p:nvGrpSpPr>
          <p:cNvPr id="1591" name="Google Shape;1591;p38"/>
          <p:cNvGrpSpPr/>
          <p:nvPr/>
        </p:nvGrpSpPr>
        <p:grpSpPr>
          <a:xfrm>
            <a:off x="9543979" y="4569283"/>
            <a:ext cx="1358891" cy="1331820"/>
            <a:chOff x="7157984" y="3426962"/>
            <a:chExt cx="1019168" cy="998865"/>
          </a:xfrm>
        </p:grpSpPr>
        <p:sp>
          <p:nvSpPr>
            <p:cNvPr id="1592" name="Google Shape;1592;p38"/>
            <p:cNvSpPr/>
            <p:nvPr/>
          </p:nvSpPr>
          <p:spPr>
            <a:xfrm>
              <a:off x="7174200" y="3450800"/>
              <a:ext cx="974678" cy="951149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3" name="Google Shape;1593;p38"/>
            <p:cNvSpPr/>
            <p:nvPr/>
          </p:nvSpPr>
          <p:spPr>
            <a:xfrm rot="899917">
              <a:off x="7416176" y="3730856"/>
              <a:ext cx="177416" cy="96086"/>
            </a:xfrm>
            <a:custGeom>
              <a:avLst/>
              <a:gdLst/>
              <a:ahLst/>
              <a:cxnLst/>
              <a:rect l="l" t="t" r="r" b="b"/>
              <a:pathLst>
                <a:path w="1551" h="840" extrusionOk="0">
                  <a:moveTo>
                    <a:pt x="769" y="0"/>
                  </a:moveTo>
                  <a:cubicBezTo>
                    <a:pt x="380" y="0"/>
                    <a:pt x="63" y="332"/>
                    <a:pt x="10" y="715"/>
                  </a:cubicBezTo>
                  <a:cubicBezTo>
                    <a:pt x="0" y="754"/>
                    <a:pt x="32" y="794"/>
                    <a:pt x="71" y="794"/>
                  </a:cubicBezTo>
                  <a:cubicBezTo>
                    <a:pt x="87" y="794"/>
                    <a:pt x="104" y="787"/>
                    <a:pt x="121" y="771"/>
                  </a:cubicBezTo>
                  <a:cubicBezTo>
                    <a:pt x="328" y="591"/>
                    <a:pt x="432" y="300"/>
                    <a:pt x="750" y="279"/>
                  </a:cubicBezTo>
                  <a:cubicBezTo>
                    <a:pt x="762" y="278"/>
                    <a:pt x="773" y="278"/>
                    <a:pt x="784" y="278"/>
                  </a:cubicBezTo>
                  <a:cubicBezTo>
                    <a:pt x="1070" y="278"/>
                    <a:pt x="1178" y="618"/>
                    <a:pt x="1332" y="798"/>
                  </a:cubicBezTo>
                  <a:cubicBezTo>
                    <a:pt x="1354" y="827"/>
                    <a:pt x="1385" y="840"/>
                    <a:pt x="1417" y="840"/>
                  </a:cubicBezTo>
                  <a:cubicBezTo>
                    <a:pt x="1483" y="840"/>
                    <a:pt x="1551" y="785"/>
                    <a:pt x="1546" y="715"/>
                  </a:cubicBezTo>
                  <a:cubicBezTo>
                    <a:pt x="1498" y="383"/>
                    <a:pt x="1172" y="30"/>
                    <a:pt x="826" y="2"/>
                  </a:cubicBezTo>
                  <a:cubicBezTo>
                    <a:pt x="807" y="1"/>
                    <a:pt x="788" y="0"/>
                    <a:pt x="769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4" name="Google Shape;1594;p38"/>
            <p:cNvSpPr/>
            <p:nvPr/>
          </p:nvSpPr>
          <p:spPr>
            <a:xfrm rot="899917">
              <a:off x="7769964" y="3825690"/>
              <a:ext cx="177759" cy="96086"/>
            </a:xfrm>
            <a:custGeom>
              <a:avLst/>
              <a:gdLst/>
              <a:ahLst/>
              <a:cxnLst/>
              <a:rect l="l" t="t" r="r" b="b"/>
              <a:pathLst>
                <a:path w="1554" h="840" extrusionOk="0">
                  <a:moveTo>
                    <a:pt x="782" y="0"/>
                  </a:moveTo>
                  <a:cubicBezTo>
                    <a:pt x="763" y="0"/>
                    <a:pt x="744" y="1"/>
                    <a:pt x="725" y="2"/>
                  </a:cubicBezTo>
                  <a:cubicBezTo>
                    <a:pt x="379" y="30"/>
                    <a:pt x="53" y="383"/>
                    <a:pt x="5" y="715"/>
                  </a:cubicBezTo>
                  <a:cubicBezTo>
                    <a:pt x="0" y="785"/>
                    <a:pt x="69" y="840"/>
                    <a:pt x="135" y="840"/>
                  </a:cubicBezTo>
                  <a:cubicBezTo>
                    <a:pt x="166" y="840"/>
                    <a:pt x="197" y="827"/>
                    <a:pt x="220" y="798"/>
                  </a:cubicBezTo>
                  <a:cubicBezTo>
                    <a:pt x="373" y="618"/>
                    <a:pt x="481" y="278"/>
                    <a:pt x="767" y="278"/>
                  </a:cubicBezTo>
                  <a:cubicBezTo>
                    <a:pt x="778" y="278"/>
                    <a:pt x="789" y="278"/>
                    <a:pt x="801" y="279"/>
                  </a:cubicBezTo>
                  <a:cubicBezTo>
                    <a:pt x="1119" y="300"/>
                    <a:pt x="1223" y="591"/>
                    <a:pt x="1431" y="771"/>
                  </a:cubicBezTo>
                  <a:cubicBezTo>
                    <a:pt x="1447" y="787"/>
                    <a:pt x="1464" y="794"/>
                    <a:pt x="1481" y="794"/>
                  </a:cubicBezTo>
                  <a:cubicBezTo>
                    <a:pt x="1520" y="794"/>
                    <a:pt x="1553" y="754"/>
                    <a:pt x="1548" y="715"/>
                  </a:cubicBezTo>
                  <a:cubicBezTo>
                    <a:pt x="1489" y="332"/>
                    <a:pt x="1171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5" name="Google Shape;1595;p38"/>
            <p:cNvSpPr/>
            <p:nvPr/>
          </p:nvSpPr>
          <p:spPr>
            <a:xfrm rot="899917">
              <a:off x="7370928" y="3982619"/>
              <a:ext cx="487751" cy="205441"/>
            </a:xfrm>
            <a:custGeom>
              <a:avLst/>
              <a:gdLst/>
              <a:ahLst/>
              <a:cxnLst/>
              <a:rect l="l" t="t" r="r" b="b"/>
              <a:pathLst>
                <a:path w="4264" h="1796" extrusionOk="0">
                  <a:moveTo>
                    <a:pt x="2484" y="0"/>
                  </a:moveTo>
                  <a:cubicBezTo>
                    <a:pt x="1354" y="0"/>
                    <a:pt x="96" y="53"/>
                    <a:pt x="77" y="155"/>
                  </a:cubicBezTo>
                  <a:cubicBezTo>
                    <a:pt x="1" y="591"/>
                    <a:pt x="527" y="1775"/>
                    <a:pt x="2132" y="1795"/>
                  </a:cubicBezTo>
                  <a:cubicBezTo>
                    <a:pt x="2139" y="1795"/>
                    <a:pt x="2147" y="1796"/>
                    <a:pt x="2154" y="1796"/>
                  </a:cubicBezTo>
                  <a:cubicBezTo>
                    <a:pt x="3736" y="1796"/>
                    <a:pt x="4264" y="258"/>
                    <a:pt x="4250" y="107"/>
                  </a:cubicBezTo>
                  <a:cubicBezTo>
                    <a:pt x="4247" y="35"/>
                    <a:pt x="3408" y="0"/>
                    <a:pt x="2484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6" name="Google Shape;1596;p38"/>
            <p:cNvSpPr/>
            <p:nvPr/>
          </p:nvSpPr>
          <p:spPr>
            <a:xfrm rot="899917">
              <a:off x="7391935" y="3984945"/>
              <a:ext cx="479743" cy="92426"/>
            </a:xfrm>
            <a:custGeom>
              <a:avLst/>
              <a:gdLst/>
              <a:ahLst/>
              <a:cxnLst/>
              <a:rect l="l" t="t" r="r" b="b"/>
              <a:pathLst>
                <a:path w="4194" h="808" extrusionOk="0">
                  <a:moveTo>
                    <a:pt x="2464" y="1"/>
                  </a:moveTo>
                  <a:cubicBezTo>
                    <a:pt x="1326" y="1"/>
                    <a:pt x="40" y="53"/>
                    <a:pt x="21" y="157"/>
                  </a:cubicBezTo>
                  <a:cubicBezTo>
                    <a:pt x="0" y="316"/>
                    <a:pt x="49" y="559"/>
                    <a:pt x="187" y="808"/>
                  </a:cubicBezTo>
                  <a:cubicBezTo>
                    <a:pt x="727" y="559"/>
                    <a:pt x="1350" y="462"/>
                    <a:pt x="1945" y="413"/>
                  </a:cubicBezTo>
                  <a:cubicBezTo>
                    <a:pt x="2137" y="396"/>
                    <a:pt x="2327" y="378"/>
                    <a:pt x="2516" y="378"/>
                  </a:cubicBezTo>
                  <a:cubicBezTo>
                    <a:pt x="2626" y="378"/>
                    <a:pt x="2735" y="384"/>
                    <a:pt x="2845" y="400"/>
                  </a:cubicBezTo>
                  <a:cubicBezTo>
                    <a:pt x="3218" y="455"/>
                    <a:pt x="3571" y="607"/>
                    <a:pt x="3883" y="808"/>
                  </a:cubicBezTo>
                  <a:cubicBezTo>
                    <a:pt x="4104" y="469"/>
                    <a:pt x="4194" y="171"/>
                    <a:pt x="4187" y="102"/>
                  </a:cubicBezTo>
                  <a:cubicBezTo>
                    <a:pt x="4187" y="34"/>
                    <a:pt x="3373" y="1"/>
                    <a:pt x="2464" y="1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7" name="Google Shape;1597;p38"/>
            <p:cNvSpPr/>
            <p:nvPr/>
          </p:nvSpPr>
          <p:spPr>
            <a:xfrm rot="899907">
              <a:off x="7248455" y="3521637"/>
              <a:ext cx="838227" cy="809516"/>
            </a:xfrm>
            <a:custGeom>
              <a:avLst/>
              <a:gdLst/>
              <a:ahLst/>
              <a:cxnLst/>
              <a:rect l="l" t="t" r="r" b="b"/>
              <a:pathLst>
                <a:path w="7328" h="7077" extrusionOk="0">
                  <a:moveTo>
                    <a:pt x="3514" y="0"/>
                  </a:moveTo>
                  <a:cubicBezTo>
                    <a:pt x="3365" y="0"/>
                    <a:pt x="3215" y="10"/>
                    <a:pt x="3066" y="29"/>
                  </a:cubicBezTo>
                  <a:cubicBezTo>
                    <a:pt x="2215" y="140"/>
                    <a:pt x="1336" y="472"/>
                    <a:pt x="783" y="1178"/>
                  </a:cubicBezTo>
                  <a:cubicBezTo>
                    <a:pt x="347" y="1745"/>
                    <a:pt x="180" y="2479"/>
                    <a:pt x="97" y="3185"/>
                  </a:cubicBezTo>
                  <a:cubicBezTo>
                    <a:pt x="21" y="3787"/>
                    <a:pt x="1" y="4416"/>
                    <a:pt x="174" y="4984"/>
                  </a:cubicBezTo>
                  <a:cubicBezTo>
                    <a:pt x="443" y="5835"/>
                    <a:pt x="1135" y="6493"/>
                    <a:pt x="1924" y="6804"/>
                  </a:cubicBezTo>
                  <a:cubicBezTo>
                    <a:pt x="2402" y="6998"/>
                    <a:pt x="2918" y="7077"/>
                    <a:pt x="3436" y="7077"/>
                  </a:cubicBezTo>
                  <a:cubicBezTo>
                    <a:pt x="3767" y="7077"/>
                    <a:pt x="4099" y="7045"/>
                    <a:pt x="4423" y="6991"/>
                  </a:cubicBezTo>
                  <a:cubicBezTo>
                    <a:pt x="5911" y="6749"/>
                    <a:pt x="7142" y="5351"/>
                    <a:pt x="7218" y="3759"/>
                  </a:cubicBezTo>
                  <a:cubicBezTo>
                    <a:pt x="7328" y="1581"/>
                    <a:pt x="5445" y="0"/>
                    <a:pt x="3514" y="0"/>
                  </a:cubicBezTo>
                  <a:close/>
                </a:path>
              </a:pathLst>
            </a:custGeom>
            <a:solidFill>
              <a:srgbClr val="FCC2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8" name="Google Shape;1598;p38"/>
            <p:cNvSpPr/>
            <p:nvPr/>
          </p:nvSpPr>
          <p:spPr>
            <a:xfrm rot="899907">
              <a:off x="7755623" y="3605023"/>
              <a:ext cx="224541" cy="110498"/>
            </a:xfrm>
            <a:custGeom>
              <a:avLst/>
              <a:gdLst/>
              <a:ahLst/>
              <a:cxnLst/>
              <a:rect l="l" t="t" r="r" b="b"/>
              <a:pathLst>
                <a:path w="1963" h="966" extrusionOk="0">
                  <a:moveTo>
                    <a:pt x="355" y="0"/>
                  </a:moveTo>
                  <a:cubicBezTo>
                    <a:pt x="264" y="0"/>
                    <a:pt x="177" y="7"/>
                    <a:pt x="97" y="20"/>
                  </a:cubicBezTo>
                  <a:cubicBezTo>
                    <a:pt x="0" y="41"/>
                    <a:pt x="49" y="165"/>
                    <a:pt x="118" y="179"/>
                  </a:cubicBezTo>
                  <a:cubicBezTo>
                    <a:pt x="464" y="221"/>
                    <a:pt x="761" y="290"/>
                    <a:pt x="1073" y="442"/>
                  </a:cubicBezTo>
                  <a:cubicBezTo>
                    <a:pt x="1336" y="574"/>
                    <a:pt x="1516" y="816"/>
                    <a:pt x="1765" y="947"/>
                  </a:cubicBezTo>
                  <a:cubicBezTo>
                    <a:pt x="1786" y="960"/>
                    <a:pt x="1808" y="966"/>
                    <a:pt x="1828" y="966"/>
                  </a:cubicBezTo>
                  <a:cubicBezTo>
                    <a:pt x="1905" y="966"/>
                    <a:pt x="1962" y="881"/>
                    <a:pt x="1924" y="788"/>
                  </a:cubicBezTo>
                  <a:cubicBezTo>
                    <a:pt x="1685" y="263"/>
                    <a:pt x="931" y="0"/>
                    <a:pt x="355" y="0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599" name="Google Shape;1599;p38"/>
            <p:cNvSpPr/>
            <p:nvPr/>
          </p:nvSpPr>
          <p:spPr>
            <a:xfrm rot="899907">
              <a:off x="7235694" y="3623508"/>
              <a:ext cx="775085" cy="698904"/>
            </a:xfrm>
            <a:custGeom>
              <a:avLst/>
              <a:gdLst/>
              <a:ahLst/>
              <a:cxnLst/>
              <a:rect l="l" t="t" r="r" b="b"/>
              <a:pathLst>
                <a:path w="6776" h="6110" extrusionOk="0">
                  <a:moveTo>
                    <a:pt x="955" y="0"/>
                  </a:moveTo>
                  <a:lnTo>
                    <a:pt x="955" y="0"/>
                  </a:lnTo>
                  <a:cubicBezTo>
                    <a:pt x="893" y="62"/>
                    <a:pt x="831" y="132"/>
                    <a:pt x="782" y="201"/>
                  </a:cubicBezTo>
                  <a:cubicBezTo>
                    <a:pt x="346" y="761"/>
                    <a:pt x="187" y="1502"/>
                    <a:pt x="97" y="2208"/>
                  </a:cubicBezTo>
                  <a:cubicBezTo>
                    <a:pt x="21" y="2803"/>
                    <a:pt x="0" y="3439"/>
                    <a:pt x="173" y="4007"/>
                  </a:cubicBezTo>
                  <a:cubicBezTo>
                    <a:pt x="443" y="4858"/>
                    <a:pt x="1135" y="5516"/>
                    <a:pt x="1924" y="5827"/>
                  </a:cubicBezTo>
                  <a:cubicBezTo>
                    <a:pt x="2409" y="6027"/>
                    <a:pt x="2925" y="6109"/>
                    <a:pt x="3446" y="6109"/>
                  </a:cubicBezTo>
                  <a:cubicBezTo>
                    <a:pt x="3772" y="6109"/>
                    <a:pt x="4100" y="6077"/>
                    <a:pt x="4423" y="6021"/>
                  </a:cubicBezTo>
                  <a:cubicBezTo>
                    <a:pt x="5412" y="5862"/>
                    <a:pt x="6277" y="5190"/>
                    <a:pt x="6776" y="4291"/>
                  </a:cubicBezTo>
                  <a:lnTo>
                    <a:pt x="6776" y="4291"/>
                  </a:lnTo>
                  <a:cubicBezTo>
                    <a:pt x="6118" y="4768"/>
                    <a:pt x="5350" y="5066"/>
                    <a:pt x="4554" y="5107"/>
                  </a:cubicBezTo>
                  <a:cubicBezTo>
                    <a:pt x="4496" y="5110"/>
                    <a:pt x="4438" y="5112"/>
                    <a:pt x="4379" y="5112"/>
                  </a:cubicBezTo>
                  <a:cubicBezTo>
                    <a:pt x="3176" y="5112"/>
                    <a:pt x="1960" y="4503"/>
                    <a:pt x="1274" y="3453"/>
                  </a:cubicBezTo>
                  <a:cubicBezTo>
                    <a:pt x="616" y="2457"/>
                    <a:pt x="492" y="1100"/>
                    <a:pt x="955" y="0"/>
                  </a:cubicBezTo>
                  <a:close/>
                </a:path>
              </a:pathLst>
            </a:custGeom>
            <a:solidFill>
              <a:srgbClr val="FAB6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600" name="Google Shape;1600;p38"/>
            <p:cNvSpPr/>
            <p:nvPr/>
          </p:nvSpPr>
          <p:spPr>
            <a:xfrm rot="899907">
              <a:off x="7416176" y="3730855"/>
              <a:ext cx="177414" cy="96085"/>
            </a:xfrm>
            <a:custGeom>
              <a:avLst/>
              <a:gdLst/>
              <a:ahLst/>
              <a:cxnLst/>
              <a:rect l="l" t="t" r="r" b="b"/>
              <a:pathLst>
                <a:path w="1551" h="840" extrusionOk="0">
                  <a:moveTo>
                    <a:pt x="769" y="0"/>
                  </a:moveTo>
                  <a:cubicBezTo>
                    <a:pt x="380" y="0"/>
                    <a:pt x="63" y="332"/>
                    <a:pt x="10" y="715"/>
                  </a:cubicBezTo>
                  <a:cubicBezTo>
                    <a:pt x="0" y="754"/>
                    <a:pt x="32" y="794"/>
                    <a:pt x="71" y="794"/>
                  </a:cubicBezTo>
                  <a:cubicBezTo>
                    <a:pt x="87" y="794"/>
                    <a:pt x="104" y="787"/>
                    <a:pt x="121" y="771"/>
                  </a:cubicBezTo>
                  <a:cubicBezTo>
                    <a:pt x="328" y="591"/>
                    <a:pt x="432" y="300"/>
                    <a:pt x="750" y="279"/>
                  </a:cubicBezTo>
                  <a:cubicBezTo>
                    <a:pt x="762" y="278"/>
                    <a:pt x="773" y="278"/>
                    <a:pt x="784" y="278"/>
                  </a:cubicBezTo>
                  <a:cubicBezTo>
                    <a:pt x="1070" y="278"/>
                    <a:pt x="1178" y="618"/>
                    <a:pt x="1332" y="798"/>
                  </a:cubicBezTo>
                  <a:cubicBezTo>
                    <a:pt x="1354" y="827"/>
                    <a:pt x="1385" y="840"/>
                    <a:pt x="1417" y="840"/>
                  </a:cubicBezTo>
                  <a:cubicBezTo>
                    <a:pt x="1483" y="840"/>
                    <a:pt x="1551" y="785"/>
                    <a:pt x="1546" y="715"/>
                  </a:cubicBezTo>
                  <a:cubicBezTo>
                    <a:pt x="1498" y="383"/>
                    <a:pt x="1172" y="30"/>
                    <a:pt x="826" y="2"/>
                  </a:cubicBezTo>
                  <a:cubicBezTo>
                    <a:pt x="807" y="1"/>
                    <a:pt x="788" y="0"/>
                    <a:pt x="769" y="0"/>
                  </a:cubicBezTo>
                  <a:close/>
                </a:path>
              </a:pathLst>
            </a:custGeom>
            <a:solidFill>
              <a:srgbClr val="5757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601" name="Google Shape;1601;p38"/>
            <p:cNvSpPr/>
            <p:nvPr/>
          </p:nvSpPr>
          <p:spPr>
            <a:xfrm rot="899917">
              <a:off x="7769964" y="3825690"/>
              <a:ext cx="177759" cy="96086"/>
            </a:xfrm>
            <a:custGeom>
              <a:avLst/>
              <a:gdLst/>
              <a:ahLst/>
              <a:cxnLst/>
              <a:rect l="l" t="t" r="r" b="b"/>
              <a:pathLst>
                <a:path w="1554" h="840" extrusionOk="0">
                  <a:moveTo>
                    <a:pt x="782" y="0"/>
                  </a:moveTo>
                  <a:cubicBezTo>
                    <a:pt x="763" y="0"/>
                    <a:pt x="744" y="1"/>
                    <a:pt x="725" y="2"/>
                  </a:cubicBezTo>
                  <a:cubicBezTo>
                    <a:pt x="379" y="30"/>
                    <a:pt x="53" y="383"/>
                    <a:pt x="5" y="715"/>
                  </a:cubicBezTo>
                  <a:cubicBezTo>
                    <a:pt x="0" y="785"/>
                    <a:pt x="69" y="840"/>
                    <a:pt x="135" y="840"/>
                  </a:cubicBezTo>
                  <a:cubicBezTo>
                    <a:pt x="166" y="840"/>
                    <a:pt x="197" y="827"/>
                    <a:pt x="220" y="798"/>
                  </a:cubicBezTo>
                  <a:cubicBezTo>
                    <a:pt x="373" y="618"/>
                    <a:pt x="481" y="278"/>
                    <a:pt x="767" y="278"/>
                  </a:cubicBezTo>
                  <a:cubicBezTo>
                    <a:pt x="778" y="278"/>
                    <a:pt x="789" y="278"/>
                    <a:pt x="801" y="279"/>
                  </a:cubicBezTo>
                  <a:cubicBezTo>
                    <a:pt x="1119" y="300"/>
                    <a:pt x="1223" y="591"/>
                    <a:pt x="1431" y="771"/>
                  </a:cubicBezTo>
                  <a:cubicBezTo>
                    <a:pt x="1447" y="787"/>
                    <a:pt x="1464" y="794"/>
                    <a:pt x="1481" y="794"/>
                  </a:cubicBezTo>
                  <a:cubicBezTo>
                    <a:pt x="1520" y="794"/>
                    <a:pt x="1553" y="754"/>
                    <a:pt x="1548" y="715"/>
                  </a:cubicBezTo>
                  <a:cubicBezTo>
                    <a:pt x="1489" y="332"/>
                    <a:pt x="1171" y="0"/>
                    <a:pt x="782" y="0"/>
                  </a:cubicBezTo>
                  <a:close/>
                </a:path>
              </a:pathLst>
            </a:custGeom>
            <a:solidFill>
              <a:srgbClr val="5757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602" name="Google Shape;1602;p38"/>
            <p:cNvSpPr/>
            <p:nvPr/>
          </p:nvSpPr>
          <p:spPr>
            <a:xfrm rot="899917">
              <a:off x="7370928" y="3982619"/>
              <a:ext cx="487751" cy="205441"/>
            </a:xfrm>
            <a:custGeom>
              <a:avLst/>
              <a:gdLst/>
              <a:ahLst/>
              <a:cxnLst/>
              <a:rect l="l" t="t" r="r" b="b"/>
              <a:pathLst>
                <a:path w="4264" h="1796" extrusionOk="0">
                  <a:moveTo>
                    <a:pt x="2484" y="0"/>
                  </a:moveTo>
                  <a:cubicBezTo>
                    <a:pt x="1354" y="0"/>
                    <a:pt x="96" y="53"/>
                    <a:pt x="77" y="155"/>
                  </a:cubicBezTo>
                  <a:cubicBezTo>
                    <a:pt x="1" y="591"/>
                    <a:pt x="527" y="1775"/>
                    <a:pt x="2132" y="1795"/>
                  </a:cubicBezTo>
                  <a:cubicBezTo>
                    <a:pt x="2139" y="1795"/>
                    <a:pt x="2147" y="1796"/>
                    <a:pt x="2154" y="1796"/>
                  </a:cubicBezTo>
                  <a:cubicBezTo>
                    <a:pt x="3736" y="1796"/>
                    <a:pt x="4264" y="258"/>
                    <a:pt x="4250" y="107"/>
                  </a:cubicBezTo>
                  <a:cubicBezTo>
                    <a:pt x="4247" y="35"/>
                    <a:pt x="3408" y="0"/>
                    <a:pt x="2484" y="0"/>
                  </a:cubicBezTo>
                  <a:close/>
                </a:path>
              </a:pathLst>
            </a:custGeom>
            <a:solidFill>
              <a:srgbClr val="FF91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1603" name="Google Shape;1603;p38"/>
            <p:cNvSpPr/>
            <p:nvPr/>
          </p:nvSpPr>
          <p:spPr>
            <a:xfrm rot="899917">
              <a:off x="7391935" y="3984945"/>
              <a:ext cx="479743" cy="92426"/>
            </a:xfrm>
            <a:custGeom>
              <a:avLst/>
              <a:gdLst/>
              <a:ahLst/>
              <a:cxnLst/>
              <a:rect l="l" t="t" r="r" b="b"/>
              <a:pathLst>
                <a:path w="4194" h="808" extrusionOk="0">
                  <a:moveTo>
                    <a:pt x="2464" y="1"/>
                  </a:moveTo>
                  <a:cubicBezTo>
                    <a:pt x="1326" y="1"/>
                    <a:pt x="40" y="53"/>
                    <a:pt x="21" y="157"/>
                  </a:cubicBezTo>
                  <a:cubicBezTo>
                    <a:pt x="0" y="316"/>
                    <a:pt x="49" y="559"/>
                    <a:pt x="187" y="808"/>
                  </a:cubicBezTo>
                  <a:cubicBezTo>
                    <a:pt x="727" y="559"/>
                    <a:pt x="1350" y="462"/>
                    <a:pt x="1945" y="413"/>
                  </a:cubicBezTo>
                  <a:cubicBezTo>
                    <a:pt x="2137" y="396"/>
                    <a:pt x="2327" y="378"/>
                    <a:pt x="2516" y="378"/>
                  </a:cubicBezTo>
                  <a:cubicBezTo>
                    <a:pt x="2626" y="378"/>
                    <a:pt x="2735" y="384"/>
                    <a:pt x="2845" y="400"/>
                  </a:cubicBezTo>
                  <a:cubicBezTo>
                    <a:pt x="3218" y="455"/>
                    <a:pt x="3571" y="607"/>
                    <a:pt x="3883" y="808"/>
                  </a:cubicBezTo>
                  <a:cubicBezTo>
                    <a:pt x="4104" y="469"/>
                    <a:pt x="4194" y="171"/>
                    <a:pt x="4187" y="102"/>
                  </a:cubicBezTo>
                  <a:cubicBezTo>
                    <a:pt x="4187" y="34"/>
                    <a:pt x="3373" y="1"/>
                    <a:pt x="2464" y="1"/>
                  </a:cubicBezTo>
                  <a:close/>
                </a:path>
              </a:pathLst>
            </a:custGeom>
            <a:solidFill>
              <a:srgbClr val="FF53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</p:grpSp>
      <p:grpSp>
        <p:nvGrpSpPr>
          <p:cNvPr id="1604" name="Google Shape;1604;p38"/>
          <p:cNvGrpSpPr/>
          <p:nvPr/>
        </p:nvGrpSpPr>
        <p:grpSpPr>
          <a:xfrm>
            <a:off x="872073" y="4041635"/>
            <a:ext cx="1609263" cy="1723848"/>
            <a:chOff x="1111254" y="3163576"/>
            <a:chExt cx="1206947" cy="1292886"/>
          </a:xfrm>
        </p:grpSpPr>
        <p:sp>
          <p:nvSpPr>
            <p:cNvPr id="1605" name="Google Shape;1605;p38"/>
            <p:cNvSpPr/>
            <p:nvPr/>
          </p:nvSpPr>
          <p:spPr>
            <a:xfrm>
              <a:off x="1111254" y="3163576"/>
              <a:ext cx="1206947" cy="1292886"/>
            </a:xfrm>
            <a:custGeom>
              <a:avLst/>
              <a:gdLst/>
              <a:ahLst/>
              <a:cxnLst/>
              <a:rect l="l" t="t" r="r" b="b"/>
              <a:pathLst>
                <a:path w="32321" h="34627" extrusionOk="0">
                  <a:moveTo>
                    <a:pt x="8777" y="1"/>
                  </a:moveTo>
                  <a:cubicBezTo>
                    <a:pt x="8522" y="1"/>
                    <a:pt x="8262" y="21"/>
                    <a:pt x="7998" y="64"/>
                  </a:cubicBezTo>
                  <a:cubicBezTo>
                    <a:pt x="7834" y="97"/>
                    <a:pt x="7669" y="130"/>
                    <a:pt x="7471" y="196"/>
                  </a:cubicBezTo>
                  <a:lnTo>
                    <a:pt x="7454" y="196"/>
                  </a:lnTo>
                  <a:cubicBezTo>
                    <a:pt x="4206" y="1103"/>
                    <a:pt x="2689" y="4830"/>
                    <a:pt x="3315" y="7716"/>
                  </a:cubicBezTo>
                  <a:cubicBezTo>
                    <a:pt x="3332" y="7781"/>
                    <a:pt x="3332" y="7847"/>
                    <a:pt x="3381" y="7880"/>
                  </a:cubicBezTo>
                  <a:cubicBezTo>
                    <a:pt x="3596" y="8705"/>
                    <a:pt x="4470" y="9018"/>
                    <a:pt x="5607" y="9035"/>
                  </a:cubicBezTo>
                  <a:cubicBezTo>
                    <a:pt x="3266" y="10898"/>
                    <a:pt x="1518" y="13520"/>
                    <a:pt x="792" y="16636"/>
                  </a:cubicBezTo>
                  <a:cubicBezTo>
                    <a:pt x="1" y="20083"/>
                    <a:pt x="545" y="23710"/>
                    <a:pt x="2326" y="26745"/>
                  </a:cubicBezTo>
                  <a:cubicBezTo>
                    <a:pt x="2145" y="26975"/>
                    <a:pt x="1980" y="27239"/>
                    <a:pt x="1848" y="27503"/>
                  </a:cubicBezTo>
                  <a:cubicBezTo>
                    <a:pt x="1848" y="27536"/>
                    <a:pt x="1831" y="27536"/>
                    <a:pt x="1831" y="27553"/>
                  </a:cubicBezTo>
                  <a:cubicBezTo>
                    <a:pt x="1749" y="27783"/>
                    <a:pt x="1452" y="28476"/>
                    <a:pt x="1699" y="29201"/>
                  </a:cubicBezTo>
                  <a:cubicBezTo>
                    <a:pt x="1699" y="29218"/>
                    <a:pt x="1732" y="29234"/>
                    <a:pt x="1732" y="29267"/>
                  </a:cubicBezTo>
                  <a:cubicBezTo>
                    <a:pt x="1999" y="29935"/>
                    <a:pt x="2655" y="30364"/>
                    <a:pt x="3323" y="30364"/>
                  </a:cubicBezTo>
                  <a:cubicBezTo>
                    <a:pt x="3481" y="30364"/>
                    <a:pt x="3639" y="30340"/>
                    <a:pt x="3794" y="30290"/>
                  </a:cubicBezTo>
                  <a:lnTo>
                    <a:pt x="4024" y="30224"/>
                  </a:lnTo>
                  <a:cubicBezTo>
                    <a:pt x="4321" y="30125"/>
                    <a:pt x="4519" y="29944"/>
                    <a:pt x="4668" y="29729"/>
                  </a:cubicBezTo>
                  <a:cubicBezTo>
                    <a:pt x="4997" y="30042"/>
                    <a:pt x="5327" y="30339"/>
                    <a:pt x="5673" y="30603"/>
                  </a:cubicBezTo>
                  <a:cubicBezTo>
                    <a:pt x="6119" y="30949"/>
                    <a:pt x="6531" y="31246"/>
                    <a:pt x="6943" y="31494"/>
                  </a:cubicBezTo>
                  <a:cubicBezTo>
                    <a:pt x="8213" y="32269"/>
                    <a:pt x="9598" y="32846"/>
                    <a:pt x="11032" y="33192"/>
                  </a:cubicBezTo>
                  <a:cubicBezTo>
                    <a:pt x="12063" y="33438"/>
                    <a:pt x="13115" y="33559"/>
                    <a:pt x="14169" y="33559"/>
                  </a:cubicBezTo>
                  <a:cubicBezTo>
                    <a:pt x="15374" y="33559"/>
                    <a:pt x="16581" y="33401"/>
                    <a:pt x="17760" y="33093"/>
                  </a:cubicBezTo>
                  <a:cubicBezTo>
                    <a:pt x="18008" y="33571"/>
                    <a:pt x="18387" y="34000"/>
                    <a:pt x="18849" y="34280"/>
                  </a:cubicBezTo>
                  <a:cubicBezTo>
                    <a:pt x="19228" y="34495"/>
                    <a:pt x="19591" y="34627"/>
                    <a:pt x="19970" y="34627"/>
                  </a:cubicBezTo>
                  <a:cubicBezTo>
                    <a:pt x="20382" y="34627"/>
                    <a:pt x="20761" y="34478"/>
                    <a:pt x="21075" y="34214"/>
                  </a:cubicBezTo>
                  <a:cubicBezTo>
                    <a:pt x="21652" y="33687"/>
                    <a:pt x="21800" y="32846"/>
                    <a:pt x="21454" y="32021"/>
                  </a:cubicBezTo>
                  <a:cubicBezTo>
                    <a:pt x="21404" y="31889"/>
                    <a:pt x="21338" y="31757"/>
                    <a:pt x="21305" y="31625"/>
                  </a:cubicBezTo>
                  <a:cubicBezTo>
                    <a:pt x="24504" y="29713"/>
                    <a:pt x="26764" y="26596"/>
                    <a:pt x="27638" y="22968"/>
                  </a:cubicBezTo>
                  <a:cubicBezTo>
                    <a:pt x="28248" y="20297"/>
                    <a:pt x="28050" y="17609"/>
                    <a:pt x="27176" y="15185"/>
                  </a:cubicBezTo>
                  <a:lnTo>
                    <a:pt x="27176" y="15185"/>
                  </a:lnTo>
                  <a:cubicBezTo>
                    <a:pt x="27440" y="15284"/>
                    <a:pt x="27753" y="15383"/>
                    <a:pt x="28066" y="15383"/>
                  </a:cubicBezTo>
                  <a:cubicBezTo>
                    <a:pt x="28330" y="15383"/>
                    <a:pt x="28577" y="15334"/>
                    <a:pt x="28825" y="15169"/>
                  </a:cubicBezTo>
                  <a:cubicBezTo>
                    <a:pt x="28891" y="15119"/>
                    <a:pt x="28973" y="15086"/>
                    <a:pt x="29039" y="15037"/>
                  </a:cubicBezTo>
                  <a:cubicBezTo>
                    <a:pt x="31298" y="13108"/>
                    <a:pt x="32321" y="9447"/>
                    <a:pt x="30292" y="6973"/>
                  </a:cubicBezTo>
                  <a:cubicBezTo>
                    <a:pt x="29946" y="6561"/>
                    <a:pt x="29484" y="6050"/>
                    <a:pt x="28874" y="5786"/>
                  </a:cubicBezTo>
                  <a:cubicBezTo>
                    <a:pt x="27984" y="5268"/>
                    <a:pt x="26941" y="5017"/>
                    <a:pt x="25877" y="5017"/>
                  </a:cubicBezTo>
                  <a:cubicBezTo>
                    <a:pt x="24300" y="5017"/>
                    <a:pt x="22678" y="5567"/>
                    <a:pt x="21437" y="6611"/>
                  </a:cubicBezTo>
                  <a:cubicBezTo>
                    <a:pt x="21322" y="6677"/>
                    <a:pt x="21240" y="6726"/>
                    <a:pt x="21157" y="6792"/>
                  </a:cubicBezTo>
                  <a:cubicBezTo>
                    <a:pt x="20943" y="7023"/>
                    <a:pt x="20811" y="7287"/>
                    <a:pt x="20778" y="7600"/>
                  </a:cubicBezTo>
                  <a:cubicBezTo>
                    <a:pt x="20646" y="7534"/>
                    <a:pt x="20530" y="7452"/>
                    <a:pt x="20382" y="7386"/>
                  </a:cubicBezTo>
                  <a:cubicBezTo>
                    <a:pt x="20498" y="7204"/>
                    <a:pt x="20613" y="7006"/>
                    <a:pt x="20662" y="6776"/>
                  </a:cubicBezTo>
                  <a:cubicBezTo>
                    <a:pt x="20811" y="6446"/>
                    <a:pt x="20811" y="6067"/>
                    <a:pt x="20662" y="5770"/>
                  </a:cubicBezTo>
                  <a:cubicBezTo>
                    <a:pt x="20530" y="5407"/>
                    <a:pt x="20250" y="5143"/>
                    <a:pt x="19838" y="4978"/>
                  </a:cubicBezTo>
                  <a:cubicBezTo>
                    <a:pt x="19376" y="4780"/>
                    <a:pt x="18915" y="4648"/>
                    <a:pt x="18436" y="4550"/>
                  </a:cubicBezTo>
                  <a:lnTo>
                    <a:pt x="18387" y="4550"/>
                  </a:lnTo>
                  <a:cubicBezTo>
                    <a:pt x="18337" y="4550"/>
                    <a:pt x="18271" y="4533"/>
                    <a:pt x="18222" y="4500"/>
                  </a:cubicBezTo>
                  <a:cubicBezTo>
                    <a:pt x="18012" y="4458"/>
                    <a:pt x="17742" y="4403"/>
                    <a:pt x="17455" y="4403"/>
                  </a:cubicBezTo>
                  <a:cubicBezTo>
                    <a:pt x="17180" y="4403"/>
                    <a:pt x="16889" y="4454"/>
                    <a:pt x="16622" y="4615"/>
                  </a:cubicBezTo>
                  <a:cubicBezTo>
                    <a:pt x="16359" y="4747"/>
                    <a:pt x="16029" y="5077"/>
                    <a:pt x="15930" y="5720"/>
                  </a:cubicBezTo>
                  <a:cubicBezTo>
                    <a:pt x="15913" y="5803"/>
                    <a:pt x="15880" y="5935"/>
                    <a:pt x="15880" y="6100"/>
                  </a:cubicBezTo>
                  <a:cubicBezTo>
                    <a:pt x="15303" y="6034"/>
                    <a:pt x="14759" y="5984"/>
                    <a:pt x="14198" y="5984"/>
                  </a:cubicBezTo>
                  <a:cubicBezTo>
                    <a:pt x="14347" y="5687"/>
                    <a:pt x="14380" y="5358"/>
                    <a:pt x="14297" y="5061"/>
                  </a:cubicBezTo>
                  <a:lnTo>
                    <a:pt x="14297" y="5044"/>
                  </a:lnTo>
                  <a:cubicBezTo>
                    <a:pt x="13814" y="2446"/>
                    <a:pt x="11560" y="1"/>
                    <a:pt x="8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accent6">
                  <a:alpha val="29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1606" name="Google Shape;1606;p38"/>
            <p:cNvGrpSpPr/>
            <p:nvPr/>
          </p:nvGrpSpPr>
          <p:grpSpPr>
            <a:xfrm>
              <a:off x="1156065" y="3210259"/>
              <a:ext cx="1093954" cy="1182046"/>
              <a:chOff x="441325" y="3000675"/>
              <a:chExt cx="1887103" cy="2039065"/>
            </a:xfrm>
          </p:grpSpPr>
          <p:sp>
            <p:nvSpPr>
              <p:cNvPr id="1607" name="Google Shape;1607;p38"/>
              <p:cNvSpPr/>
              <p:nvPr/>
            </p:nvSpPr>
            <p:spPr>
              <a:xfrm>
                <a:off x="1440158" y="3277540"/>
                <a:ext cx="178999" cy="160621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075" extrusionOk="0">
                    <a:moveTo>
                      <a:pt x="226" y="1"/>
                    </a:moveTo>
                    <a:cubicBezTo>
                      <a:pt x="176" y="1"/>
                      <a:pt x="131" y="8"/>
                      <a:pt x="97" y="30"/>
                    </a:cubicBezTo>
                    <a:cubicBezTo>
                      <a:pt x="42" y="50"/>
                      <a:pt x="28" y="119"/>
                      <a:pt x="21" y="182"/>
                    </a:cubicBezTo>
                    <a:cubicBezTo>
                      <a:pt x="7" y="237"/>
                      <a:pt x="0" y="292"/>
                      <a:pt x="28" y="348"/>
                    </a:cubicBezTo>
                    <a:cubicBezTo>
                      <a:pt x="90" y="479"/>
                      <a:pt x="298" y="376"/>
                      <a:pt x="339" y="521"/>
                    </a:cubicBezTo>
                    <a:cubicBezTo>
                      <a:pt x="215" y="652"/>
                      <a:pt x="139" y="812"/>
                      <a:pt x="97" y="998"/>
                    </a:cubicBezTo>
                    <a:lnTo>
                      <a:pt x="443" y="1075"/>
                    </a:lnTo>
                    <a:cubicBezTo>
                      <a:pt x="471" y="888"/>
                      <a:pt x="519" y="749"/>
                      <a:pt x="623" y="604"/>
                    </a:cubicBezTo>
                    <a:cubicBezTo>
                      <a:pt x="630" y="590"/>
                      <a:pt x="644" y="576"/>
                      <a:pt x="658" y="569"/>
                    </a:cubicBezTo>
                    <a:cubicBezTo>
                      <a:pt x="664" y="567"/>
                      <a:pt x="671" y="566"/>
                      <a:pt x="677" y="566"/>
                    </a:cubicBezTo>
                    <a:cubicBezTo>
                      <a:pt x="688" y="566"/>
                      <a:pt x="699" y="569"/>
                      <a:pt x="713" y="569"/>
                    </a:cubicBezTo>
                    <a:cubicBezTo>
                      <a:pt x="803" y="590"/>
                      <a:pt x="907" y="597"/>
                      <a:pt x="1011" y="611"/>
                    </a:cubicBezTo>
                    <a:cubicBezTo>
                      <a:pt x="1021" y="618"/>
                      <a:pt x="1030" y="621"/>
                      <a:pt x="1038" y="621"/>
                    </a:cubicBezTo>
                    <a:cubicBezTo>
                      <a:pt x="1047" y="621"/>
                      <a:pt x="1055" y="618"/>
                      <a:pt x="1066" y="611"/>
                    </a:cubicBezTo>
                    <a:cubicBezTo>
                      <a:pt x="1073" y="611"/>
                      <a:pt x="1080" y="597"/>
                      <a:pt x="1094" y="590"/>
                    </a:cubicBezTo>
                    <a:cubicBezTo>
                      <a:pt x="1128" y="535"/>
                      <a:pt x="1149" y="472"/>
                      <a:pt x="1170" y="417"/>
                    </a:cubicBezTo>
                    <a:cubicBezTo>
                      <a:pt x="1184" y="382"/>
                      <a:pt x="1197" y="334"/>
                      <a:pt x="1177" y="299"/>
                    </a:cubicBezTo>
                    <a:cubicBezTo>
                      <a:pt x="1163" y="251"/>
                      <a:pt x="1107" y="223"/>
                      <a:pt x="1066" y="209"/>
                    </a:cubicBezTo>
                    <a:cubicBezTo>
                      <a:pt x="900" y="140"/>
                      <a:pt x="734" y="85"/>
                      <a:pt x="561" y="50"/>
                    </a:cubicBezTo>
                    <a:cubicBezTo>
                      <a:pt x="479" y="41"/>
                      <a:pt x="340" y="1"/>
                      <a:pt x="226" y="1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08" name="Google Shape;1608;p38"/>
              <p:cNvSpPr/>
              <p:nvPr/>
            </p:nvSpPr>
            <p:spPr>
              <a:xfrm>
                <a:off x="441325" y="3376452"/>
                <a:ext cx="1711399" cy="1663288"/>
              </a:xfrm>
              <a:custGeom>
                <a:avLst/>
                <a:gdLst/>
                <a:ahLst/>
                <a:cxnLst/>
                <a:rect l="l" t="t" r="r" b="b"/>
                <a:pathLst>
                  <a:path w="11454" h="11132" extrusionOk="0">
                    <a:moveTo>
                      <a:pt x="5564" y="1"/>
                    </a:moveTo>
                    <a:cubicBezTo>
                      <a:pt x="3134" y="1"/>
                      <a:pt x="934" y="1660"/>
                      <a:pt x="353" y="4129"/>
                    </a:cubicBezTo>
                    <a:cubicBezTo>
                      <a:pt x="0" y="5637"/>
                      <a:pt x="318" y="7153"/>
                      <a:pt x="1121" y="8336"/>
                    </a:cubicBezTo>
                    <a:cubicBezTo>
                      <a:pt x="969" y="8447"/>
                      <a:pt x="844" y="8592"/>
                      <a:pt x="768" y="8765"/>
                    </a:cubicBezTo>
                    <a:cubicBezTo>
                      <a:pt x="720" y="8897"/>
                      <a:pt x="685" y="9035"/>
                      <a:pt x="727" y="9167"/>
                    </a:cubicBezTo>
                    <a:cubicBezTo>
                      <a:pt x="767" y="9271"/>
                      <a:pt x="881" y="9356"/>
                      <a:pt x="990" y="9356"/>
                    </a:cubicBezTo>
                    <a:cubicBezTo>
                      <a:pt x="1011" y="9356"/>
                      <a:pt x="1032" y="9353"/>
                      <a:pt x="1052" y="9347"/>
                    </a:cubicBezTo>
                    <a:cubicBezTo>
                      <a:pt x="1204" y="9291"/>
                      <a:pt x="1246" y="9118"/>
                      <a:pt x="1329" y="9001"/>
                    </a:cubicBezTo>
                    <a:cubicBezTo>
                      <a:pt x="1377" y="8938"/>
                      <a:pt x="1433" y="8876"/>
                      <a:pt x="1516" y="8842"/>
                    </a:cubicBezTo>
                    <a:cubicBezTo>
                      <a:pt x="2221" y="9665"/>
                      <a:pt x="3197" y="10288"/>
                      <a:pt x="4339" y="10558"/>
                    </a:cubicBezTo>
                    <a:cubicBezTo>
                      <a:pt x="4749" y="10654"/>
                      <a:pt x="5158" y="10700"/>
                      <a:pt x="5560" y="10700"/>
                    </a:cubicBezTo>
                    <a:cubicBezTo>
                      <a:pt x="6168" y="10700"/>
                      <a:pt x="6760" y="10595"/>
                      <a:pt x="7315" y="10399"/>
                    </a:cubicBezTo>
                    <a:cubicBezTo>
                      <a:pt x="7377" y="10655"/>
                      <a:pt x="7536" y="10938"/>
                      <a:pt x="7744" y="11056"/>
                    </a:cubicBezTo>
                    <a:cubicBezTo>
                      <a:pt x="7832" y="11108"/>
                      <a:pt x="7915" y="11131"/>
                      <a:pt x="7988" y="11131"/>
                    </a:cubicBezTo>
                    <a:cubicBezTo>
                      <a:pt x="8207" y="11131"/>
                      <a:pt x="8332" y="10920"/>
                      <a:pt x="8208" y="10634"/>
                    </a:cubicBezTo>
                    <a:cubicBezTo>
                      <a:pt x="8145" y="10475"/>
                      <a:pt x="8069" y="10302"/>
                      <a:pt x="7993" y="10129"/>
                    </a:cubicBezTo>
                    <a:cubicBezTo>
                      <a:pt x="9349" y="9437"/>
                      <a:pt x="10408" y="8170"/>
                      <a:pt x="10775" y="6579"/>
                    </a:cubicBezTo>
                    <a:cubicBezTo>
                      <a:pt x="11453" y="3700"/>
                      <a:pt x="9668" y="821"/>
                      <a:pt x="6789" y="143"/>
                    </a:cubicBezTo>
                    <a:cubicBezTo>
                      <a:pt x="6378" y="47"/>
                      <a:pt x="5968" y="1"/>
                      <a:pt x="5564" y="1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09" name="Google Shape;1609;p38"/>
              <p:cNvSpPr/>
              <p:nvPr/>
            </p:nvSpPr>
            <p:spPr>
              <a:xfrm>
                <a:off x="499148" y="3383624"/>
                <a:ext cx="1570800" cy="1629072"/>
              </a:xfrm>
              <a:custGeom>
                <a:avLst/>
                <a:gdLst/>
                <a:ahLst/>
                <a:cxnLst/>
                <a:rect l="l" t="t" r="r" b="b"/>
                <a:pathLst>
                  <a:path w="10513" h="10903" extrusionOk="0">
                    <a:moveTo>
                      <a:pt x="5482" y="1"/>
                    </a:moveTo>
                    <a:cubicBezTo>
                      <a:pt x="5085" y="1"/>
                      <a:pt x="4715" y="113"/>
                      <a:pt x="4367" y="358"/>
                    </a:cubicBezTo>
                    <a:cubicBezTo>
                      <a:pt x="4277" y="427"/>
                      <a:pt x="4187" y="489"/>
                      <a:pt x="4084" y="544"/>
                    </a:cubicBezTo>
                    <a:cubicBezTo>
                      <a:pt x="4001" y="586"/>
                      <a:pt x="3904" y="607"/>
                      <a:pt x="3814" y="634"/>
                    </a:cubicBezTo>
                    <a:cubicBezTo>
                      <a:pt x="2582" y="960"/>
                      <a:pt x="1482" y="1790"/>
                      <a:pt x="831" y="2897"/>
                    </a:cubicBezTo>
                    <a:cubicBezTo>
                      <a:pt x="181" y="4005"/>
                      <a:pt x="1" y="5375"/>
                      <a:pt x="333" y="6607"/>
                    </a:cubicBezTo>
                    <a:cubicBezTo>
                      <a:pt x="506" y="7250"/>
                      <a:pt x="796" y="7838"/>
                      <a:pt x="1101" y="8427"/>
                    </a:cubicBezTo>
                    <a:cubicBezTo>
                      <a:pt x="866" y="8600"/>
                      <a:pt x="700" y="8856"/>
                      <a:pt x="644" y="9146"/>
                    </a:cubicBezTo>
                    <a:cubicBezTo>
                      <a:pt x="622" y="9233"/>
                      <a:pt x="648" y="9282"/>
                      <a:pt x="710" y="9282"/>
                    </a:cubicBezTo>
                    <a:cubicBezTo>
                      <a:pt x="727" y="9282"/>
                      <a:pt x="747" y="9278"/>
                      <a:pt x="769" y="9271"/>
                    </a:cubicBezTo>
                    <a:cubicBezTo>
                      <a:pt x="852" y="9250"/>
                      <a:pt x="907" y="9050"/>
                      <a:pt x="963" y="8980"/>
                    </a:cubicBezTo>
                    <a:cubicBezTo>
                      <a:pt x="1004" y="8918"/>
                      <a:pt x="1066" y="8856"/>
                      <a:pt x="1142" y="8821"/>
                    </a:cubicBezTo>
                    <a:lnTo>
                      <a:pt x="1142" y="8821"/>
                    </a:lnTo>
                    <a:cubicBezTo>
                      <a:pt x="1136" y="8835"/>
                      <a:pt x="1765" y="9423"/>
                      <a:pt x="1828" y="9472"/>
                    </a:cubicBezTo>
                    <a:cubicBezTo>
                      <a:pt x="2084" y="9686"/>
                      <a:pt x="2326" y="9852"/>
                      <a:pt x="2637" y="9991"/>
                    </a:cubicBezTo>
                    <a:cubicBezTo>
                      <a:pt x="3433" y="10337"/>
                      <a:pt x="4312" y="10517"/>
                      <a:pt x="5177" y="10531"/>
                    </a:cubicBezTo>
                    <a:cubicBezTo>
                      <a:pt x="5215" y="10531"/>
                      <a:pt x="5253" y="10531"/>
                      <a:pt x="5292" y="10531"/>
                    </a:cubicBezTo>
                    <a:cubicBezTo>
                      <a:pt x="5862" y="10531"/>
                      <a:pt x="6513" y="10479"/>
                      <a:pt x="7025" y="10226"/>
                    </a:cubicBezTo>
                    <a:cubicBezTo>
                      <a:pt x="7029" y="10226"/>
                      <a:pt x="7037" y="10223"/>
                      <a:pt x="7044" y="10223"/>
                    </a:cubicBezTo>
                    <a:cubicBezTo>
                      <a:pt x="7047" y="10223"/>
                      <a:pt x="7050" y="10224"/>
                      <a:pt x="7052" y="10226"/>
                    </a:cubicBezTo>
                    <a:cubicBezTo>
                      <a:pt x="7059" y="10226"/>
                      <a:pt x="7059" y="10233"/>
                      <a:pt x="7059" y="10240"/>
                    </a:cubicBezTo>
                    <a:cubicBezTo>
                      <a:pt x="7129" y="10475"/>
                      <a:pt x="7225" y="10614"/>
                      <a:pt x="7398" y="10787"/>
                    </a:cubicBezTo>
                    <a:cubicBezTo>
                      <a:pt x="7447" y="10828"/>
                      <a:pt x="7509" y="10877"/>
                      <a:pt x="7578" y="10890"/>
                    </a:cubicBezTo>
                    <a:cubicBezTo>
                      <a:pt x="7613" y="10899"/>
                      <a:pt x="7643" y="10903"/>
                      <a:pt x="7669" y="10903"/>
                    </a:cubicBezTo>
                    <a:cubicBezTo>
                      <a:pt x="7987" y="10903"/>
                      <a:pt x="7702" y="10312"/>
                      <a:pt x="7606" y="10095"/>
                    </a:cubicBezTo>
                    <a:cubicBezTo>
                      <a:pt x="7599" y="10081"/>
                      <a:pt x="7585" y="10060"/>
                      <a:pt x="7585" y="10053"/>
                    </a:cubicBezTo>
                    <a:cubicBezTo>
                      <a:pt x="8097" y="9721"/>
                      <a:pt x="8540" y="9326"/>
                      <a:pt x="8969" y="8904"/>
                    </a:cubicBezTo>
                    <a:cubicBezTo>
                      <a:pt x="9710" y="8164"/>
                      <a:pt x="10111" y="6980"/>
                      <a:pt x="10250" y="5970"/>
                    </a:cubicBezTo>
                    <a:cubicBezTo>
                      <a:pt x="10513" y="4164"/>
                      <a:pt x="9855" y="2102"/>
                      <a:pt x="8305" y="1036"/>
                    </a:cubicBezTo>
                    <a:cubicBezTo>
                      <a:pt x="8056" y="863"/>
                      <a:pt x="7779" y="717"/>
                      <a:pt x="7502" y="586"/>
                    </a:cubicBezTo>
                    <a:cubicBezTo>
                      <a:pt x="6962" y="330"/>
                      <a:pt x="6402" y="115"/>
                      <a:pt x="5814" y="25"/>
                    </a:cubicBezTo>
                    <a:cubicBezTo>
                      <a:pt x="5701" y="9"/>
                      <a:pt x="5590" y="1"/>
                      <a:pt x="54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0" name="Google Shape;1610;p38"/>
              <p:cNvSpPr/>
              <p:nvPr/>
            </p:nvSpPr>
            <p:spPr>
              <a:xfrm>
                <a:off x="461944" y="3482238"/>
                <a:ext cx="1554215" cy="1391352"/>
              </a:xfrm>
              <a:custGeom>
                <a:avLst/>
                <a:gdLst/>
                <a:ahLst/>
                <a:cxnLst/>
                <a:rect l="l" t="t" r="r" b="b"/>
                <a:pathLst>
                  <a:path w="10402" h="9312" extrusionOk="0">
                    <a:moveTo>
                      <a:pt x="5198" y="0"/>
                    </a:moveTo>
                    <a:cubicBezTo>
                      <a:pt x="4749" y="0"/>
                      <a:pt x="4293" y="65"/>
                      <a:pt x="3841" y="203"/>
                    </a:cubicBezTo>
                    <a:cubicBezTo>
                      <a:pt x="1385" y="957"/>
                      <a:pt x="0" y="3559"/>
                      <a:pt x="755" y="6016"/>
                    </a:cubicBezTo>
                    <a:cubicBezTo>
                      <a:pt x="1365" y="8021"/>
                      <a:pt x="3211" y="9312"/>
                      <a:pt x="5205" y="9312"/>
                    </a:cubicBezTo>
                    <a:cubicBezTo>
                      <a:pt x="5653" y="9312"/>
                      <a:pt x="6110" y="9247"/>
                      <a:pt x="6561" y="9109"/>
                    </a:cubicBezTo>
                    <a:cubicBezTo>
                      <a:pt x="9018" y="8355"/>
                      <a:pt x="10402" y="5753"/>
                      <a:pt x="9654" y="3296"/>
                    </a:cubicBezTo>
                    <a:cubicBezTo>
                      <a:pt x="9039" y="1291"/>
                      <a:pt x="7192" y="0"/>
                      <a:pt x="51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1" name="Google Shape;1611;p38"/>
              <p:cNvSpPr/>
              <p:nvPr/>
            </p:nvSpPr>
            <p:spPr>
              <a:xfrm>
                <a:off x="1193027" y="3646893"/>
                <a:ext cx="219341" cy="539836"/>
              </a:xfrm>
              <a:custGeom>
                <a:avLst/>
                <a:gdLst/>
                <a:ahLst/>
                <a:cxnLst/>
                <a:rect l="l" t="t" r="r" b="b"/>
                <a:pathLst>
                  <a:path w="1468" h="3613" extrusionOk="0">
                    <a:moveTo>
                      <a:pt x="1359" y="1"/>
                    </a:moveTo>
                    <a:cubicBezTo>
                      <a:pt x="1188" y="1"/>
                      <a:pt x="846" y="230"/>
                      <a:pt x="754" y="270"/>
                    </a:cubicBezTo>
                    <a:cubicBezTo>
                      <a:pt x="312" y="471"/>
                      <a:pt x="810" y="679"/>
                      <a:pt x="796" y="686"/>
                    </a:cubicBezTo>
                    <a:cubicBezTo>
                      <a:pt x="623" y="852"/>
                      <a:pt x="471" y="1038"/>
                      <a:pt x="339" y="1239"/>
                    </a:cubicBezTo>
                    <a:cubicBezTo>
                      <a:pt x="201" y="1447"/>
                      <a:pt x="90" y="1682"/>
                      <a:pt x="49" y="1924"/>
                    </a:cubicBezTo>
                    <a:cubicBezTo>
                      <a:pt x="0" y="2166"/>
                      <a:pt x="28" y="2436"/>
                      <a:pt x="166" y="2644"/>
                    </a:cubicBezTo>
                    <a:cubicBezTo>
                      <a:pt x="229" y="2727"/>
                      <a:pt x="298" y="2803"/>
                      <a:pt x="339" y="2900"/>
                    </a:cubicBezTo>
                    <a:cubicBezTo>
                      <a:pt x="429" y="3094"/>
                      <a:pt x="374" y="3343"/>
                      <a:pt x="208" y="3474"/>
                    </a:cubicBezTo>
                    <a:lnTo>
                      <a:pt x="616" y="3613"/>
                    </a:lnTo>
                    <a:cubicBezTo>
                      <a:pt x="886" y="3295"/>
                      <a:pt x="789" y="3018"/>
                      <a:pt x="588" y="2706"/>
                    </a:cubicBezTo>
                    <a:cubicBezTo>
                      <a:pt x="429" y="2457"/>
                      <a:pt x="277" y="2166"/>
                      <a:pt x="325" y="1862"/>
                    </a:cubicBezTo>
                    <a:cubicBezTo>
                      <a:pt x="346" y="1682"/>
                      <a:pt x="443" y="1523"/>
                      <a:pt x="540" y="1371"/>
                    </a:cubicBezTo>
                    <a:cubicBezTo>
                      <a:pt x="678" y="1163"/>
                      <a:pt x="810" y="969"/>
                      <a:pt x="997" y="803"/>
                    </a:cubicBezTo>
                    <a:cubicBezTo>
                      <a:pt x="997" y="802"/>
                      <a:pt x="998" y="802"/>
                      <a:pt x="999" y="802"/>
                    </a:cubicBezTo>
                    <a:cubicBezTo>
                      <a:pt x="1018" y="802"/>
                      <a:pt x="1157" y="921"/>
                      <a:pt x="1170" y="928"/>
                    </a:cubicBezTo>
                    <a:cubicBezTo>
                      <a:pt x="1189" y="941"/>
                      <a:pt x="1214" y="948"/>
                      <a:pt x="1238" y="948"/>
                    </a:cubicBezTo>
                    <a:cubicBezTo>
                      <a:pt x="1265" y="948"/>
                      <a:pt x="1293" y="939"/>
                      <a:pt x="1315" y="921"/>
                    </a:cubicBezTo>
                    <a:cubicBezTo>
                      <a:pt x="1384" y="865"/>
                      <a:pt x="1412" y="686"/>
                      <a:pt x="1433" y="602"/>
                    </a:cubicBezTo>
                    <a:cubicBezTo>
                      <a:pt x="1453" y="464"/>
                      <a:pt x="1467" y="312"/>
                      <a:pt x="1467" y="167"/>
                    </a:cubicBezTo>
                    <a:cubicBezTo>
                      <a:pt x="1467" y="125"/>
                      <a:pt x="1467" y="70"/>
                      <a:pt x="1440" y="35"/>
                    </a:cubicBezTo>
                    <a:cubicBezTo>
                      <a:pt x="1423" y="11"/>
                      <a:pt x="1395" y="1"/>
                      <a:pt x="1359" y="1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2" name="Google Shape;1612;p38"/>
              <p:cNvSpPr/>
              <p:nvPr/>
            </p:nvSpPr>
            <p:spPr>
              <a:xfrm>
                <a:off x="657378" y="4178958"/>
                <a:ext cx="523401" cy="223824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498" extrusionOk="0">
                    <a:moveTo>
                      <a:pt x="3198" y="0"/>
                    </a:moveTo>
                    <a:cubicBezTo>
                      <a:pt x="2958" y="0"/>
                      <a:pt x="2806" y="201"/>
                      <a:pt x="2672" y="481"/>
                    </a:cubicBezTo>
                    <a:cubicBezTo>
                      <a:pt x="2526" y="785"/>
                      <a:pt x="2339" y="1076"/>
                      <a:pt x="2063" y="1166"/>
                    </a:cubicBezTo>
                    <a:cubicBezTo>
                      <a:pt x="1996" y="1186"/>
                      <a:pt x="1926" y="1195"/>
                      <a:pt x="1855" y="1195"/>
                    </a:cubicBezTo>
                    <a:cubicBezTo>
                      <a:pt x="1758" y="1195"/>
                      <a:pt x="1658" y="1179"/>
                      <a:pt x="1557" y="1159"/>
                    </a:cubicBezTo>
                    <a:cubicBezTo>
                      <a:pt x="1426" y="1125"/>
                      <a:pt x="1295" y="1090"/>
                      <a:pt x="1163" y="1041"/>
                    </a:cubicBezTo>
                    <a:cubicBezTo>
                      <a:pt x="1087" y="1021"/>
                      <a:pt x="886" y="965"/>
                      <a:pt x="900" y="868"/>
                    </a:cubicBezTo>
                    <a:cubicBezTo>
                      <a:pt x="907" y="792"/>
                      <a:pt x="914" y="709"/>
                      <a:pt x="907" y="626"/>
                    </a:cubicBezTo>
                    <a:cubicBezTo>
                      <a:pt x="907" y="605"/>
                      <a:pt x="907" y="585"/>
                      <a:pt x="886" y="571"/>
                    </a:cubicBezTo>
                    <a:cubicBezTo>
                      <a:pt x="879" y="557"/>
                      <a:pt x="865" y="550"/>
                      <a:pt x="852" y="550"/>
                    </a:cubicBezTo>
                    <a:cubicBezTo>
                      <a:pt x="829" y="546"/>
                      <a:pt x="807" y="545"/>
                      <a:pt x="784" y="545"/>
                    </a:cubicBezTo>
                    <a:cubicBezTo>
                      <a:pt x="721" y="545"/>
                      <a:pt x="656" y="558"/>
                      <a:pt x="596" y="578"/>
                    </a:cubicBezTo>
                    <a:cubicBezTo>
                      <a:pt x="429" y="626"/>
                      <a:pt x="263" y="689"/>
                      <a:pt x="111" y="758"/>
                    </a:cubicBezTo>
                    <a:cubicBezTo>
                      <a:pt x="77" y="778"/>
                      <a:pt x="42" y="792"/>
                      <a:pt x="21" y="827"/>
                    </a:cubicBezTo>
                    <a:cubicBezTo>
                      <a:pt x="0" y="903"/>
                      <a:pt x="77" y="965"/>
                      <a:pt x="118" y="1021"/>
                    </a:cubicBezTo>
                    <a:cubicBezTo>
                      <a:pt x="277" y="1208"/>
                      <a:pt x="457" y="1401"/>
                      <a:pt x="692" y="1484"/>
                    </a:cubicBezTo>
                    <a:cubicBezTo>
                      <a:pt x="702" y="1489"/>
                      <a:pt x="715" y="1497"/>
                      <a:pt x="726" y="1497"/>
                    </a:cubicBezTo>
                    <a:cubicBezTo>
                      <a:pt x="732" y="1497"/>
                      <a:pt x="737" y="1496"/>
                      <a:pt x="741" y="1491"/>
                    </a:cubicBezTo>
                    <a:cubicBezTo>
                      <a:pt x="769" y="1484"/>
                      <a:pt x="775" y="1457"/>
                      <a:pt x="782" y="1436"/>
                    </a:cubicBezTo>
                    <a:lnTo>
                      <a:pt x="865" y="1201"/>
                    </a:lnTo>
                    <a:cubicBezTo>
                      <a:pt x="866" y="1199"/>
                      <a:pt x="868" y="1198"/>
                      <a:pt x="871" y="1198"/>
                    </a:cubicBezTo>
                    <a:cubicBezTo>
                      <a:pt x="912" y="1198"/>
                      <a:pt x="1158" y="1312"/>
                      <a:pt x="1184" y="1318"/>
                    </a:cubicBezTo>
                    <a:cubicBezTo>
                      <a:pt x="1301" y="1367"/>
                      <a:pt x="1433" y="1408"/>
                      <a:pt x="1557" y="1436"/>
                    </a:cubicBezTo>
                    <a:cubicBezTo>
                      <a:pt x="1688" y="1468"/>
                      <a:pt x="1828" y="1488"/>
                      <a:pt x="1964" y="1488"/>
                    </a:cubicBezTo>
                    <a:cubicBezTo>
                      <a:pt x="2067" y="1488"/>
                      <a:pt x="2168" y="1476"/>
                      <a:pt x="2263" y="1450"/>
                    </a:cubicBezTo>
                    <a:cubicBezTo>
                      <a:pt x="2492" y="1381"/>
                      <a:pt x="2699" y="1228"/>
                      <a:pt x="2817" y="986"/>
                    </a:cubicBezTo>
                    <a:cubicBezTo>
                      <a:pt x="2859" y="882"/>
                      <a:pt x="2893" y="765"/>
                      <a:pt x="2955" y="675"/>
                    </a:cubicBezTo>
                    <a:cubicBezTo>
                      <a:pt x="3035" y="551"/>
                      <a:pt x="3162" y="487"/>
                      <a:pt x="3291" y="487"/>
                    </a:cubicBezTo>
                    <a:cubicBezTo>
                      <a:pt x="3364" y="487"/>
                      <a:pt x="3437" y="507"/>
                      <a:pt x="3502" y="550"/>
                    </a:cubicBezTo>
                    <a:lnTo>
                      <a:pt x="3426" y="52"/>
                    </a:lnTo>
                    <a:cubicBezTo>
                      <a:pt x="3342" y="17"/>
                      <a:pt x="3266" y="0"/>
                      <a:pt x="3198" y="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3" name="Google Shape;1613;p38"/>
              <p:cNvSpPr/>
              <p:nvPr/>
            </p:nvSpPr>
            <p:spPr>
              <a:xfrm>
                <a:off x="1148502" y="4129651"/>
                <a:ext cx="178999" cy="163759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096" extrusionOk="0">
                    <a:moveTo>
                      <a:pt x="599" y="0"/>
                    </a:moveTo>
                    <a:cubicBezTo>
                      <a:pt x="350" y="0"/>
                      <a:pt x="129" y="169"/>
                      <a:pt x="70" y="423"/>
                    </a:cubicBezTo>
                    <a:cubicBezTo>
                      <a:pt x="1" y="714"/>
                      <a:pt x="181" y="1012"/>
                      <a:pt x="471" y="1081"/>
                    </a:cubicBezTo>
                    <a:cubicBezTo>
                      <a:pt x="514" y="1091"/>
                      <a:pt x="557" y="1096"/>
                      <a:pt x="599" y="1096"/>
                    </a:cubicBezTo>
                    <a:cubicBezTo>
                      <a:pt x="848" y="1096"/>
                      <a:pt x="1069" y="927"/>
                      <a:pt x="1129" y="673"/>
                    </a:cubicBezTo>
                    <a:cubicBezTo>
                      <a:pt x="1198" y="382"/>
                      <a:pt x="1018" y="77"/>
                      <a:pt x="727" y="15"/>
                    </a:cubicBezTo>
                    <a:cubicBezTo>
                      <a:pt x="684" y="5"/>
                      <a:pt x="641" y="0"/>
                      <a:pt x="599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4" name="Google Shape;1614;p38"/>
              <p:cNvSpPr/>
              <p:nvPr/>
            </p:nvSpPr>
            <p:spPr>
              <a:xfrm>
                <a:off x="617036" y="3000675"/>
                <a:ext cx="596764" cy="407006"/>
              </a:xfrm>
              <a:custGeom>
                <a:avLst/>
                <a:gdLst/>
                <a:ahLst/>
                <a:cxnLst/>
                <a:rect l="l" t="t" r="r" b="b"/>
                <a:pathLst>
                  <a:path w="3994" h="2724" extrusionOk="0">
                    <a:moveTo>
                      <a:pt x="2103" y="0"/>
                    </a:moveTo>
                    <a:cubicBezTo>
                      <a:pt x="2019" y="0"/>
                      <a:pt x="1934" y="7"/>
                      <a:pt x="1848" y="21"/>
                    </a:cubicBezTo>
                    <a:cubicBezTo>
                      <a:pt x="658" y="229"/>
                      <a:pt x="0" y="1585"/>
                      <a:pt x="243" y="2706"/>
                    </a:cubicBezTo>
                    <a:cubicBezTo>
                      <a:pt x="291" y="2719"/>
                      <a:pt x="338" y="2724"/>
                      <a:pt x="385" y="2724"/>
                    </a:cubicBezTo>
                    <a:cubicBezTo>
                      <a:pt x="520" y="2724"/>
                      <a:pt x="653" y="2681"/>
                      <a:pt x="796" y="2651"/>
                    </a:cubicBezTo>
                    <a:cubicBezTo>
                      <a:pt x="1883" y="2408"/>
                      <a:pt x="2921" y="2097"/>
                      <a:pt x="3994" y="1765"/>
                    </a:cubicBezTo>
                    <a:cubicBezTo>
                      <a:pt x="3828" y="862"/>
                      <a:pt x="3050" y="0"/>
                      <a:pt x="2103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5" name="Google Shape;1615;p38"/>
              <p:cNvSpPr/>
              <p:nvPr/>
            </p:nvSpPr>
            <p:spPr>
              <a:xfrm>
                <a:off x="724614" y="3000675"/>
                <a:ext cx="489185" cy="318254"/>
              </a:xfrm>
              <a:custGeom>
                <a:avLst/>
                <a:gdLst/>
                <a:ahLst/>
                <a:cxnLst/>
                <a:rect l="l" t="t" r="r" b="b"/>
                <a:pathLst>
                  <a:path w="3274" h="2130" extrusionOk="0">
                    <a:moveTo>
                      <a:pt x="3274" y="1765"/>
                    </a:moveTo>
                    <a:cubicBezTo>
                      <a:pt x="3274" y="1765"/>
                      <a:pt x="3274" y="1765"/>
                      <a:pt x="3274" y="1765"/>
                    </a:cubicBezTo>
                    <a:cubicBezTo>
                      <a:pt x="3274" y="1765"/>
                      <a:pt x="3274" y="1765"/>
                      <a:pt x="3274" y="1765"/>
                    </a:cubicBezTo>
                    <a:close/>
                    <a:moveTo>
                      <a:pt x="1383" y="0"/>
                    </a:moveTo>
                    <a:cubicBezTo>
                      <a:pt x="1299" y="0"/>
                      <a:pt x="1214" y="7"/>
                      <a:pt x="1128" y="21"/>
                    </a:cubicBezTo>
                    <a:cubicBezTo>
                      <a:pt x="644" y="104"/>
                      <a:pt x="298" y="367"/>
                      <a:pt x="0" y="741"/>
                    </a:cubicBezTo>
                    <a:cubicBezTo>
                      <a:pt x="251" y="554"/>
                      <a:pt x="572" y="446"/>
                      <a:pt x="886" y="446"/>
                    </a:cubicBezTo>
                    <a:cubicBezTo>
                      <a:pt x="944" y="446"/>
                      <a:pt x="1002" y="449"/>
                      <a:pt x="1059" y="457"/>
                    </a:cubicBezTo>
                    <a:cubicBezTo>
                      <a:pt x="1433" y="512"/>
                      <a:pt x="1779" y="741"/>
                      <a:pt x="1973" y="1059"/>
                    </a:cubicBezTo>
                    <a:cubicBezTo>
                      <a:pt x="2152" y="1377"/>
                      <a:pt x="2180" y="1813"/>
                      <a:pt x="1979" y="2125"/>
                    </a:cubicBezTo>
                    <a:cubicBezTo>
                      <a:pt x="1987" y="2128"/>
                      <a:pt x="1998" y="2130"/>
                      <a:pt x="2013" y="2130"/>
                    </a:cubicBezTo>
                    <a:cubicBezTo>
                      <a:pt x="2236" y="2130"/>
                      <a:pt x="3256" y="1765"/>
                      <a:pt x="3273" y="1765"/>
                    </a:cubicBezTo>
                    <a:cubicBezTo>
                      <a:pt x="3273" y="1765"/>
                      <a:pt x="3274" y="1765"/>
                      <a:pt x="3274" y="1765"/>
                    </a:cubicBezTo>
                    <a:lnTo>
                      <a:pt x="3274" y="1765"/>
                    </a:lnTo>
                    <a:cubicBezTo>
                      <a:pt x="3108" y="862"/>
                      <a:pt x="2330" y="0"/>
                      <a:pt x="1383" y="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6" name="Google Shape;1616;p38"/>
              <p:cNvSpPr/>
              <p:nvPr/>
            </p:nvSpPr>
            <p:spPr>
              <a:xfrm>
                <a:off x="647068" y="3246014"/>
                <a:ext cx="577041" cy="191251"/>
              </a:xfrm>
              <a:custGeom>
                <a:avLst/>
                <a:gdLst/>
                <a:ahLst/>
                <a:cxnLst/>
                <a:rect l="l" t="t" r="r" b="b"/>
                <a:pathLst>
                  <a:path w="3862" h="1280" extrusionOk="0">
                    <a:moveTo>
                      <a:pt x="3266" y="0"/>
                    </a:moveTo>
                    <a:cubicBezTo>
                      <a:pt x="2900" y="0"/>
                      <a:pt x="2383" y="74"/>
                      <a:pt x="1820" y="220"/>
                    </a:cubicBezTo>
                    <a:cubicBezTo>
                      <a:pt x="782" y="490"/>
                      <a:pt x="0" y="884"/>
                      <a:pt x="56" y="1119"/>
                    </a:cubicBezTo>
                    <a:cubicBezTo>
                      <a:pt x="84" y="1227"/>
                      <a:pt x="283" y="1279"/>
                      <a:pt x="590" y="1279"/>
                    </a:cubicBezTo>
                    <a:cubicBezTo>
                      <a:pt x="957" y="1279"/>
                      <a:pt x="1477" y="1204"/>
                      <a:pt x="2042" y="1057"/>
                    </a:cubicBezTo>
                    <a:cubicBezTo>
                      <a:pt x="3066" y="794"/>
                      <a:pt x="3862" y="386"/>
                      <a:pt x="3806" y="157"/>
                    </a:cubicBezTo>
                    <a:cubicBezTo>
                      <a:pt x="3778" y="53"/>
                      <a:pt x="3576" y="0"/>
                      <a:pt x="32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7" name="Google Shape;1617;p38"/>
              <p:cNvSpPr/>
              <p:nvPr/>
            </p:nvSpPr>
            <p:spPr>
              <a:xfrm>
                <a:off x="1755422" y="3315491"/>
                <a:ext cx="573007" cy="510402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3416" extrusionOk="0">
                    <a:moveTo>
                      <a:pt x="1635" y="0"/>
                    </a:moveTo>
                    <a:cubicBezTo>
                      <a:pt x="1042" y="0"/>
                      <a:pt x="437" y="223"/>
                      <a:pt x="1" y="613"/>
                    </a:cubicBezTo>
                    <a:cubicBezTo>
                      <a:pt x="63" y="800"/>
                      <a:pt x="195" y="924"/>
                      <a:pt x="333" y="1063"/>
                    </a:cubicBezTo>
                    <a:cubicBezTo>
                      <a:pt x="1094" y="1893"/>
                      <a:pt x="1876" y="2654"/>
                      <a:pt x="2700" y="3416"/>
                    </a:cubicBezTo>
                    <a:cubicBezTo>
                      <a:pt x="3468" y="2765"/>
                      <a:pt x="3835" y="1506"/>
                      <a:pt x="3150" y="675"/>
                    </a:cubicBezTo>
                    <a:cubicBezTo>
                      <a:pt x="2768" y="209"/>
                      <a:pt x="2208" y="0"/>
                      <a:pt x="1635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8" name="Google Shape;1618;p38"/>
              <p:cNvSpPr/>
              <p:nvPr/>
            </p:nvSpPr>
            <p:spPr>
              <a:xfrm>
                <a:off x="1977750" y="3350753"/>
                <a:ext cx="350677" cy="475140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3180" extrusionOk="0">
                    <a:moveTo>
                      <a:pt x="1012" y="0"/>
                    </a:moveTo>
                    <a:cubicBezTo>
                      <a:pt x="996" y="0"/>
                      <a:pt x="979" y="1"/>
                      <a:pt x="963" y="3"/>
                    </a:cubicBezTo>
                    <a:cubicBezTo>
                      <a:pt x="1198" y="273"/>
                      <a:pt x="1198" y="681"/>
                      <a:pt x="1080" y="1014"/>
                    </a:cubicBezTo>
                    <a:cubicBezTo>
                      <a:pt x="935" y="1456"/>
                      <a:pt x="596" y="1844"/>
                      <a:pt x="160" y="1975"/>
                    </a:cubicBezTo>
                    <a:cubicBezTo>
                      <a:pt x="125" y="1982"/>
                      <a:pt x="91" y="1996"/>
                      <a:pt x="70" y="2017"/>
                    </a:cubicBezTo>
                    <a:cubicBezTo>
                      <a:pt x="1" y="2134"/>
                      <a:pt x="1212" y="3174"/>
                      <a:pt x="1212" y="3180"/>
                    </a:cubicBezTo>
                    <a:lnTo>
                      <a:pt x="1212" y="3180"/>
                    </a:lnTo>
                    <a:cubicBezTo>
                      <a:pt x="1980" y="2529"/>
                      <a:pt x="2347" y="1270"/>
                      <a:pt x="1662" y="439"/>
                    </a:cubicBezTo>
                    <a:cubicBezTo>
                      <a:pt x="1505" y="250"/>
                      <a:pt x="1275" y="0"/>
                      <a:pt x="1012" y="0"/>
                    </a:cubicBezTo>
                    <a:close/>
                    <a:moveTo>
                      <a:pt x="1212" y="3180"/>
                    </a:moveTo>
                    <a:cubicBezTo>
                      <a:pt x="1212" y="3180"/>
                      <a:pt x="1212" y="3180"/>
                      <a:pt x="1212" y="3180"/>
                    </a:cubicBezTo>
                    <a:cubicBezTo>
                      <a:pt x="1212" y="3180"/>
                      <a:pt x="1212" y="3180"/>
                      <a:pt x="1212" y="318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19" name="Google Shape;1619;p38"/>
              <p:cNvSpPr/>
              <p:nvPr/>
            </p:nvSpPr>
            <p:spPr>
              <a:xfrm>
                <a:off x="1724493" y="3405289"/>
                <a:ext cx="456164" cy="427476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2861" extrusionOk="0">
                    <a:moveTo>
                      <a:pt x="267" y="0"/>
                    </a:moveTo>
                    <a:cubicBezTo>
                      <a:pt x="227" y="0"/>
                      <a:pt x="195" y="11"/>
                      <a:pt x="173" y="33"/>
                    </a:cubicBezTo>
                    <a:cubicBezTo>
                      <a:pt x="0" y="199"/>
                      <a:pt x="464" y="960"/>
                      <a:pt x="1211" y="1728"/>
                    </a:cubicBezTo>
                    <a:cubicBezTo>
                      <a:pt x="1861" y="2402"/>
                      <a:pt x="2510" y="2861"/>
                      <a:pt x="2783" y="2861"/>
                    </a:cubicBezTo>
                    <a:cubicBezTo>
                      <a:pt x="2824" y="2861"/>
                      <a:pt x="2856" y="2850"/>
                      <a:pt x="2879" y="2828"/>
                    </a:cubicBezTo>
                    <a:cubicBezTo>
                      <a:pt x="3052" y="2662"/>
                      <a:pt x="2582" y="1901"/>
                      <a:pt x="1834" y="1126"/>
                    </a:cubicBezTo>
                    <a:cubicBezTo>
                      <a:pt x="1185" y="459"/>
                      <a:pt x="536" y="0"/>
                      <a:pt x="2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0" name="Google Shape;1620;p38"/>
              <p:cNvSpPr/>
              <p:nvPr/>
            </p:nvSpPr>
            <p:spPr>
              <a:xfrm>
                <a:off x="1859862" y="3324606"/>
                <a:ext cx="160472" cy="46617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312" extrusionOk="0">
                    <a:moveTo>
                      <a:pt x="907" y="1"/>
                    </a:moveTo>
                    <a:cubicBezTo>
                      <a:pt x="708" y="1"/>
                      <a:pt x="316" y="115"/>
                      <a:pt x="257" y="137"/>
                    </a:cubicBezTo>
                    <a:cubicBezTo>
                      <a:pt x="160" y="164"/>
                      <a:pt x="49" y="213"/>
                      <a:pt x="1" y="303"/>
                    </a:cubicBezTo>
                    <a:cubicBezTo>
                      <a:pt x="18" y="309"/>
                      <a:pt x="37" y="311"/>
                      <a:pt x="55" y="311"/>
                    </a:cubicBezTo>
                    <a:cubicBezTo>
                      <a:pt x="102" y="311"/>
                      <a:pt x="150" y="295"/>
                      <a:pt x="195" y="275"/>
                    </a:cubicBezTo>
                    <a:cubicBezTo>
                      <a:pt x="291" y="240"/>
                      <a:pt x="1073" y="151"/>
                      <a:pt x="1018" y="33"/>
                    </a:cubicBezTo>
                    <a:cubicBezTo>
                      <a:pt x="1004" y="10"/>
                      <a:pt x="964" y="1"/>
                      <a:pt x="9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1" name="Google Shape;1621;p38"/>
              <p:cNvSpPr/>
              <p:nvPr/>
            </p:nvSpPr>
            <p:spPr>
              <a:xfrm>
                <a:off x="711167" y="3581150"/>
                <a:ext cx="476186" cy="400133"/>
              </a:xfrm>
              <a:custGeom>
                <a:avLst/>
                <a:gdLst/>
                <a:ahLst/>
                <a:cxnLst/>
                <a:rect l="l" t="t" r="r" b="b"/>
                <a:pathLst>
                  <a:path w="3187" h="2678" extrusionOk="0">
                    <a:moveTo>
                      <a:pt x="2214" y="0"/>
                    </a:moveTo>
                    <a:cubicBezTo>
                      <a:pt x="2139" y="0"/>
                      <a:pt x="2064" y="8"/>
                      <a:pt x="1993" y="25"/>
                    </a:cubicBezTo>
                    <a:cubicBezTo>
                      <a:pt x="1301" y="191"/>
                      <a:pt x="678" y="648"/>
                      <a:pt x="319" y="1271"/>
                    </a:cubicBezTo>
                    <a:cubicBezTo>
                      <a:pt x="104" y="1651"/>
                      <a:pt x="0" y="2164"/>
                      <a:pt x="249" y="2530"/>
                    </a:cubicBezTo>
                    <a:cubicBezTo>
                      <a:pt x="284" y="2579"/>
                      <a:pt x="339" y="2634"/>
                      <a:pt x="388" y="2655"/>
                    </a:cubicBezTo>
                    <a:cubicBezTo>
                      <a:pt x="422" y="2671"/>
                      <a:pt x="456" y="2678"/>
                      <a:pt x="490" y="2678"/>
                    </a:cubicBezTo>
                    <a:cubicBezTo>
                      <a:pt x="650" y="2678"/>
                      <a:pt x="807" y="2523"/>
                      <a:pt x="921" y="2392"/>
                    </a:cubicBezTo>
                    <a:cubicBezTo>
                      <a:pt x="1315" y="1914"/>
                      <a:pt x="1786" y="1499"/>
                      <a:pt x="2305" y="1160"/>
                    </a:cubicBezTo>
                    <a:cubicBezTo>
                      <a:pt x="2450" y="1063"/>
                      <a:pt x="2602" y="973"/>
                      <a:pt x="2720" y="842"/>
                    </a:cubicBezTo>
                    <a:cubicBezTo>
                      <a:pt x="3187" y="333"/>
                      <a:pt x="2696" y="0"/>
                      <a:pt x="2214" y="0"/>
                    </a:cubicBezTo>
                    <a:close/>
                  </a:path>
                </a:pathLst>
              </a:custGeom>
              <a:solidFill>
                <a:srgbClr val="FFFFFF">
                  <a:alpha val="5619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  <p:grpSp>
        <p:nvGrpSpPr>
          <p:cNvPr id="1622" name="Google Shape;1622;p38"/>
          <p:cNvGrpSpPr/>
          <p:nvPr/>
        </p:nvGrpSpPr>
        <p:grpSpPr>
          <a:xfrm>
            <a:off x="9607634" y="1803840"/>
            <a:ext cx="2490743" cy="1805744"/>
            <a:chOff x="7205725" y="1352880"/>
            <a:chExt cx="1868057" cy="1354308"/>
          </a:xfrm>
        </p:grpSpPr>
        <p:sp>
          <p:nvSpPr>
            <p:cNvPr id="1623" name="Google Shape;1623;p38"/>
            <p:cNvSpPr/>
            <p:nvPr/>
          </p:nvSpPr>
          <p:spPr>
            <a:xfrm rot="-701933">
              <a:off x="7292751" y="1513910"/>
              <a:ext cx="1694005" cy="1032247"/>
            </a:xfrm>
            <a:custGeom>
              <a:avLst/>
              <a:gdLst/>
              <a:ahLst/>
              <a:cxnLst/>
              <a:rect l="l" t="t" r="r" b="b"/>
              <a:pathLst>
                <a:path w="37054" h="22578" extrusionOk="0">
                  <a:moveTo>
                    <a:pt x="18625" y="1"/>
                  </a:moveTo>
                  <a:cubicBezTo>
                    <a:pt x="12165" y="1"/>
                    <a:pt x="7280" y="3957"/>
                    <a:pt x="4618" y="11380"/>
                  </a:cubicBezTo>
                  <a:cubicBezTo>
                    <a:pt x="4321" y="11397"/>
                    <a:pt x="4024" y="11463"/>
                    <a:pt x="3711" y="11562"/>
                  </a:cubicBezTo>
                  <a:cubicBezTo>
                    <a:pt x="3035" y="11858"/>
                    <a:pt x="2540" y="12337"/>
                    <a:pt x="2276" y="12980"/>
                  </a:cubicBezTo>
                  <a:cubicBezTo>
                    <a:pt x="2211" y="13128"/>
                    <a:pt x="2178" y="13293"/>
                    <a:pt x="2145" y="13441"/>
                  </a:cubicBezTo>
                  <a:cubicBezTo>
                    <a:pt x="1617" y="13590"/>
                    <a:pt x="1122" y="13870"/>
                    <a:pt x="792" y="14332"/>
                  </a:cubicBezTo>
                  <a:cubicBezTo>
                    <a:pt x="149" y="15156"/>
                    <a:pt x="1" y="16574"/>
                    <a:pt x="1551" y="18075"/>
                  </a:cubicBezTo>
                  <a:cubicBezTo>
                    <a:pt x="3728" y="20169"/>
                    <a:pt x="8114" y="20450"/>
                    <a:pt x="8790" y="20499"/>
                  </a:cubicBezTo>
                  <a:cubicBezTo>
                    <a:pt x="9133" y="20532"/>
                    <a:pt x="9491" y="20549"/>
                    <a:pt x="9859" y="20549"/>
                  </a:cubicBezTo>
                  <a:cubicBezTo>
                    <a:pt x="12228" y="20549"/>
                    <a:pt x="14965" y="19835"/>
                    <a:pt x="16293" y="18108"/>
                  </a:cubicBezTo>
                  <a:cubicBezTo>
                    <a:pt x="17035" y="17119"/>
                    <a:pt x="17200" y="15931"/>
                    <a:pt x="16738" y="14777"/>
                  </a:cubicBezTo>
                  <a:cubicBezTo>
                    <a:pt x="16622" y="14464"/>
                    <a:pt x="16458" y="14167"/>
                    <a:pt x="16293" y="13920"/>
                  </a:cubicBezTo>
                  <a:cubicBezTo>
                    <a:pt x="16888" y="13684"/>
                    <a:pt x="17549" y="13569"/>
                    <a:pt x="18283" y="13569"/>
                  </a:cubicBezTo>
                  <a:cubicBezTo>
                    <a:pt x="18524" y="13569"/>
                    <a:pt x="18773" y="13582"/>
                    <a:pt x="19030" y="13606"/>
                  </a:cubicBezTo>
                  <a:cubicBezTo>
                    <a:pt x="20036" y="13689"/>
                    <a:pt x="20844" y="14513"/>
                    <a:pt x="21437" y="15420"/>
                  </a:cubicBezTo>
                  <a:cubicBezTo>
                    <a:pt x="21207" y="15668"/>
                    <a:pt x="21025" y="15948"/>
                    <a:pt x="20877" y="16278"/>
                  </a:cubicBezTo>
                  <a:cubicBezTo>
                    <a:pt x="20333" y="17399"/>
                    <a:pt x="20399" y="18586"/>
                    <a:pt x="21042" y="19625"/>
                  </a:cubicBezTo>
                  <a:cubicBezTo>
                    <a:pt x="22338" y="21666"/>
                    <a:pt x="25512" y="22578"/>
                    <a:pt x="28031" y="22578"/>
                  </a:cubicBezTo>
                  <a:cubicBezTo>
                    <a:pt x="28076" y="22578"/>
                    <a:pt x="28121" y="22577"/>
                    <a:pt x="28165" y="22577"/>
                  </a:cubicBezTo>
                  <a:lnTo>
                    <a:pt x="28660" y="22577"/>
                  </a:lnTo>
                  <a:cubicBezTo>
                    <a:pt x="30028" y="22577"/>
                    <a:pt x="33475" y="22412"/>
                    <a:pt x="35437" y="20779"/>
                  </a:cubicBezTo>
                  <a:cubicBezTo>
                    <a:pt x="37053" y="19460"/>
                    <a:pt x="37020" y="18059"/>
                    <a:pt x="36476" y="17201"/>
                  </a:cubicBezTo>
                  <a:cubicBezTo>
                    <a:pt x="36179" y="16739"/>
                    <a:pt x="35750" y="16410"/>
                    <a:pt x="35239" y="16212"/>
                  </a:cubicBezTo>
                  <a:cubicBezTo>
                    <a:pt x="35206" y="16063"/>
                    <a:pt x="35190" y="15898"/>
                    <a:pt x="35157" y="15750"/>
                  </a:cubicBezTo>
                  <a:cubicBezTo>
                    <a:pt x="34959" y="15107"/>
                    <a:pt x="34547" y="14612"/>
                    <a:pt x="33953" y="14282"/>
                  </a:cubicBezTo>
                  <a:cubicBezTo>
                    <a:pt x="33178" y="9979"/>
                    <a:pt x="30474" y="1651"/>
                    <a:pt x="21421" y="233"/>
                  </a:cubicBezTo>
                  <a:cubicBezTo>
                    <a:pt x="20459" y="78"/>
                    <a:pt x="19527" y="1"/>
                    <a:pt x="186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16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1624" name="Google Shape;1624;p38"/>
            <p:cNvGrpSpPr/>
            <p:nvPr/>
          </p:nvGrpSpPr>
          <p:grpSpPr>
            <a:xfrm rot="-730338">
              <a:off x="7338265" y="1574391"/>
              <a:ext cx="1608957" cy="907420"/>
              <a:chOff x="4917725" y="2843500"/>
              <a:chExt cx="277625" cy="156575"/>
            </a:xfrm>
          </p:grpSpPr>
          <p:sp>
            <p:nvSpPr>
              <p:cNvPr id="1625" name="Google Shape;1625;p38"/>
              <p:cNvSpPr/>
              <p:nvPr/>
            </p:nvSpPr>
            <p:spPr>
              <a:xfrm>
                <a:off x="4994925" y="2915950"/>
                <a:ext cx="119225" cy="73175"/>
              </a:xfrm>
              <a:custGeom>
                <a:avLst/>
                <a:gdLst/>
                <a:ahLst/>
                <a:cxnLst/>
                <a:rect l="l" t="t" r="r" b="b"/>
                <a:pathLst>
                  <a:path w="4769" h="2927" extrusionOk="0">
                    <a:moveTo>
                      <a:pt x="2361" y="1"/>
                    </a:moveTo>
                    <a:cubicBezTo>
                      <a:pt x="874" y="1"/>
                      <a:pt x="228" y="1220"/>
                      <a:pt x="0" y="1923"/>
                    </a:cubicBezTo>
                    <a:lnTo>
                      <a:pt x="63" y="2497"/>
                    </a:lnTo>
                    <a:lnTo>
                      <a:pt x="236" y="2435"/>
                    </a:lnTo>
                    <a:cubicBezTo>
                      <a:pt x="236" y="2435"/>
                      <a:pt x="495" y="519"/>
                      <a:pt x="2361" y="519"/>
                    </a:cubicBezTo>
                    <a:cubicBezTo>
                      <a:pt x="2447" y="519"/>
                      <a:pt x="2537" y="523"/>
                      <a:pt x="2630" y="532"/>
                    </a:cubicBezTo>
                    <a:cubicBezTo>
                      <a:pt x="3917" y="643"/>
                      <a:pt x="4360" y="2926"/>
                      <a:pt x="4360" y="2926"/>
                    </a:cubicBezTo>
                    <a:lnTo>
                      <a:pt x="4769" y="2497"/>
                    </a:lnTo>
                    <a:cubicBezTo>
                      <a:pt x="4769" y="2497"/>
                      <a:pt x="4727" y="311"/>
                      <a:pt x="2796" y="34"/>
                    </a:cubicBezTo>
                    <a:cubicBezTo>
                      <a:pt x="2644" y="11"/>
                      <a:pt x="2499" y="1"/>
                      <a:pt x="236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6" name="Google Shape;1626;p38"/>
              <p:cNvSpPr/>
              <p:nvPr/>
            </p:nvSpPr>
            <p:spPr>
              <a:xfrm>
                <a:off x="4987650" y="2904550"/>
                <a:ext cx="137050" cy="86825"/>
              </a:xfrm>
              <a:custGeom>
                <a:avLst/>
                <a:gdLst/>
                <a:ahLst/>
                <a:cxnLst/>
                <a:rect l="l" t="t" r="r" b="b"/>
                <a:pathLst>
                  <a:path w="5482" h="3473" extrusionOk="0">
                    <a:moveTo>
                      <a:pt x="2708" y="1"/>
                    </a:moveTo>
                    <a:cubicBezTo>
                      <a:pt x="1000" y="1"/>
                      <a:pt x="260" y="1432"/>
                      <a:pt x="1" y="2261"/>
                    </a:cubicBezTo>
                    <a:lnTo>
                      <a:pt x="70" y="2933"/>
                    </a:lnTo>
                    <a:lnTo>
                      <a:pt x="271" y="2863"/>
                    </a:lnTo>
                    <a:cubicBezTo>
                      <a:pt x="271" y="2863"/>
                      <a:pt x="561" y="612"/>
                      <a:pt x="2700" y="612"/>
                    </a:cubicBezTo>
                    <a:cubicBezTo>
                      <a:pt x="2802" y="612"/>
                      <a:pt x="2908" y="617"/>
                      <a:pt x="3018" y="628"/>
                    </a:cubicBezTo>
                    <a:cubicBezTo>
                      <a:pt x="4499" y="767"/>
                      <a:pt x="5018" y="3472"/>
                      <a:pt x="5018" y="3472"/>
                    </a:cubicBezTo>
                    <a:lnTo>
                      <a:pt x="5482" y="2960"/>
                    </a:lnTo>
                    <a:cubicBezTo>
                      <a:pt x="5482" y="2960"/>
                      <a:pt x="5426" y="365"/>
                      <a:pt x="3212" y="40"/>
                    </a:cubicBezTo>
                    <a:cubicBezTo>
                      <a:pt x="3035" y="13"/>
                      <a:pt x="2867" y="1"/>
                      <a:pt x="27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7" name="Google Shape;1627;p38"/>
              <p:cNvSpPr/>
              <p:nvPr/>
            </p:nvSpPr>
            <p:spPr>
              <a:xfrm>
                <a:off x="4981775" y="2889200"/>
                <a:ext cx="152975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119" h="3893" extrusionOk="0">
                    <a:moveTo>
                      <a:pt x="3019" y="0"/>
                    </a:moveTo>
                    <a:cubicBezTo>
                      <a:pt x="1116" y="0"/>
                      <a:pt x="304" y="1606"/>
                      <a:pt x="0" y="2536"/>
                    </a:cubicBezTo>
                    <a:lnTo>
                      <a:pt x="77" y="3291"/>
                    </a:lnTo>
                    <a:lnTo>
                      <a:pt x="298" y="3214"/>
                    </a:lnTo>
                    <a:cubicBezTo>
                      <a:pt x="298" y="3214"/>
                      <a:pt x="620" y="686"/>
                      <a:pt x="3012" y="686"/>
                    </a:cubicBezTo>
                    <a:cubicBezTo>
                      <a:pt x="3122" y="686"/>
                      <a:pt x="3237" y="691"/>
                      <a:pt x="3357" y="702"/>
                    </a:cubicBezTo>
                    <a:cubicBezTo>
                      <a:pt x="5011" y="862"/>
                      <a:pt x="5592" y="3893"/>
                      <a:pt x="5592" y="3893"/>
                    </a:cubicBezTo>
                    <a:lnTo>
                      <a:pt x="6118" y="3325"/>
                    </a:lnTo>
                    <a:cubicBezTo>
                      <a:pt x="6118" y="3325"/>
                      <a:pt x="6049" y="426"/>
                      <a:pt x="3585" y="45"/>
                    </a:cubicBezTo>
                    <a:cubicBezTo>
                      <a:pt x="3386" y="15"/>
                      <a:pt x="3198" y="0"/>
                      <a:pt x="30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8" name="Google Shape;1628;p38"/>
              <p:cNvSpPr/>
              <p:nvPr/>
            </p:nvSpPr>
            <p:spPr>
              <a:xfrm>
                <a:off x="4971900" y="2875600"/>
                <a:ext cx="181350" cy="118725"/>
              </a:xfrm>
              <a:custGeom>
                <a:avLst/>
                <a:gdLst/>
                <a:ahLst/>
                <a:cxnLst/>
                <a:rect l="l" t="t" r="r" b="b"/>
                <a:pathLst>
                  <a:path w="7254" h="4749" extrusionOk="0">
                    <a:moveTo>
                      <a:pt x="3486" y="1"/>
                    </a:moveTo>
                    <a:cubicBezTo>
                      <a:pt x="1245" y="1"/>
                      <a:pt x="349" y="1968"/>
                      <a:pt x="1" y="3087"/>
                    </a:cubicBezTo>
                    <a:lnTo>
                      <a:pt x="91" y="4001"/>
                    </a:lnTo>
                    <a:lnTo>
                      <a:pt x="354" y="3904"/>
                    </a:lnTo>
                    <a:cubicBezTo>
                      <a:pt x="354" y="3904"/>
                      <a:pt x="609" y="811"/>
                      <a:pt x="3297" y="811"/>
                    </a:cubicBezTo>
                    <a:cubicBezTo>
                      <a:pt x="3511" y="811"/>
                      <a:pt x="3741" y="830"/>
                      <a:pt x="3987" y="873"/>
                    </a:cubicBezTo>
                    <a:cubicBezTo>
                      <a:pt x="5932" y="1212"/>
                      <a:pt x="6638" y="4748"/>
                      <a:pt x="6638" y="4748"/>
                    </a:cubicBezTo>
                    <a:lnTo>
                      <a:pt x="7254" y="4070"/>
                    </a:lnTo>
                    <a:cubicBezTo>
                      <a:pt x="7254" y="4070"/>
                      <a:pt x="7094" y="513"/>
                      <a:pt x="4160" y="56"/>
                    </a:cubicBezTo>
                    <a:cubicBezTo>
                      <a:pt x="3923" y="18"/>
                      <a:pt x="3698" y="1"/>
                      <a:pt x="348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29" name="Google Shape;1629;p38"/>
              <p:cNvSpPr/>
              <p:nvPr/>
            </p:nvSpPr>
            <p:spPr>
              <a:xfrm>
                <a:off x="4965675" y="2859925"/>
                <a:ext cx="194150" cy="127125"/>
              </a:xfrm>
              <a:custGeom>
                <a:avLst/>
                <a:gdLst/>
                <a:ahLst/>
                <a:cxnLst/>
                <a:rect l="l" t="t" r="r" b="b"/>
                <a:pathLst>
                  <a:path w="7766" h="5085" extrusionOk="0">
                    <a:moveTo>
                      <a:pt x="3726" y="0"/>
                    </a:moveTo>
                    <a:cubicBezTo>
                      <a:pt x="1329" y="0"/>
                      <a:pt x="374" y="2112"/>
                      <a:pt x="1" y="3313"/>
                    </a:cubicBezTo>
                    <a:lnTo>
                      <a:pt x="105" y="4289"/>
                    </a:lnTo>
                    <a:lnTo>
                      <a:pt x="381" y="4185"/>
                    </a:lnTo>
                    <a:cubicBezTo>
                      <a:pt x="381" y="4185"/>
                      <a:pt x="666" y="873"/>
                      <a:pt x="3534" y="873"/>
                    </a:cubicBezTo>
                    <a:cubicBezTo>
                      <a:pt x="3763" y="873"/>
                      <a:pt x="4008" y="894"/>
                      <a:pt x="4271" y="939"/>
                    </a:cubicBezTo>
                    <a:cubicBezTo>
                      <a:pt x="6347" y="1306"/>
                      <a:pt x="7108" y="5084"/>
                      <a:pt x="7108" y="5084"/>
                    </a:cubicBezTo>
                    <a:lnTo>
                      <a:pt x="7766" y="4351"/>
                    </a:lnTo>
                    <a:cubicBezTo>
                      <a:pt x="7766" y="4351"/>
                      <a:pt x="7586" y="552"/>
                      <a:pt x="4451" y="60"/>
                    </a:cubicBezTo>
                    <a:cubicBezTo>
                      <a:pt x="4196" y="19"/>
                      <a:pt x="3954" y="0"/>
                      <a:pt x="37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0" name="Google Shape;1630;p38"/>
              <p:cNvSpPr/>
              <p:nvPr/>
            </p:nvSpPr>
            <p:spPr>
              <a:xfrm>
                <a:off x="4964125" y="2848125"/>
                <a:ext cx="201750" cy="132175"/>
              </a:xfrm>
              <a:custGeom>
                <a:avLst/>
                <a:gdLst/>
                <a:ahLst/>
                <a:cxnLst/>
                <a:rect l="l" t="t" r="r" b="b"/>
                <a:pathLst>
                  <a:path w="8070" h="5287" extrusionOk="0">
                    <a:moveTo>
                      <a:pt x="3875" y="0"/>
                    </a:moveTo>
                    <a:cubicBezTo>
                      <a:pt x="1379" y="0"/>
                      <a:pt x="386" y="2194"/>
                      <a:pt x="1" y="3446"/>
                    </a:cubicBezTo>
                    <a:lnTo>
                      <a:pt x="97" y="4456"/>
                    </a:lnTo>
                    <a:lnTo>
                      <a:pt x="388" y="4352"/>
                    </a:lnTo>
                    <a:cubicBezTo>
                      <a:pt x="388" y="4352"/>
                      <a:pt x="679" y="912"/>
                      <a:pt x="3654" y="912"/>
                    </a:cubicBezTo>
                    <a:cubicBezTo>
                      <a:pt x="3893" y="912"/>
                      <a:pt x="4148" y="934"/>
                      <a:pt x="4423" y="982"/>
                    </a:cubicBezTo>
                    <a:cubicBezTo>
                      <a:pt x="6589" y="1363"/>
                      <a:pt x="7378" y="5286"/>
                      <a:pt x="7378" y="5286"/>
                    </a:cubicBezTo>
                    <a:lnTo>
                      <a:pt x="8070" y="4525"/>
                    </a:lnTo>
                    <a:cubicBezTo>
                      <a:pt x="8070" y="4525"/>
                      <a:pt x="7890" y="574"/>
                      <a:pt x="4623" y="62"/>
                    </a:cubicBezTo>
                    <a:cubicBezTo>
                      <a:pt x="4360" y="20"/>
                      <a:pt x="4111" y="0"/>
                      <a:pt x="387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1" name="Google Shape;1631;p38"/>
              <p:cNvSpPr/>
              <p:nvPr/>
            </p:nvSpPr>
            <p:spPr>
              <a:xfrm>
                <a:off x="4953225" y="2843500"/>
                <a:ext cx="215950" cy="132825"/>
              </a:xfrm>
              <a:custGeom>
                <a:avLst/>
                <a:gdLst/>
                <a:ahLst/>
                <a:cxnLst/>
                <a:rect l="l" t="t" r="r" b="b"/>
                <a:pathLst>
                  <a:path w="8638" h="5313" extrusionOk="0">
                    <a:moveTo>
                      <a:pt x="4147" y="1"/>
                    </a:moveTo>
                    <a:cubicBezTo>
                      <a:pt x="1481" y="1"/>
                      <a:pt x="411" y="2345"/>
                      <a:pt x="1" y="3679"/>
                    </a:cubicBezTo>
                    <a:lnTo>
                      <a:pt x="277" y="4254"/>
                    </a:lnTo>
                    <a:lnTo>
                      <a:pt x="457" y="4316"/>
                    </a:lnTo>
                    <a:cubicBezTo>
                      <a:pt x="457" y="4316"/>
                      <a:pt x="756" y="655"/>
                      <a:pt x="4093" y="655"/>
                    </a:cubicBezTo>
                    <a:cubicBezTo>
                      <a:pt x="4310" y="655"/>
                      <a:pt x="4539" y="670"/>
                      <a:pt x="4783" y="703"/>
                    </a:cubicBezTo>
                    <a:cubicBezTo>
                      <a:pt x="7530" y="1084"/>
                      <a:pt x="7945" y="5312"/>
                      <a:pt x="7945" y="5312"/>
                    </a:cubicBezTo>
                    <a:lnTo>
                      <a:pt x="8637" y="4842"/>
                    </a:lnTo>
                    <a:cubicBezTo>
                      <a:pt x="8637" y="4842"/>
                      <a:pt x="8437" y="613"/>
                      <a:pt x="4949" y="67"/>
                    </a:cubicBezTo>
                    <a:cubicBezTo>
                      <a:pt x="4667" y="22"/>
                      <a:pt x="4400" y="1"/>
                      <a:pt x="41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2" name="Google Shape;1632;p38"/>
              <p:cNvSpPr/>
              <p:nvPr/>
            </p:nvSpPr>
            <p:spPr>
              <a:xfrm>
                <a:off x="5074450" y="2935950"/>
                <a:ext cx="120900" cy="64125"/>
              </a:xfrm>
              <a:custGeom>
                <a:avLst/>
                <a:gdLst/>
                <a:ahLst/>
                <a:cxnLst/>
                <a:rect l="l" t="t" r="r" b="b"/>
                <a:pathLst>
                  <a:path w="4836" h="2565" extrusionOk="0">
                    <a:moveTo>
                      <a:pt x="2525" y="1"/>
                    </a:moveTo>
                    <a:cubicBezTo>
                      <a:pt x="1838" y="1"/>
                      <a:pt x="1588" y="998"/>
                      <a:pt x="1588" y="998"/>
                    </a:cubicBezTo>
                    <a:cubicBezTo>
                      <a:pt x="1588" y="998"/>
                      <a:pt x="1294" y="807"/>
                      <a:pt x="979" y="807"/>
                    </a:cubicBezTo>
                    <a:cubicBezTo>
                      <a:pt x="761" y="807"/>
                      <a:pt x="533" y="898"/>
                      <a:pt x="383" y="1206"/>
                    </a:cubicBezTo>
                    <a:cubicBezTo>
                      <a:pt x="0" y="1979"/>
                      <a:pt x="1186" y="2563"/>
                      <a:pt x="2263" y="2563"/>
                    </a:cubicBezTo>
                    <a:cubicBezTo>
                      <a:pt x="2275" y="2563"/>
                      <a:pt x="2288" y="2563"/>
                      <a:pt x="2300" y="2562"/>
                    </a:cubicBezTo>
                    <a:cubicBezTo>
                      <a:pt x="2300" y="2562"/>
                      <a:pt x="2350" y="2565"/>
                      <a:pt x="2435" y="2565"/>
                    </a:cubicBezTo>
                    <a:cubicBezTo>
                      <a:pt x="2798" y="2565"/>
                      <a:pt x="3804" y="2524"/>
                      <a:pt x="4314" y="2092"/>
                    </a:cubicBezTo>
                    <a:cubicBezTo>
                      <a:pt x="4836" y="1662"/>
                      <a:pt x="4522" y="1351"/>
                      <a:pt x="4198" y="1351"/>
                    </a:cubicBezTo>
                    <a:cubicBezTo>
                      <a:pt x="4131" y="1351"/>
                      <a:pt x="4063" y="1364"/>
                      <a:pt x="4003" y="1393"/>
                    </a:cubicBezTo>
                    <a:cubicBezTo>
                      <a:pt x="4003" y="1393"/>
                      <a:pt x="4280" y="936"/>
                      <a:pt x="3899" y="742"/>
                    </a:cubicBezTo>
                    <a:cubicBezTo>
                      <a:pt x="3831" y="709"/>
                      <a:pt x="3766" y="695"/>
                      <a:pt x="3706" y="695"/>
                    </a:cubicBezTo>
                    <a:cubicBezTo>
                      <a:pt x="3428" y="695"/>
                      <a:pt x="3241" y="985"/>
                      <a:pt x="3241" y="985"/>
                    </a:cubicBezTo>
                    <a:cubicBezTo>
                      <a:pt x="3241" y="985"/>
                      <a:pt x="3408" y="133"/>
                      <a:pt x="2632" y="9"/>
                    </a:cubicBezTo>
                    <a:cubicBezTo>
                      <a:pt x="2596" y="3"/>
                      <a:pt x="2560" y="1"/>
                      <a:pt x="25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3" name="Google Shape;1633;p38"/>
              <p:cNvSpPr/>
              <p:nvPr/>
            </p:nvSpPr>
            <p:spPr>
              <a:xfrm>
                <a:off x="5145525" y="2945000"/>
                <a:ext cx="6675" cy="150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602" extrusionOk="0">
                    <a:moveTo>
                      <a:pt x="51" y="0"/>
                    </a:moveTo>
                    <a:cubicBezTo>
                      <a:pt x="23" y="0"/>
                      <a:pt x="1" y="19"/>
                      <a:pt x="18" y="62"/>
                    </a:cubicBezTo>
                    <a:cubicBezTo>
                      <a:pt x="46" y="131"/>
                      <a:pt x="163" y="325"/>
                      <a:pt x="198" y="581"/>
                    </a:cubicBezTo>
                    <a:cubicBezTo>
                      <a:pt x="201" y="594"/>
                      <a:pt x="209" y="601"/>
                      <a:pt x="217" y="601"/>
                    </a:cubicBezTo>
                    <a:cubicBezTo>
                      <a:pt x="226" y="601"/>
                      <a:pt x="236" y="592"/>
                      <a:pt x="239" y="574"/>
                    </a:cubicBezTo>
                    <a:cubicBezTo>
                      <a:pt x="267" y="463"/>
                      <a:pt x="205" y="152"/>
                      <a:pt x="101" y="21"/>
                    </a:cubicBezTo>
                    <a:cubicBezTo>
                      <a:pt x="88" y="7"/>
                      <a:pt x="69" y="0"/>
                      <a:pt x="5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4" name="Google Shape;1634;p38"/>
              <p:cNvSpPr/>
              <p:nvPr/>
            </p:nvSpPr>
            <p:spPr>
              <a:xfrm>
                <a:off x="5139900" y="2938750"/>
                <a:ext cx="5225" cy="4875"/>
              </a:xfrm>
              <a:custGeom>
                <a:avLst/>
                <a:gdLst/>
                <a:ahLst/>
                <a:cxnLst/>
                <a:rect l="l" t="t" r="r" b="b"/>
                <a:pathLst>
                  <a:path w="209" h="195" extrusionOk="0">
                    <a:moveTo>
                      <a:pt x="42" y="1"/>
                    </a:moveTo>
                    <a:cubicBezTo>
                      <a:pt x="14" y="1"/>
                      <a:pt x="1" y="35"/>
                      <a:pt x="8" y="63"/>
                    </a:cubicBezTo>
                    <a:cubicBezTo>
                      <a:pt x="28" y="97"/>
                      <a:pt x="139" y="194"/>
                      <a:pt x="174" y="194"/>
                    </a:cubicBezTo>
                    <a:cubicBezTo>
                      <a:pt x="181" y="194"/>
                      <a:pt x="188" y="194"/>
                      <a:pt x="188" y="174"/>
                    </a:cubicBezTo>
                    <a:cubicBezTo>
                      <a:pt x="208" y="139"/>
                      <a:pt x="174" y="97"/>
                      <a:pt x="153" y="70"/>
                    </a:cubicBezTo>
                    <a:cubicBezTo>
                      <a:pt x="132" y="35"/>
                      <a:pt x="84" y="1"/>
                      <a:pt x="4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5" name="Google Shape;1635;p38"/>
              <p:cNvSpPr/>
              <p:nvPr/>
            </p:nvSpPr>
            <p:spPr>
              <a:xfrm>
                <a:off x="5086450" y="2971525"/>
                <a:ext cx="91725" cy="23325"/>
              </a:xfrm>
              <a:custGeom>
                <a:avLst/>
                <a:gdLst/>
                <a:ahLst/>
                <a:cxnLst/>
                <a:rect l="l" t="t" r="r" b="b"/>
                <a:pathLst>
                  <a:path w="3669" h="933" extrusionOk="0">
                    <a:moveTo>
                      <a:pt x="307" y="0"/>
                    </a:moveTo>
                    <a:cubicBezTo>
                      <a:pt x="193" y="0"/>
                      <a:pt x="60" y="49"/>
                      <a:pt x="0" y="136"/>
                    </a:cubicBezTo>
                    <a:cubicBezTo>
                      <a:pt x="76" y="266"/>
                      <a:pt x="660" y="932"/>
                      <a:pt x="1792" y="932"/>
                    </a:cubicBezTo>
                    <a:cubicBezTo>
                      <a:pt x="1804" y="932"/>
                      <a:pt x="1816" y="932"/>
                      <a:pt x="1827" y="932"/>
                    </a:cubicBezTo>
                    <a:cubicBezTo>
                      <a:pt x="2983" y="911"/>
                      <a:pt x="3668" y="510"/>
                      <a:pt x="3668" y="510"/>
                    </a:cubicBezTo>
                    <a:cubicBezTo>
                      <a:pt x="3622" y="399"/>
                      <a:pt x="3496" y="350"/>
                      <a:pt x="3357" y="350"/>
                    </a:cubicBezTo>
                    <a:cubicBezTo>
                      <a:pt x="3288" y="350"/>
                      <a:pt x="3216" y="362"/>
                      <a:pt x="3149" y="385"/>
                    </a:cubicBezTo>
                    <a:cubicBezTo>
                      <a:pt x="2962" y="438"/>
                      <a:pt x="2795" y="524"/>
                      <a:pt x="2616" y="524"/>
                    </a:cubicBezTo>
                    <a:cubicBezTo>
                      <a:pt x="2609" y="524"/>
                      <a:pt x="2602" y="524"/>
                      <a:pt x="2595" y="524"/>
                    </a:cubicBezTo>
                    <a:cubicBezTo>
                      <a:pt x="2402" y="510"/>
                      <a:pt x="2249" y="385"/>
                      <a:pt x="2056" y="350"/>
                    </a:cubicBezTo>
                    <a:cubicBezTo>
                      <a:pt x="2011" y="341"/>
                      <a:pt x="1967" y="337"/>
                      <a:pt x="1921" y="337"/>
                    </a:cubicBezTo>
                    <a:cubicBezTo>
                      <a:pt x="1696" y="337"/>
                      <a:pt x="1457" y="433"/>
                      <a:pt x="1232" y="433"/>
                    </a:cubicBezTo>
                    <a:cubicBezTo>
                      <a:pt x="1168" y="433"/>
                      <a:pt x="1106" y="426"/>
                      <a:pt x="1045" y="406"/>
                    </a:cubicBezTo>
                    <a:cubicBezTo>
                      <a:pt x="928" y="371"/>
                      <a:pt x="824" y="281"/>
                      <a:pt x="727" y="205"/>
                    </a:cubicBezTo>
                    <a:cubicBezTo>
                      <a:pt x="630" y="115"/>
                      <a:pt x="526" y="39"/>
                      <a:pt x="395" y="11"/>
                    </a:cubicBezTo>
                    <a:cubicBezTo>
                      <a:pt x="368" y="4"/>
                      <a:pt x="338" y="0"/>
                      <a:pt x="307" y="0"/>
                    </a:cubicBezTo>
                    <a:close/>
                  </a:path>
                </a:pathLst>
              </a:custGeom>
              <a:solidFill>
                <a:srgbClr val="FDF7E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6" name="Google Shape;1636;p38"/>
              <p:cNvSpPr/>
              <p:nvPr/>
            </p:nvSpPr>
            <p:spPr>
              <a:xfrm>
                <a:off x="4917725" y="2917950"/>
                <a:ext cx="121300" cy="66025"/>
              </a:xfrm>
              <a:custGeom>
                <a:avLst/>
                <a:gdLst/>
                <a:ahLst/>
                <a:cxnLst/>
                <a:rect l="l" t="t" r="r" b="b"/>
                <a:pathLst>
                  <a:path w="4852" h="2641" extrusionOk="0">
                    <a:moveTo>
                      <a:pt x="2410" y="1"/>
                    </a:moveTo>
                    <a:cubicBezTo>
                      <a:pt x="2394" y="1"/>
                      <a:pt x="2378" y="1"/>
                      <a:pt x="2362" y="2"/>
                    </a:cubicBezTo>
                    <a:cubicBezTo>
                      <a:pt x="1580" y="58"/>
                      <a:pt x="1663" y="943"/>
                      <a:pt x="1663" y="943"/>
                    </a:cubicBezTo>
                    <a:cubicBezTo>
                      <a:pt x="1663" y="943"/>
                      <a:pt x="1487" y="612"/>
                      <a:pt x="1183" y="612"/>
                    </a:cubicBezTo>
                    <a:cubicBezTo>
                      <a:pt x="1130" y="612"/>
                      <a:pt x="1073" y="622"/>
                      <a:pt x="1012" y="646"/>
                    </a:cubicBezTo>
                    <a:cubicBezTo>
                      <a:pt x="611" y="805"/>
                      <a:pt x="853" y="1303"/>
                      <a:pt x="853" y="1303"/>
                    </a:cubicBezTo>
                    <a:cubicBezTo>
                      <a:pt x="776" y="1258"/>
                      <a:pt x="686" y="1237"/>
                      <a:pt x="599" y="1237"/>
                    </a:cubicBezTo>
                    <a:cubicBezTo>
                      <a:pt x="282" y="1237"/>
                      <a:pt x="0" y="1520"/>
                      <a:pt x="472" y="1981"/>
                    </a:cubicBezTo>
                    <a:cubicBezTo>
                      <a:pt x="1075" y="2563"/>
                      <a:pt x="2486" y="2625"/>
                      <a:pt x="2486" y="2625"/>
                    </a:cubicBezTo>
                    <a:cubicBezTo>
                      <a:pt x="2589" y="2635"/>
                      <a:pt x="2692" y="2640"/>
                      <a:pt x="2797" y="2640"/>
                    </a:cubicBezTo>
                    <a:cubicBezTo>
                      <a:pt x="3813" y="2640"/>
                      <a:pt x="4851" y="2161"/>
                      <a:pt x="4562" y="1414"/>
                    </a:cubicBezTo>
                    <a:cubicBezTo>
                      <a:pt x="4422" y="1055"/>
                      <a:pt x="4162" y="956"/>
                      <a:pt x="3919" y="956"/>
                    </a:cubicBezTo>
                    <a:cubicBezTo>
                      <a:pt x="3623" y="956"/>
                      <a:pt x="3351" y="1103"/>
                      <a:pt x="3351" y="1103"/>
                    </a:cubicBezTo>
                    <a:cubicBezTo>
                      <a:pt x="3351" y="1103"/>
                      <a:pt x="3165" y="1"/>
                      <a:pt x="24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7" name="Google Shape;1637;p38"/>
              <p:cNvSpPr/>
              <p:nvPr/>
            </p:nvSpPr>
            <p:spPr>
              <a:xfrm>
                <a:off x="4962750" y="2926450"/>
                <a:ext cx="8075" cy="14750"/>
              </a:xfrm>
              <a:custGeom>
                <a:avLst/>
                <a:gdLst/>
                <a:ahLst/>
                <a:cxnLst/>
                <a:rect l="l" t="t" r="r" b="b"/>
                <a:pathLst>
                  <a:path w="323" h="590" extrusionOk="0">
                    <a:moveTo>
                      <a:pt x="249" y="0"/>
                    </a:moveTo>
                    <a:cubicBezTo>
                      <a:pt x="233" y="0"/>
                      <a:pt x="218" y="5"/>
                      <a:pt x="208" y="15"/>
                    </a:cubicBezTo>
                    <a:cubicBezTo>
                      <a:pt x="90" y="140"/>
                      <a:pt x="0" y="451"/>
                      <a:pt x="21" y="569"/>
                    </a:cubicBezTo>
                    <a:cubicBezTo>
                      <a:pt x="25" y="582"/>
                      <a:pt x="41" y="590"/>
                      <a:pt x="54" y="590"/>
                    </a:cubicBezTo>
                    <a:cubicBezTo>
                      <a:pt x="61" y="590"/>
                      <a:pt x="67" y="587"/>
                      <a:pt x="69" y="583"/>
                    </a:cubicBezTo>
                    <a:cubicBezTo>
                      <a:pt x="125" y="320"/>
                      <a:pt x="263" y="140"/>
                      <a:pt x="298" y="70"/>
                    </a:cubicBezTo>
                    <a:cubicBezTo>
                      <a:pt x="322" y="27"/>
                      <a:pt x="285" y="0"/>
                      <a:pt x="2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8" name="Google Shape;1638;p38"/>
              <p:cNvSpPr/>
              <p:nvPr/>
            </p:nvSpPr>
            <p:spPr>
              <a:xfrm>
                <a:off x="4971225" y="2920575"/>
                <a:ext cx="5375" cy="4525"/>
              </a:xfrm>
              <a:custGeom>
                <a:avLst/>
                <a:gdLst/>
                <a:ahLst/>
                <a:cxnLst/>
                <a:rect l="l" t="t" r="r" b="b"/>
                <a:pathLst>
                  <a:path w="215" h="181" extrusionOk="0">
                    <a:moveTo>
                      <a:pt x="168" y="0"/>
                    </a:moveTo>
                    <a:cubicBezTo>
                      <a:pt x="124" y="0"/>
                      <a:pt x="82" y="32"/>
                      <a:pt x="63" y="63"/>
                    </a:cubicBezTo>
                    <a:cubicBezTo>
                      <a:pt x="42" y="91"/>
                      <a:pt x="0" y="132"/>
                      <a:pt x="14" y="167"/>
                    </a:cubicBezTo>
                    <a:cubicBezTo>
                      <a:pt x="14" y="174"/>
                      <a:pt x="28" y="181"/>
                      <a:pt x="35" y="181"/>
                    </a:cubicBezTo>
                    <a:cubicBezTo>
                      <a:pt x="69" y="181"/>
                      <a:pt x="187" y="98"/>
                      <a:pt x="208" y="63"/>
                    </a:cubicBezTo>
                    <a:cubicBezTo>
                      <a:pt x="215" y="42"/>
                      <a:pt x="208" y="1"/>
                      <a:pt x="180" y="1"/>
                    </a:cubicBezTo>
                    <a:cubicBezTo>
                      <a:pt x="176" y="0"/>
                      <a:pt x="172" y="0"/>
                      <a:pt x="1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639" name="Google Shape;1639;p38"/>
              <p:cNvSpPr/>
              <p:nvPr/>
            </p:nvSpPr>
            <p:spPr>
              <a:xfrm>
                <a:off x="4934025" y="2957625"/>
                <a:ext cx="94150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3766" h="838" extrusionOk="0">
                    <a:moveTo>
                      <a:pt x="3437" y="0"/>
                    </a:moveTo>
                    <a:cubicBezTo>
                      <a:pt x="3414" y="0"/>
                      <a:pt x="3391" y="2"/>
                      <a:pt x="3371" y="7"/>
                    </a:cubicBezTo>
                    <a:cubicBezTo>
                      <a:pt x="3246" y="28"/>
                      <a:pt x="3128" y="97"/>
                      <a:pt x="3018" y="173"/>
                    </a:cubicBezTo>
                    <a:cubicBezTo>
                      <a:pt x="2914" y="242"/>
                      <a:pt x="2803" y="318"/>
                      <a:pt x="2672" y="346"/>
                    </a:cubicBezTo>
                    <a:cubicBezTo>
                      <a:pt x="2627" y="356"/>
                      <a:pt x="2583" y="360"/>
                      <a:pt x="2538" y="360"/>
                    </a:cubicBezTo>
                    <a:cubicBezTo>
                      <a:pt x="2268" y="360"/>
                      <a:pt x="1994" y="203"/>
                      <a:pt x="1719" y="203"/>
                    </a:cubicBezTo>
                    <a:cubicBezTo>
                      <a:pt x="1693" y="203"/>
                      <a:pt x="1667" y="204"/>
                      <a:pt x="1641" y="208"/>
                    </a:cubicBezTo>
                    <a:cubicBezTo>
                      <a:pt x="1454" y="221"/>
                      <a:pt x="1281" y="339"/>
                      <a:pt x="1080" y="339"/>
                    </a:cubicBezTo>
                    <a:cubicBezTo>
                      <a:pt x="893" y="325"/>
                      <a:pt x="720" y="214"/>
                      <a:pt x="526" y="145"/>
                    </a:cubicBezTo>
                    <a:cubicBezTo>
                      <a:pt x="454" y="115"/>
                      <a:pt x="370" y="96"/>
                      <a:pt x="289" y="96"/>
                    </a:cubicBezTo>
                    <a:cubicBezTo>
                      <a:pt x="170" y="96"/>
                      <a:pt x="58" y="136"/>
                      <a:pt x="0" y="235"/>
                    </a:cubicBezTo>
                    <a:cubicBezTo>
                      <a:pt x="0" y="235"/>
                      <a:pt x="665" y="706"/>
                      <a:pt x="1834" y="823"/>
                    </a:cubicBezTo>
                    <a:cubicBezTo>
                      <a:pt x="1931" y="833"/>
                      <a:pt x="2023" y="838"/>
                      <a:pt x="2113" y="838"/>
                    </a:cubicBezTo>
                    <a:cubicBezTo>
                      <a:pt x="3109" y="838"/>
                      <a:pt x="3676" y="280"/>
                      <a:pt x="3765" y="166"/>
                    </a:cubicBezTo>
                    <a:cubicBezTo>
                      <a:pt x="3707" y="61"/>
                      <a:pt x="3560" y="0"/>
                      <a:pt x="3437" y="0"/>
                    </a:cubicBezTo>
                    <a:close/>
                  </a:path>
                </a:pathLst>
              </a:custGeom>
              <a:solidFill>
                <a:srgbClr val="FDF7E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245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8" name="Google Shape;2238;p54"/>
          <p:cNvSpPr/>
          <p:nvPr/>
        </p:nvSpPr>
        <p:spPr>
          <a:xfrm>
            <a:off x="5795235" y="1681480"/>
            <a:ext cx="1478400" cy="14784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2239" name="Google Shape;2239;p54"/>
          <p:cNvSpPr txBox="1">
            <a:spLocks noGrp="1"/>
          </p:cNvSpPr>
          <p:nvPr>
            <p:ph type="subTitle" idx="1"/>
          </p:nvPr>
        </p:nvSpPr>
        <p:spPr>
          <a:xfrm>
            <a:off x="2930398" y="3429268"/>
            <a:ext cx="6834908" cy="56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ctr"/>
            <a:r>
              <a:rPr lang="en" sz="4267" b="1" dirty="0"/>
              <a:t>Look, listen and </a:t>
            </a:r>
            <a:r>
              <a:rPr lang="vi-VN" sz="4267" b="1" dirty="0"/>
              <a:t>repeat.</a:t>
            </a:r>
            <a:endParaRPr sz="4267" b="1" dirty="0"/>
          </a:p>
        </p:txBody>
      </p:sp>
      <p:sp>
        <p:nvSpPr>
          <p:cNvPr id="2241" name="Google Shape;2241;p54"/>
          <p:cNvSpPr txBox="1">
            <a:spLocks noGrp="1"/>
          </p:cNvSpPr>
          <p:nvPr>
            <p:ph type="title" idx="2"/>
          </p:nvPr>
        </p:nvSpPr>
        <p:spPr>
          <a:xfrm>
            <a:off x="5343200" y="1745533"/>
            <a:ext cx="15056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/>
              <a:t>1</a:t>
            </a:r>
            <a:endParaRPr dirty="0"/>
          </a:p>
        </p:txBody>
      </p:sp>
      <p:grpSp>
        <p:nvGrpSpPr>
          <p:cNvPr id="2242" name="Google Shape;2242;p54"/>
          <p:cNvGrpSpPr/>
          <p:nvPr/>
        </p:nvGrpSpPr>
        <p:grpSpPr>
          <a:xfrm>
            <a:off x="1484233" y="1745533"/>
            <a:ext cx="1299571" cy="1268200"/>
            <a:chOff x="2496725" y="1702300"/>
            <a:chExt cx="974678" cy="951150"/>
          </a:xfrm>
        </p:grpSpPr>
        <p:sp>
          <p:nvSpPr>
            <p:cNvPr id="2243" name="Google Shape;2243;p54"/>
            <p:cNvSpPr/>
            <p:nvPr/>
          </p:nvSpPr>
          <p:spPr>
            <a:xfrm>
              <a:off x="2496725" y="1702300"/>
              <a:ext cx="974678" cy="951150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244" name="Google Shape;2244;p54"/>
            <p:cNvGrpSpPr/>
            <p:nvPr/>
          </p:nvGrpSpPr>
          <p:grpSpPr>
            <a:xfrm>
              <a:off x="2549199" y="1757186"/>
              <a:ext cx="869744" cy="841382"/>
              <a:chOff x="1801589" y="1925032"/>
              <a:chExt cx="512942" cy="496215"/>
            </a:xfrm>
          </p:grpSpPr>
          <p:sp>
            <p:nvSpPr>
              <p:cNvPr id="2245" name="Google Shape;2245;p54"/>
              <p:cNvSpPr/>
              <p:nvPr/>
            </p:nvSpPr>
            <p:spPr>
              <a:xfrm>
                <a:off x="2065630" y="1950512"/>
                <a:ext cx="137405" cy="67478"/>
              </a:xfrm>
              <a:custGeom>
                <a:avLst/>
                <a:gdLst/>
                <a:ahLst/>
                <a:cxnLst/>
                <a:rect l="l" t="t" r="r" b="b"/>
                <a:pathLst>
                  <a:path w="1963" h="964" extrusionOk="0">
                    <a:moveTo>
                      <a:pt x="345" y="0"/>
                    </a:moveTo>
                    <a:cubicBezTo>
                      <a:pt x="257" y="0"/>
                      <a:pt x="174" y="6"/>
                      <a:pt x="97" y="18"/>
                    </a:cubicBezTo>
                    <a:cubicBezTo>
                      <a:pt x="0" y="39"/>
                      <a:pt x="49" y="170"/>
                      <a:pt x="118" y="177"/>
                    </a:cubicBezTo>
                    <a:cubicBezTo>
                      <a:pt x="464" y="219"/>
                      <a:pt x="761" y="288"/>
                      <a:pt x="1073" y="447"/>
                    </a:cubicBezTo>
                    <a:cubicBezTo>
                      <a:pt x="1336" y="572"/>
                      <a:pt x="1516" y="814"/>
                      <a:pt x="1765" y="946"/>
                    </a:cubicBezTo>
                    <a:cubicBezTo>
                      <a:pt x="1786" y="958"/>
                      <a:pt x="1807" y="964"/>
                      <a:pt x="1826" y="964"/>
                    </a:cubicBezTo>
                    <a:cubicBezTo>
                      <a:pt x="1904" y="964"/>
                      <a:pt x="1963" y="876"/>
                      <a:pt x="1924" y="793"/>
                    </a:cubicBezTo>
                    <a:cubicBezTo>
                      <a:pt x="1684" y="259"/>
                      <a:pt x="922" y="0"/>
                      <a:pt x="345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grpSp>
            <p:nvGrpSpPr>
              <p:cNvPr id="2246" name="Google Shape;2246;p54"/>
              <p:cNvGrpSpPr/>
              <p:nvPr/>
            </p:nvGrpSpPr>
            <p:grpSpPr>
              <a:xfrm>
                <a:off x="1801589" y="1925032"/>
                <a:ext cx="512942" cy="496215"/>
                <a:chOff x="1801589" y="1925032"/>
                <a:chExt cx="512942" cy="496215"/>
              </a:xfrm>
            </p:grpSpPr>
            <p:sp>
              <p:nvSpPr>
                <p:cNvPr id="2247" name="Google Shape;2247;p54"/>
                <p:cNvSpPr/>
                <p:nvPr/>
              </p:nvSpPr>
              <p:spPr>
                <a:xfrm>
                  <a:off x="1801589" y="1925032"/>
                  <a:ext cx="512942" cy="4953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8" h="7077" extrusionOk="0">
                      <a:moveTo>
                        <a:pt x="3514" y="0"/>
                      </a:moveTo>
                      <a:cubicBezTo>
                        <a:pt x="3365" y="0"/>
                        <a:pt x="3215" y="10"/>
                        <a:pt x="3066" y="29"/>
                      </a:cubicBezTo>
                      <a:cubicBezTo>
                        <a:pt x="2215" y="147"/>
                        <a:pt x="1336" y="472"/>
                        <a:pt x="783" y="1178"/>
                      </a:cubicBezTo>
                      <a:cubicBezTo>
                        <a:pt x="347" y="1745"/>
                        <a:pt x="180" y="2479"/>
                        <a:pt x="97" y="3185"/>
                      </a:cubicBezTo>
                      <a:cubicBezTo>
                        <a:pt x="21" y="3787"/>
                        <a:pt x="1" y="4417"/>
                        <a:pt x="174" y="4984"/>
                      </a:cubicBezTo>
                      <a:cubicBezTo>
                        <a:pt x="443" y="5835"/>
                        <a:pt x="1135" y="6493"/>
                        <a:pt x="1924" y="6804"/>
                      </a:cubicBezTo>
                      <a:cubicBezTo>
                        <a:pt x="2402" y="6999"/>
                        <a:pt x="2918" y="7077"/>
                        <a:pt x="3436" y="7077"/>
                      </a:cubicBezTo>
                      <a:cubicBezTo>
                        <a:pt x="3767" y="7077"/>
                        <a:pt x="4099" y="7045"/>
                        <a:pt x="4423" y="6991"/>
                      </a:cubicBezTo>
                      <a:cubicBezTo>
                        <a:pt x="5911" y="6749"/>
                        <a:pt x="7142" y="5351"/>
                        <a:pt x="7218" y="3759"/>
                      </a:cubicBezTo>
                      <a:cubicBezTo>
                        <a:pt x="7328" y="1582"/>
                        <a:pt x="5445" y="0"/>
                        <a:pt x="3514" y="0"/>
                      </a:cubicBezTo>
                      <a:close/>
                    </a:path>
                  </a:pathLst>
                </a:custGeom>
                <a:solidFill>
                  <a:srgbClr val="FCC27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48" name="Google Shape;2248;p54"/>
                <p:cNvSpPr/>
                <p:nvPr/>
              </p:nvSpPr>
              <p:spPr>
                <a:xfrm>
                  <a:off x="2209130" y="2028282"/>
                  <a:ext cx="56138" cy="609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2" h="871" extrusionOk="0">
                      <a:moveTo>
                        <a:pt x="102" y="0"/>
                      </a:moveTo>
                      <a:cubicBezTo>
                        <a:pt x="25" y="0"/>
                        <a:pt x="0" y="106"/>
                        <a:pt x="47" y="146"/>
                      </a:cubicBezTo>
                      <a:cubicBezTo>
                        <a:pt x="151" y="250"/>
                        <a:pt x="262" y="326"/>
                        <a:pt x="345" y="443"/>
                      </a:cubicBezTo>
                      <a:cubicBezTo>
                        <a:pt x="441" y="561"/>
                        <a:pt x="497" y="720"/>
                        <a:pt x="587" y="838"/>
                      </a:cubicBezTo>
                      <a:cubicBezTo>
                        <a:pt x="606" y="861"/>
                        <a:pt x="628" y="871"/>
                        <a:pt x="651" y="871"/>
                      </a:cubicBezTo>
                      <a:cubicBezTo>
                        <a:pt x="703" y="871"/>
                        <a:pt x="755" y="820"/>
                        <a:pt x="760" y="762"/>
                      </a:cubicBezTo>
                      <a:cubicBezTo>
                        <a:pt x="801" y="416"/>
                        <a:pt x="428" y="35"/>
                        <a:pt x="109" y="1"/>
                      </a:cubicBezTo>
                      <a:cubicBezTo>
                        <a:pt x="107" y="0"/>
                        <a:pt x="104" y="0"/>
                        <a:pt x="102" y="0"/>
                      </a:cubicBezTo>
                      <a:close/>
                    </a:path>
                  </a:pathLst>
                </a:custGeom>
                <a:solidFill>
                  <a:srgbClr val="F1DFC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49" name="Google Shape;2249;p54"/>
                <p:cNvSpPr/>
                <p:nvPr/>
              </p:nvSpPr>
              <p:spPr>
                <a:xfrm>
                  <a:off x="1802079" y="1993912"/>
                  <a:ext cx="474303" cy="4273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76" h="6105" extrusionOk="0">
                      <a:moveTo>
                        <a:pt x="955" y="0"/>
                      </a:moveTo>
                      <a:cubicBezTo>
                        <a:pt x="893" y="56"/>
                        <a:pt x="831" y="125"/>
                        <a:pt x="782" y="194"/>
                      </a:cubicBezTo>
                      <a:cubicBezTo>
                        <a:pt x="346" y="755"/>
                        <a:pt x="187" y="1495"/>
                        <a:pt x="97" y="2201"/>
                      </a:cubicBezTo>
                      <a:cubicBezTo>
                        <a:pt x="21" y="2796"/>
                        <a:pt x="0" y="3433"/>
                        <a:pt x="173" y="4000"/>
                      </a:cubicBezTo>
                      <a:cubicBezTo>
                        <a:pt x="443" y="4851"/>
                        <a:pt x="1135" y="5509"/>
                        <a:pt x="1924" y="5820"/>
                      </a:cubicBezTo>
                      <a:cubicBezTo>
                        <a:pt x="2414" y="6022"/>
                        <a:pt x="2936" y="6104"/>
                        <a:pt x="3461" y="6104"/>
                      </a:cubicBezTo>
                      <a:cubicBezTo>
                        <a:pt x="3782" y="6104"/>
                        <a:pt x="4105" y="6073"/>
                        <a:pt x="4423" y="6021"/>
                      </a:cubicBezTo>
                      <a:cubicBezTo>
                        <a:pt x="5412" y="5855"/>
                        <a:pt x="6277" y="5191"/>
                        <a:pt x="6776" y="4291"/>
                      </a:cubicBezTo>
                      <a:lnTo>
                        <a:pt x="6776" y="4291"/>
                      </a:lnTo>
                      <a:cubicBezTo>
                        <a:pt x="6118" y="4761"/>
                        <a:pt x="5350" y="5059"/>
                        <a:pt x="4554" y="5101"/>
                      </a:cubicBezTo>
                      <a:cubicBezTo>
                        <a:pt x="4496" y="5103"/>
                        <a:pt x="4438" y="5105"/>
                        <a:pt x="4379" y="5105"/>
                      </a:cubicBezTo>
                      <a:cubicBezTo>
                        <a:pt x="3176" y="5105"/>
                        <a:pt x="1960" y="4496"/>
                        <a:pt x="1274" y="3447"/>
                      </a:cubicBezTo>
                      <a:cubicBezTo>
                        <a:pt x="616" y="2450"/>
                        <a:pt x="492" y="1094"/>
                        <a:pt x="955" y="0"/>
                      </a:cubicBezTo>
                      <a:close/>
                    </a:path>
                  </a:pathLst>
                </a:custGeom>
                <a:solidFill>
                  <a:srgbClr val="FAB66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0" name="Google Shape;2250;p54"/>
                <p:cNvSpPr/>
                <p:nvPr/>
              </p:nvSpPr>
              <p:spPr>
                <a:xfrm>
                  <a:off x="1871379" y="2175772"/>
                  <a:ext cx="314919" cy="1582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99" h="2261" extrusionOk="0">
                      <a:moveTo>
                        <a:pt x="2281" y="1"/>
                      </a:moveTo>
                      <a:cubicBezTo>
                        <a:pt x="1527" y="1"/>
                        <a:pt x="759" y="161"/>
                        <a:pt x="305" y="627"/>
                      </a:cubicBezTo>
                      <a:cubicBezTo>
                        <a:pt x="0" y="939"/>
                        <a:pt x="754" y="2247"/>
                        <a:pt x="2353" y="2260"/>
                      </a:cubicBezTo>
                      <a:cubicBezTo>
                        <a:pt x="2364" y="2260"/>
                        <a:pt x="2374" y="2261"/>
                        <a:pt x="2385" y="2261"/>
                      </a:cubicBezTo>
                      <a:cubicBezTo>
                        <a:pt x="3959" y="2261"/>
                        <a:pt x="4498" y="730"/>
                        <a:pt x="4471" y="572"/>
                      </a:cubicBezTo>
                      <a:cubicBezTo>
                        <a:pt x="4438" y="338"/>
                        <a:pt x="3375" y="1"/>
                        <a:pt x="2281" y="1"/>
                      </a:cubicBezTo>
                      <a:close/>
                    </a:path>
                  </a:pathLst>
                </a:custGeom>
                <a:solidFill>
                  <a:srgbClr val="FF916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1" name="Google Shape;2251;p54"/>
                <p:cNvSpPr/>
                <p:nvPr/>
              </p:nvSpPr>
              <p:spPr>
                <a:xfrm>
                  <a:off x="2158662" y="2222144"/>
                  <a:ext cx="57560" cy="514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5" h="1094" extrusionOk="0">
                      <a:moveTo>
                        <a:pt x="944" y="1"/>
                      </a:moveTo>
                      <a:cubicBezTo>
                        <a:pt x="699" y="1"/>
                        <a:pt x="0" y="684"/>
                        <a:pt x="382" y="1022"/>
                      </a:cubicBezTo>
                      <a:cubicBezTo>
                        <a:pt x="441" y="1071"/>
                        <a:pt x="500" y="1093"/>
                        <a:pt x="558" y="1093"/>
                      </a:cubicBezTo>
                      <a:cubicBezTo>
                        <a:pt x="914" y="1093"/>
                        <a:pt x="1225" y="281"/>
                        <a:pt x="1005" y="25"/>
                      </a:cubicBezTo>
                      <a:cubicBezTo>
                        <a:pt x="991" y="9"/>
                        <a:pt x="970" y="1"/>
                        <a:pt x="944" y="1"/>
                      </a:cubicBezTo>
                      <a:close/>
                    </a:path>
                  </a:pathLst>
                </a:custGeom>
                <a:solidFill>
                  <a:srgbClr val="61C0B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2" name="Google Shape;2252;p54"/>
                <p:cNvSpPr/>
                <p:nvPr/>
              </p:nvSpPr>
              <p:spPr>
                <a:xfrm>
                  <a:off x="1877679" y="2059992"/>
                  <a:ext cx="116266" cy="60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1" h="864" extrusionOk="0">
                      <a:moveTo>
                        <a:pt x="750" y="1"/>
                      </a:moveTo>
                      <a:cubicBezTo>
                        <a:pt x="382" y="1"/>
                        <a:pt x="0" y="318"/>
                        <a:pt x="7" y="696"/>
                      </a:cubicBezTo>
                      <a:cubicBezTo>
                        <a:pt x="7" y="739"/>
                        <a:pt x="50" y="772"/>
                        <a:pt x="89" y="772"/>
                      </a:cubicBezTo>
                      <a:cubicBezTo>
                        <a:pt x="113" y="772"/>
                        <a:pt x="135" y="760"/>
                        <a:pt x="145" y="731"/>
                      </a:cubicBezTo>
                      <a:cubicBezTo>
                        <a:pt x="263" y="454"/>
                        <a:pt x="401" y="253"/>
                        <a:pt x="734" y="233"/>
                      </a:cubicBezTo>
                      <a:cubicBezTo>
                        <a:pt x="760" y="230"/>
                        <a:pt x="785" y="228"/>
                        <a:pt x="809" y="228"/>
                      </a:cubicBezTo>
                      <a:cubicBezTo>
                        <a:pt x="1164" y="228"/>
                        <a:pt x="1277" y="548"/>
                        <a:pt x="1439" y="814"/>
                      </a:cubicBezTo>
                      <a:cubicBezTo>
                        <a:pt x="1461" y="849"/>
                        <a:pt x="1491" y="864"/>
                        <a:pt x="1521" y="864"/>
                      </a:cubicBezTo>
                      <a:cubicBezTo>
                        <a:pt x="1569" y="864"/>
                        <a:pt x="1615" y="825"/>
                        <a:pt x="1619" y="766"/>
                      </a:cubicBezTo>
                      <a:cubicBezTo>
                        <a:pt x="1661" y="343"/>
                        <a:pt x="1190" y="46"/>
                        <a:pt x="817" y="4"/>
                      </a:cubicBezTo>
                      <a:cubicBezTo>
                        <a:pt x="795" y="2"/>
                        <a:pt x="772" y="1"/>
                        <a:pt x="750" y="1"/>
                      </a:cubicBezTo>
                      <a:close/>
                    </a:path>
                  </a:pathLst>
                </a:custGeom>
                <a:solidFill>
                  <a:srgbClr val="57576D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3" name="Google Shape;2253;p54"/>
                <p:cNvSpPr/>
                <p:nvPr/>
              </p:nvSpPr>
              <p:spPr>
                <a:xfrm>
                  <a:off x="2189320" y="2138952"/>
                  <a:ext cx="86167" cy="76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" h="1094" extrusionOk="0">
                      <a:moveTo>
                        <a:pt x="287" y="1"/>
                      </a:moveTo>
                      <a:cubicBezTo>
                        <a:pt x="261" y="1"/>
                        <a:pt x="240" y="9"/>
                        <a:pt x="226" y="25"/>
                      </a:cubicBezTo>
                      <a:cubicBezTo>
                        <a:pt x="0" y="281"/>
                        <a:pt x="316" y="1093"/>
                        <a:pt x="672" y="1093"/>
                      </a:cubicBezTo>
                      <a:cubicBezTo>
                        <a:pt x="731" y="1093"/>
                        <a:pt x="791" y="1071"/>
                        <a:pt x="849" y="1022"/>
                      </a:cubicBezTo>
                      <a:cubicBezTo>
                        <a:pt x="1231" y="684"/>
                        <a:pt x="532" y="1"/>
                        <a:pt x="287" y="1"/>
                      </a:cubicBezTo>
                      <a:close/>
                    </a:path>
                  </a:pathLst>
                </a:custGeom>
                <a:solidFill>
                  <a:srgbClr val="61C0B8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4" name="Google Shape;2254;p54"/>
                <p:cNvSpPr/>
                <p:nvPr/>
              </p:nvSpPr>
              <p:spPr>
                <a:xfrm>
                  <a:off x="2077250" y="2059992"/>
                  <a:ext cx="116266" cy="60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1" h="864" extrusionOk="0">
                      <a:moveTo>
                        <a:pt x="905" y="1"/>
                      </a:moveTo>
                      <a:cubicBezTo>
                        <a:pt x="883" y="1"/>
                        <a:pt x="860" y="2"/>
                        <a:pt x="838" y="4"/>
                      </a:cubicBezTo>
                      <a:cubicBezTo>
                        <a:pt x="457" y="46"/>
                        <a:pt x="0" y="343"/>
                        <a:pt x="35" y="766"/>
                      </a:cubicBezTo>
                      <a:cubicBezTo>
                        <a:pt x="39" y="825"/>
                        <a:pt x="88" y="864"/>
                        <a:pt x="136" y="864"/>
                      </a:cubicBezTo>
                      <a:cubicBezTo>
                        <a:pt x="166" y="864"/>
                        <a:pt x="196" y="849"/>
                        <a:pt x="215" y="814"/>
                      </a:cubicBezTo>
                      <a:cubicBezTo>
                        <a:pt x="377" y="548"/>
                        <a:pt x="496" y="228"/>
                        <a:pt x="852" y="228"/>
                      </a:cubicBezTo>
                      <a:cubicBezTo>
                        <a:pt x="876" y="228"/>
                        <a:pt x="901" y="230"/>
                        <a:pt x="928" y="233"/>
                      </a:cubicBezTo>
                      <a:cubicBezTo>
                        <a:pt x="1253" y="253"/>
                        <a:pt x="1391" y="454"/>
                        <a:pt x="1516" y="731"/>
                      </a:cubicBezTo>
                      <a:cubicBezTo>
                        <a:pt x="1526" y="760"/>
                        <a:pt x="1549" y="772"/>
                        <a:pt x="1572" y="772"/>
                      </a:cubicBezTo>
                      <a:cubicBezTo>
                        <a:pt x="1611" y="772"/>
                        <a:pt x="1654" y="739"/>
                        <a:pt x="1654" y="696"/>
                      </a:cubicBezTo>
                      <a:cubicBezTo>
                        <a:pt x="1661" y="318"/>
                        <a:pt x="1279" y="1"/>
                        <a:pt x="905" y="1"/>
                      </a:cubicBezTo>
                      <a:close/>
                    </a:path>
                  </a:pathLst>
                </a:custGeom>
                <a:solidFill>
                  <a:srgbClr val="57576D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  <p:sp>
              <p:nvSpPr>
                <p:cNvPr id="2255" name="Google Shape;2255;p54"/>
                <p:cNvSpPr/>
                <p:nvPr/>
              </p:nvSpPr>
              <p:spPr>
                <a:xfrm>
                  <a:off x="1883909" y="2175772"/>
                  <a:ext cx="300919" cy="928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9" h="1327" extrusionOk="0">
                      <a:moveTo>
                        <a:pt x="2102" y="1"/>
                      </a:moveTo>
                      <a:cubicBezTo>
                        <a:pt x="1348" y="1"/>
                        <a:pt x="580" y="161"/>
                        <a:pt x="126" y="627"/>
                      </a:cubicBezTo>
                      <a:cubicBezTo>
                        <a:pt x="1" y="745"/>
                        <a:pt x="56" y="1035"/>
                        <a:pt x="257" y="1326"/>
                      </a:cubicBezTo>
                      <a:cubicBezTo>
                        <a:pt x="409" y="1139"/>
                        <a:pt x="575" y="952"/>
                        <a:pt x="783" y="807"/>
                      </a:cubicBezTo>
                      <a:cubicBezTo>
                        <a:pt x="1159" y="538"/>
                        <a:pt x="1607" y="419"/>
                        <a:pt x="2066" y="419"/>
                      </a:cubicBezTo>
                      <a:cubicBezTo>
                        <a:pt x="2672" y="419"/>
                        <a:pt x="3296" y="627"/>
                        <a:pt x="3800" y="973"/>
                      </a:cubicBezTo>
                      <a:cubicBezTo>
                        <a:pt x="3890" y="1035"/>
                        <a:pt x="3973" y="1105"/>
                        <a:pt x="4063" y="1174"/>
                      </a:cubicBezTo>
                      <a:cubicBezTo>
                        <a:pt x="4236" y="876"/>
                        <a:pt x="4299" y="627"/>
                        <a:pt x="4292" y="572"/>
                      </a:cubicBezTo>
                      <a:cubicBezTo>
                        <a:pt x="4259" y="338"/>
                        <a:pt x="3196" y="1"/>
                        <a:pt x="2102" y="1"/>
                      </a:cubicBezTo>
                      <a:close/>
                    </a:path>
                  </a:pathLst>
                </a:custGeom>
                <a:solidFill>
                  <a:srgbClr val="FF5329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 dirty="0"/>
                </a:p>
              </p:txBody>
            </p:sp>
          </p:grpSp>
        </p:grpSp>
      </p:grpSp>
      <p:grpSp>
        <p:nvGrpSpPr>
          <p:cNvPr id="2256" name="Google Shape;2256;p54"/>
          <p:cNvGrpSpPr/>
          <p:nvPr/>
        </p:nvGrpSpPr>
        <p:grpSpPr>
          <a:xfrm>
            <a:off x="1068667" y="3646361"/>
            <a:ext cx="2345495" cy="2345495"/>
            <a:chOff x="2496675" y="3663908"/>
            <a:chExt cx="1759121" cy="1759121"/>
          </a:xfrm>
        </p:grpSpPr>
        <p:sp>
          <p:nvSpPr>
            <p:cNvPr id="2257" name="Google Shape;2257;p54"/>
            <p:cNvSpPr/>
            <p:nvPr/>
          </p:nvSpPr>
          <p:spPr>
            <a:xfrm rot="-2700000">
              <a:off x="2826061" y="3849756"/>
              <a:ext cx="1100349" cy="1387424"/>
            </a:xfrm>
            <a:custGeom>
              <a:avLst/>
              <a:gdLst/>
              <a:ahLst/>
              <a:cxnLst/>
              <a:rect l="l" t="t" r="r" b="b"/>
              <a:pathLst>
                <a:path w="18931" h="23870" extrusionOk="0">
                  <a:moveTo>
                    <a:pt x="9823" y="1"/>
                  </a:moveTo>
                  <a:cubicBezTo>
                    <a:pt x="9611" y="1"/>
                    <a:pt x="9429" y="6"/>
                    <a:pt x="9284" y="9"/>
                  </a:cubicBezTo>
                  <a:lnTo>
                    <a:pt x="9070" y="9"/>
                  </a:lnTo>
                  <a:cubicBezTo>
                    <a:pt x="3958" y="9"/>
                    <a:pt x="627" y="4214"/>
                    <a:pt x="132" y="11255"/>
                  </a:cubicBezTo>
                  <a:cubicBezTo>
                    <a:pt x="0" y="13283"/>
                    <a:pt x="380" y="15015"/>
                    <a:pt x="1270" y="16416"/>
                  </a:cubicBezTo>
                  <a:cubicBezTo>
                    <a:pt x="2358" y="18164"/>
                    <a:pt x="4205" y="19252"/>
                    <a:pt x="6069" y="19269"/>
                  </a:cubicBezTo>
                  <a:lnTo>
                    <a:pt x="6135" y="19269"/>
                  </a:lnTo>
                  <a:cubicBezTo>
                    <a:pt x="7008" y="19269"/>
                    <a:pt x="7882" y="19022"/>
                    <a:pt x="8624" y="18576"/>
                  </a:cubicBezTo>
                  <a:lnTo>
                    <a:pt x="8624" y="18576"/>
                  </a:lnTo>
                  <a:cubicBezTo>
                    <a:pt x="8542" y="19896"/>
                    <a:pt x="8443" y="21215"/>
                    <a:pt x="8295" y="22534"/>
                  </a:cubicBezTo>
                  <a:cubicBezTo>
                    <a:pt x="8245" y="22847"/>
                    <a:pt x="8328" y="23177"/>
                    <a:pt x="8526" y="23424"/>
                  </a:cubicBezTo>
                  <a:cubicBezTo>
                    <a:pt x="8740" y="23705"/>
                    <a:pt x="9070" y="23870"/>
                    <a:pt x="9449" y="23870"/>
                  </a:cubicBezTo>
                  <a:cubicBezTo>
                    <a:pt x="9960" y="23870"/>
                    <a:pt x="10422" y="23540"/>
                    <a:pt x="10587" y="23045"/>
                  </a:cubicBezTo>
                  <a:cubicBezTo>
                    <a:pt x="10603" y="22996"/>
                    <a:pt x="10620" y="22913"/>
                    <a:pt x="10620" y="22814"/>
                  </a:cubicBezTo>
                  <a:cubicBezTo>
                    <a:pt x="10768" y="21380"/>
                    <a:pt x="10884" y="19961"/>
                    <a:pt x="10966" y="18510"/>
                  </a:cubicBezTo>
                  <a:cubicBezTo>
                    <a:pt x="11593" y="18824"/>
                    <a:pt x="12285" y="19005"/>
                    <a:pt x="13011" y="19005"/>
                  </a:cubicBezTo>
                  <a:lnTo>
                    <a:pt x="13077" y="19005"/>
                  </a:lnTo>
                  <a:cubicBezTo>
                    <a:pt x="14808" y="18989"/>
                    <a:pt x="16539" y="17983"/>
                    <a:pt x="17578" y="16383"/>
                  </a:cubicBezTo>
                  <a:cubicBezTo>
                    <a:pt x="18386" y="15147"/>
                    <a:pt x="18848" y="13580"/>
                    <a:pt x="18881" y="11684"/>
                  </a:cubicBezTo>
                  <a:cubicBezTo>
                    <a:pt x="18930" y="9276"/>
                    <a:pt x="18337" y="6869"/>
                    <a:pt x="17150" y="4742"/>
                  </a:cubicBezTo>
                  <a:cubicBezTo>
                    <a:pt x="16160" y="2961"/>
                    <a:pt x="14825" y="1576"/>
                    <a:pt x="13308" y="751"/>
                  </a:cubicBezTo>
                  <a:cubicBezTo>
                    <a:pt x="12060" y="88"/>
                    <a:pt x="10695" y="1"/>
                    <a:pt x="98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4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258" name="Google Shape;2258;p54"/>
            <p:cNvGrpSpPr/>
            <p:nvPr/>
          </p:nvGrpSpPr>
          <p:grpSpPr>
            <a:xfrm rot="-2700000">
              <a:off x="2896863" y="3918201"/>
              <a:ext cx="958712" cy="1241898"/>
              <a:chOff x="4954025" y="3630775"/>
              <a:chExt cx="176825" cy="229050"/>
            </a:xfrm>
          </p:grpSpPr>
          <p:sp>
            <p:nvSpPr>
              <p:cNvPr id="2259" name="Google Shape;2259;p54"/>
              <p:cNvSpPr/>
              <p:nvPr/>
            </p:nvSpPr>
            <p:spPr>
              <a:xfrm>
                <a:off x="4954025" y="3630775"/>
                <a:ext cx="176825" cy="180775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7231" extrusionOk="0">
                    <a:moveTo>
                      <a:pt x="3674" y="0"/>
                    </a:moveTo>
                    <a:cubicBezTo>
                      <a:pt x="3537" y="0"/>
                      <a:pt x="3429" y="6"/>
                      <a:pt x="3363" y="6"/>
                    </a:cubicBezTo>
                    <a:cubicBezTo>
                      <a:pt x="934" y="6"/>
                      <a:pt x="173" y="2428"/>
                      <a:pt x="42" y="4324"/>
                    </a:cubicBezTo>
                    <a:cubicBezTo>
                      <a:pt x="0" y="4982"/>
                      <a:pt x="90" y="5667"/>
                      <a:pt x="443" y="6227"/>
                    </a:cubicBezTo>
                    <a:cubicBezTo>
                      <a:pt x="803" y="6788"/>
                      <a:pt x="1426" y="7224"/>
                      <a:pt x="2097" y="7231"/>
                    </a:cubicBezTo>
                    <a:cubicBezTo>
                      <a:pt x="2102" y="7231"/>
                      <a:pt x="2107" y="7231"/>
                      <a:pt x="2112" y="7231"/>
                    </a:cubicBezTo>
                    <a:cubicBezTo>
                      <a:pt x="2792" y="7231"/>
                      <a:pt x="3469" y="6769"/>
                      <a:pt x="3675" y="6096"/>
                    </a:cubicBezTo>
                    <a:cubicBezTo>
                      <a:pt x="3778" y="6693"/>
                      <a:pt x="4405" y="7120"/>
                      <a:pt x="5023" y="7120"/>
                    </a:cubicBezTo>
                    <a:cubicBezTo>
                      <a:pt x="5028" y="7120"/>
                      <a:pt x="5033" y="7120"/>
                      <a:pt x="5038" y="7120"/>
                    </a:cubicBezTo>
                    <a:cubicBezTo>
                      <a:pt x="5661" y="7113"/>
                      <a:pt x="6242" y="6719"/>
                      <a:pt x="6581" y="6214"/>
                    </a:cubicBezTo>
                    <a:cubicBezTo>
                      <a:pt x="6921" y="5701"/>
                      <a:pt x="7038" y="5079"/>
                      <a:pt x="7052" y="4470"/>
                    </a:cubicBezTo>
                    <a:cubicBezTo>
                      <a:pt x="7073" y="3535"/>
                      <a:pt x="6837" y="2594"/>
                      <a:pt x="6381" y="1771"/>
                    </a:cubicBezTo>
                    <a:cubicBezTo>
                      <a:pt x="6042" y="1162"/>
                      <a:pt x="5564" y="608"/>
                      <a:pt x="4934" y="269"/>
                    </a:cubicBezTo>
                    <a:cubicBezTo>
                      <a:pt x="4495" y="35"/>
                      <a:pt x="4003" y="0"/>
                      <a:pt x="36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0" name="Google Shape;2260;p54"/>
              <p:cNvSpPr/>
              <p:nvPr/>
            </p:nvSpPr>
            <p:spPr>
              <a:xfrm>
                <a:off x="5043325" y="3706600"/>
                <a:ext cx="83375" cy="89225"/>
              </a:xfrm>
              <a:custGeom>
                <a:avLst/>
                <a:gdLst/>
                <a:ahLst/>
                <a:cxnLst/>
                <a:rect l="l" t="t" r="r" b="b"/>
                <a:pathLst>
                  <a:path w="3335" h="3569" extrusionOk="0">
                    <a:moveTo>
                      <a:pt x="2656" y="0"/>
                    </a:moveTo>
                    <a:cubicBezTo>
                      <a:pt x="2554" y="0"/>
                      <a:pt x="2461" y="64"/>
                      <a:pt x="2400" y="149"/>
                    </a:cubicBezTo>
                    <a:cubicBezTo>
                      <a:pt x="2331" y="246"/>
                      <a:pt x="2317" y="364"/>
                      <a:pt x="2310" y="482"/>
                    </a:cubicBezTo>
                    <a:cubicBezTo>
                      <a:pt x="2269" y="779"/>
                      <a:pt x="2290" y="1084"/>
                      <a:pt x="2227" y="1388"/>
                    </a:cubicBezTo>
                    <a:cubicBezTo>
                      <a:pt x="2172" y="1693"/>
                      <a:pt x="2027" y="1990"/>
                      <a:pt x="1764" y="2143"/>
                    </a:cubicBezTo>
                    <a:cubicBezTo>
                      <a:pt x="1563" y="2253"/>
                      <a:pt x="1321" y="2260"/>
                      <a:pt x="1099" y="2288"/>
                    </a:cubicBezTo>
                    <a:cubicBezTo>
                      <a:pt x="871" y="2316"/>
                      <a:pt x="629" y="2371"/>
                      <a:pt x="483" y="2544"/>
                    </a:cubicBezTo>
                    <a:cubicBezTo>
                      <a:pt x="1" y="3149"/>
                      <a:pt x="1266" y="3568"/>
                      <a:pt x="1768" y="3568"/>
                    </a:cubicBezTo>
                    <a:cubicBezTo>
                      <a:pt x="1806" y="3568"/>
                      <a:pt x="1839" y="3566"/>
                      <a:pt x="1868" y="3561"/>
                    </a:cubicBezTo>
                    <a:cubicBezTo>
                      <a:pt x="2504" y="3457"/>
                      <a:pt x="3009" y="2883"/>
                      <a:pt x="3175" y="2253"/>
                    </a:cubicBezTo>
                    <a:cubicBezTo>
                      <a:pt x="3335" y="1623"/>
                      <a:pt x="3217" y="945"/>
                      <a:pt x="2989" y="343"/>
                    </a:cubicBezTo>
                    <a:cubicBezTo>
                      <a:pt x="2940" y="191"/>
                      <a:pt x="2850" y="32"/>
                      <a:pt x="2698" y="4"/>
                    </a:cubicBezTo>
                    <a:cubicBezTo>
                      <a:pt x="2684" y="2"/>
                      <a:pt x="2670" y="0"/>
                      <a:pt x="2656" y="0"/>
                    </a:cubicBezTo>
                    <a:close/>
                  </a:path>
                </a:pathLst>
              </a:custGeom>
              <a:solidFill>
                <a:srgbClr val="FFFFFF">
                  <a:alpha val="3496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1" name="Google Shape;2261;p54"/>
              <p:cNvSpPr/>
              <p:nvPr/>
            </p:nvSpPr>
            <p:spPr>
              <a:xfrm>
                <a:off x="5037225" y="3651650"/>
                <a:ext cx="13875" cy="208175"/>
              </a:xfrm>
              <a:custGeom>
                <a:avLst/>
                <a:gdLst/>
                <a:ahLst/>
                <a:cxnLst/>
                <a:rect l="l" t="t" r="r" b="b"/>
                <a:pathLst>
                  <a:path w="555" h="8327" extrusionOk="0">
                    <a:moveTo>
                      <a:pt x="74" y="0"/>
                    </a:moveTo>
                    <a:cubicBezTo>
                      <a:pt x="70" y="0"/>
                      <a:pt x="67" y="1"/>
                      <a:pt x="63" y="1"/>
                    </a:cubicBezTo>
                    <a:cubicBezTo>
                      <a:pt x="29" y="1"/>
                      <a:pt x="1" y="36"/>
                      <a:pt x="8" y="71"/>
                    </a:cubicBezTo>
                    <a:cubicBezTo>
                      <a:pt x="388" y="2783"/>
                      <a:pt x="423" y="5531"/>
                      <a:pt x="132" y="8257"/>
                    </a:cubicBezTo>
                    <a:cubicBezTo>
                      <a:pt x="118" y="8292"/>
                      <a:pt x="146" y="8327"/>
                      <a:pt x="188" y="8327"/>
                    </a:cubicBezTo>
                    <a:cubicBezTo>
                      <a:pt x="222" y="8327"/>
                      <a:pt x="250" y="8299"/>
                      <a:pt x="257" y="8271"/>
                    </a:cubicBezTo>
                    <a:cubicBezTo>
                      <a:pt x="554" y="5538"/>
                      <a:pt x="513" y="2770"/>
                      <a:pt x="132" y="57"/>
                    </a:cubicBezTo>
                    <a:cubicBezTo>
                      <a:pt x="132" y="26"/>
                      <a:pt x="105" y="0"/>
                      <a:pt x="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2" name="Google Shape;2262;p54"/>
              <p:cNvSpPr/>
              <p:nvPr/>
            </p:nvSpPr>
            <p:spPr>
              <a:xfrm>
                <a:off x="5010775" y="3661025"/>
                <a:ext cx="33575" cy="35125"/>
              </a:xfrm>
              <a:custGeom>
                <a:avLst/>
                <a:gdLst/>
                <a:ahLst/>
                <a:cxnLst/>
                <a:rect l="l" t="t" r="r" b="b"/>
                <a:pathLst>
                  <a:path w="1343" h="1405" extrusionOk="0">
                    <a:moveTo>
                      <a:pt x="81" y="0"/>
                    </a:moveTo>
                    <a:cubicBezTo>
                      <a:pt x="70" y="0"/>
                      <a:pt x="59" y="3"/>
                      <a:pt x="48" y="7"/>
                    </a:cubicBezTo>
                    <a:cubicBezTo>
                      <a:pt x="14" y="28"/>
                      <a:pt x="0" y="62"/>
                      <a:pt x="21" y="97"/>
                    </a:cubicBezTo>
                    <a:cubicBezTo>
                      <a:pt x="298" y="623"/>
                      <a:pt x="720" y="1073"/>
                      <a:pt x="1232" y="1391"/>
                    </a:cubicBezTo>
                    <a:cubicBezTo>
                      <a:pt x="1239" y="1405"/>
                      <a:pt x="1260" y="1405"/>
                      <a:pt x="1266" y="1405"/>
                    </a:cubicBezTo>
                    <a:cubicBezTo>
                      <a:pt x="1294" y="1405"/>
                      <a:pt x="1308" y="1391"/>
                      <a:pt x="1315" y="1377"/>
                    </a:cubicBezTo>
                    <a:cubicBezTo>
                      <a:pt x="1343" y="1350"/>
                      <a:pt x="1336" y="1308"/>
                      <a:pt x="1301" y="1287"/>
                    </a:cubicBezTo>
                    <a:cubicBezTo>
                      <a:pt x="810" y="976"/>
                      <a:pt x="401" y="547"/>
                      <a:pt x="131" y="35"/>
                    </a:cubicBezTo>
                    <a:cubicBezTo>
                      <a:pt x="122" y="11"/>
                      <a:pt x="103" y="0"/>
                      <a:pt x="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3" name="Google Shape;2263;p54"/>
              <p:cNvSpPr/>
              <p:nvPr/>
            </p:nvSpPr>
            <p:spPr>
              <a:xfrm>
                <a:off x="4979450" y="3690775"/>
                <a:ext cx="66625" cy="42750"/>
              </a:xfrm>
              <a:custGeom>
                <a:avLst/>
                <a:gdLst/>
                <a:ahLst/>
                <a:cxnLst/>
                <a:rect l="l" t="t" r="r" b="b"/>
                <a:pathLst>
                  <a:path w="2665" h="1710" extrusionOk="0">
                    <a:moveTo>
                      <a:pt x="77" y="0"/>
                    </a:moveTo>
                    <a:cubicBezTo>
                      <a:pt x="59" y="0"/>
                      <a:pt x="42" y="7"/>
                      <a:pt x="28" y="21"/>
                    </a:cubicBezTo>
                    <a:cubicBezTo>
                      <a:pt x="0" y="49"/>
                      <a:pt x="0" y="90"/>
                      <a:pt x="28" y="118"/>
                    </a:cubicBezTo>
                    <a:cubicBezTo>
                      <a:pt x="727" y="838"/>
                      <a:pt x="1613" y="1378"/>
                      <a:pt x="2568" y="1710"/>
                    </a:cubicBezTo>
                    <a:lnTo>
                      <a:pt x="2589" y="1710"/>
                    </a:lnTo>
                    <a:cubicBezTo>
                      <a:pt x="2623" y="1710"/>
                      <a:pt x="2637" y="1689"/>
                      <a:pt x="2658" y="1668"/>
                    </a:cubicBezTo>
                    <a:cubicBezTo>
                      <a:pt x="2665" y="1634"/>
                      <a:pt x="2651" y="1585"/>
                      <a:pt x="2616" y="1578"/>
                    </a:cubicBezTo>
                    <a:cubicBezTo>
                      <a:pt x="1668" y="1260"/>
                      <a:pt x="803" y="720"/>
                      <a:pt x="125" y="21"/>
                    </a:cubicBezTo>
                    <a:cubicBezTo>
                      <a:pt x="111" y="7"/>
                      <a:pt x="94" y="0"/>
                      <a:pt x="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4" name="Google Shape;2264;p54"/>
              <p:cNvSpPr/>
              <p:nvPr/>
            </p:nvSpPr>
            <p:spPr>
              <a:xfrm>
                <a:off x="4970800" y="3731025"/>
                <a:ext cx="7632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1602" extrusionOk="0">
                    <a:moveTo>
                      <a:pt x="69" y="1"/>
                    </a:moveTo>
                    <a:cubicBezTo>
                      <a:pt x="50" y="1"/>
                      <a:pt x="33" y="7"/>
                      <a:pt x="21" y="24"/>
                    </a:cubicBezTo>
                    <a:cubicBezTo>
                      <a:pt x="0" y="51"/>
                      <a:pt x="0" y="86"/>
                      <a:pt x="28" y="114"/>
                    </a:cubicBezTo>
                    <a:cubicBezTo>
                      <a:pt x="859" y="833"/>
                      <a:pt x="1876" y="1345"/>
                      <a:pt x="2962" y="1602"/>
                    </a:cubicBezTo>
                    <a:lnTo>
                      <a:pt x="2976" y="1602"/>
                    </a:lnTo>
                    <a:cubicBezTo>
                      <a:pt x="3004" y="1602"/>
                      <a:pt x="3038" y="1588"/>
                      <a:pt x="3045" y="1553"/>
                    </a:cubicBezTo>
                    <a:cubicBezTo>
                      <a:pt x="3052" y="1518"/>
                      <a:pt x="3032" y="1484"/>
                      <a:pt x="2997" y="1477"/>
                    </a:cubicBezTo>
                    <a:cubicBezTo>
                      <a:pt x="1931" y="1221"/>
                      <a:pt x="935" y="723"/>
                      <a:pt x="111" y="10"/>
                    </a:cubicBezTo>
                    <a:cubicBezTo>
                      <a:pt x="97" y="4"/>
                      <a:pt x="82" y="1"/>
                      <a:pt x="6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5" name="Google Shape;2265;p54"/>
              <p:cNvSpPr/>
              <p:nvPr/>
            </p:nvSpPr>
            <p:spPr>
              <a:xfrm>
                <a:off x="5040875" y="3649550"/>
                <a:ext cx="23375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935" h="1255" extrusionOk="0">
                    <a:moveTo>
                      <a:pt x="871" y="1"/>
                    </a:moveTo>
                    <a:cubicBezTo>
                      <a:pt x="843" y="1"/>
                      <a:pt x="809" y="15"/>
                      <a:pt x="803" y="44"/>
                    </a:cubicBezTo>
                    <a:cubicBezTo>
                      <a:pt x="665" y="480"/>
                      <a:pt x="388" y="861"/>
                      <a:pt x="35" y="1137"/>
                    </a:cubicBezTo>
                    <a:cubicBezTo>
                      <a:pt x="7" y="1158"/>
                      <a:pt x="0" y="1207"/>
                      <a:pt x="28" y="1227"/>
                    </a:cubicBezTo>
                    <a:cubicBezTo>
                      <a:pt x="42" y="1248"/>
                      <a:pt x="62" y="1255"/>
                      <a:pt x="76" y="1255"/>
                    </a:cubicBezTo>
                    <a:cubicBezTo>
                      <a:pt x="97" y="1255"/>
                      <a:pt x="104" y="1255"/>
                      <a:pt x="111" y="1227"/>
                    </a:cubicBezTo>
                    <a:cubicBezTo>
                      <a:pt x="485" y="937"/>
                      <a:pt x="782" y="528"/>
                      <a:pt x="927" y="79"/>
                    </a:cubicBezTo>
                    <a:cubicBezTo>
                      <a:pt x="934" y="51"/>
                      <a:pt x="921" y="9"/>
                      <a:pt x="886" y="2"/>
                    </a:cubicBezTo>
                    <a:cubicBezTo>
                      <a:pt x="881" y="1"/>
                      <a:pt x="876" y="1"/>
                      <a:pt x="8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6" name="Google Shape;2266;p54"/>
              <p:cNvSpPr/>
              <p:nvPr/>
            </p:nvSpPr>
            <p:spPr>
              <a:xfrm>
                <a:off x="5045025" y="3671025"/>
                <a:ext cx="502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1988" extrusionOk="0">
                    <a:moveTo>
                      <a:pt x="1924" y="0"/>
                    </a:moveTo>
                    <a:cubicBezTo>
                      <a:pt x="1900" y="0"/>
                      <a:pt x="1879" y="18"/>
                      <a:pt x="1869" y="43"/>
                    </a:cubicBezTo>
                    <a:cubicBezTo>
                      <a:pt x="1516" y="846"/>
                      <a:pt x="858" y="1503"/>
                      <a:pt x="49" y="1863"/>
                    </a:cubicBezTo>
                    <a:cubicBezTo>
                      <a:pt x="14" y="1884"/>
                      <a:pt x="0" y="1918"/>
                      <a:pt x="14" y="1953"/>
                    </a:cubicBezTo>
                    <a:cubicBezTo>
                      <a:pt x="28" y="1967"/>
                      <a:pt x="49" y="1988"/>
                      <a:pt x="76" y="1988"/>
                    </a:cubicBezTo>
                    <a:cubicBezTo>
                      <a:pt x="83" y="1988"/>
                      <a:pt x="97" y="1988"/>
                      <a:pt x="111" y="1981"/>
                    </a:cubicBezTo>
                    <a:cubicBezTo>
                      <a:pt x="941" y="1607"/>
                      <a:pt x="1627" y="922"/>
                      <a:pt x="1986" y="91"/>
                    </a:cubicBezTo>
                    <a:cubicBezTo>
                      <a:pt x="2007" y="57"/>
                      <a:pt x="1986" y="22"/>
                      <a:pt x="1952" y="8"/>
                    </a:cubicBezTo>
                    <a:cubicBezTo>
                      <a:pt x="1942" y="3"/>
                      <a:pt x="1933" y="0"/>
                      <a:pt x="19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267" name="Google Shape;2267;p54"/>
              <p:cNvSpPr/>
              <p:nvPr/>
            </p:nvSpPr>
            <p:spPr>
              <a:xfrm>
                <a:off x="5045200" y="3700750"/>
                <a:ext cx="68875" cy="57875"/>
              </a:xfrm>
              <a:custGeom>
                <a:avLst/>
                <a:gdLst/>
                <a:ahLst/>
                <a:cxnLst/>
                <a:rect l="l" t="t" r="r" b="b"/>
                <a:pathLst>
                  <a:path w="2755" h="2315" extrusionOk="0">
                    <a:moveTo>
                      <a:pt x="2683" y="0"/>
                    </a:moveTo>
                    <a:cubicBezTo>
                      <a:pt x="2657" y="0"/>
                      <a:pt x="2634" y="11"/>
                      <a:pt x="2623" y="37"/>
                    </a:cubicBezTo>
                    <a:cubicBezTo>
                      <a:pt x="2139" y="1069"/>
                      <a:pt x="1177" y="1871"/>
                      <a:pt x="56" y="2183"/>
                    </a:cubicBezTo>
                    <a:cubicBezTo>
                      <a:pt x="21" y="2190"/>
                      <a:pt x="0" y="2224"/>
                      <a:pt x="7" y="2259"/>
                    </a:cubicBezTo>
                    <a:cubicBezTo>
                      <a:pt x="21" y="2293"/>
                      <a:pt x="42" y="2314"/>
                      <a:pt x="69" y="2314"/>
                    </a:cubicBezTo>
                    <a:cubicBezTo>
                      <a:pt x="76" y="2314"/>
                      <a:pt x="76" y="2314"/>
                      <a:pt x="90" y="2300"/>
                    </a:cubicBezTo>
                    <a:cubicBezTo>
                      <a:pt x="1253" y="1982"/>
                      <a:pt x="2242" y="1152"/>
                      <a:pt x="2741" y="86"/>
                    </a:cubicBezTo>
                    <a:cubicBezTo>
                      <a:pt x="2754" y="51"/>
                      <a:pt x="2741" y="24"/>
                      <a:pt x="2706" y="3"/>
                    </a:cubicBezTo>
                    <a:cubicBezTo>
                      <a:pt x="2698" y="1"/>
                      <a:pt x="2690" y="0"/>
                      <a:pt x="26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852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" name="Google Shape;2521;p59"/>
          <p:cNvSpPr txBox="1">
            <a:spLocks noGrp="1"/>
          </p:cNvSpPr>
          <p:nvPr>
            <p:ph type="title"/>
          </p:nvPr>
        </p:nvSpPr>
        <p:spPr>
          <a:xfrm>
            <a:off x="2970800" y="2313567"/>
            <a:ext cx="6250400" cy="2429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>
                <a:solidFill>
                  <a:schemeClr val="accent1"/>
                </a:solidFill>
              </a:rPr>
              <a:t>Look and </a:t>
            </a:r>
            <a:r>
              <a:rPr lang="vi-VN" dirty="0">
                <a:solidFill>
                  <a:schemeClr val="accent1"/>
                </a:solidFill>
              </a:rPr>
              <a:t>guess.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2522" name="Google Shape;2522;p59"/>
          <p:cNvGrpSpPr/>
          <p:nvPr/>
        </p:nvGrpSpPr>
        <p:grpSpPr>
          <a:xfrm>
            <a:off x="2333293" y="4159502"/>
            <a:ext cx="1577420" cy="1539343"/>
            <a:chOff x="1749969" y="3119626"/>
            <a:chExt cx="1183065" cy="1154507"/>
          </a:xfrm>
        </p:grpSpPr>
        <p:sp>
          <p:nvSpPr>
            <p:cNvPr id="2523" name="Google Shape;2523;p59"/>
            <p:cNvSpPr/>
            <p:nvPr/>
          </p:nvSpPr>
          <p:spPr>
            <a:xfrm>
              <a:off x="1749969" y="3119626"/>
              <a:ext cx="1183065" cy="1154507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524" name="Google Shape;2524;p59"/>
            <p:cNvGrpSpPr/>
            <p:nvPr/>
          </p:nvGrpSpPr>
          <p:grpSpPr>
            <a:xfrm>
              <a:off x="1824131" y="3196523"/>
              <a:ext cx="1034860" cy="1000732"/>
              <a:chOff x="3092601" y="1275921"/>
              <a:chExt cx="512942" cy="496075"/>
            </a:xfrm>
          </p:grpSpPr>
          <p:sp>
            <p:nvSpPr>
              <p:cNvPr id="2525" name="Google Shape;2525;p59"/>
              <p:cNvSpPr/>
              <p:nvPr/>
            </p:nvSpPr>
            <p:spPr>
              <a:xfrm>
                <a:off x="3092601" y="1275921"/>
                <a:ext cx="512942" cy="495372"/>
              </a:xfrm>
              <a:custGeom>
                <a:avLst/>
                <a:gdLst/>
                <a:ahLst/>
                <a:cxnLst/>
                <a:rect l="l" t="t" r="r" b="b"/>
                <a:pathLst>
                  <a:path w="7328" h="7077" extrusionOk="0">
                    <a:moveTo>
                      <a:pt x="3514" y="0"/>
                    </a:moveTo>
                    <a:cubicBezTo>
                      <a:pt x="3365" y="0"/>
                      <a:pt x="3215" y="10"/>
                      <a:pt x="3066" y="29"/>
                    </a:cubicBezTo>
                    <a:cubicBezTo>
                      <a:pt x="2208" y="140"/>
                      <a:pt x="1329" y="472"/>
                      <a:pt x="782" y="1178"/>
                    </a:cubicBezTo>
                    <a:cubicBezTo>
                      <a:pt x="346" y="1745"/>
                      <a:pt x="187" y="2479"/>
                      <a:pt x="97" y="3185"/>
                    </a:cubicBezTo>
                    <a:cubicBezTo>
                      <a:pt x="21" y="3787"/>
                      <a:pt x="0" y="4416"/>
                      <a:pt x="173" y="4984"/>
                    </a:cubicBezTo>
                    <a:cubicBezTo>
                      <a:pt x="443" y="5835"/>
                      <a:pt x="1135" y="6493"/>
                      <a:pt x="1924" y="6804"/>
                    </a:cubicBezTo>
                    <a:cubicBezTo>
                      <a:pt x="2406" y="6998"/>
                      <a:pt x="2921" y="7077"/>
                      <a:pt x="3438" y="7077"/>
                    </a:cubicBezTo>
                    <a:cubicBezTo>
                      <a:pt x="3768" y="7077"/>
                      <a:pt x="4099" y="7045"/>
                      <a:pt x="4423" y="6991"/>
                    </a:cubicBezTo>
                    <a:cubicBezTo>
                      <a:pt x="5910" y="6749"/>
                      <a:pt x="7142" y="5351"/>
                      <a:pt x="7218" y="3759"/>
                    </a:cubicBezTo>
                    <a:cubicBezTo>
                      <a:pt x="7328" y="1581"/>
                      <a:pt x="5445" y="0"/>
                      <a:pt x="351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26" name="Google Shape;2526;p59"/>
              <p:cNvSpPr/>
              <p:nvPr/>
            </p:nvSpPr>
            <p:spPr>
              <a:xfrm>
                <a:off x="3206132" y="1659502"/>
                <a:ext cx="92236" cy="45390"/>
              </a:xfrm>
              <a:custGeom>
                <a:avLst/>
                <a:gdLst/>
                <a:ahLst/>
                <a:cxnLst/>
                <a:rect l="l" t="t" r="r" b="b"/>
                <a:pathLst>
                  <a:path w="1963" h="966" extrusionOk="0">
                    <a:moveTo>
                      <a:pt x="355" y="0"/>
                    </a:moveTo>
                    <a:cubicBezTo>
                      <a:pt x="264" y="0"/>
                      <a:pt x="177" y="7"/>
                      <a:pt x="97" y="20"/>
                    </a:cubicBezTo>
                    <a:cubicBezTo>
                      <a:pt x="0" y="41"/>
                      <a:pt x="42" y="165"/>
                      <a:pt x="111" y="179"/>
                    </a:cubicBezTo>
                    <a:cubicBezTo>
                      <a:pt x="457" y="221"/>
                      <a:pt x="761" y="290"/>
                      <a:pt x="1073" y="442"/>
                    </a:cubicBezTo>
                    <a:cubicBezTo>
                      <a:pt x="1336" y="574"/>
                      <a:pt x="1516" y="816"/>
                      <a:pt x="1765" y="947"/>
                    </a:cubicBezTo>
                    <a:cubicBezTo>
                      <a:pt x="1788" y="960"/>
                      <a:pt x="1810" y="966"/>
                      <a:pt x="1831" y="966"/>
                    </a:cubicBezTo>
                    <a:cubicBezTo>
                      <a:pt x="1909" y="966"/>
                      <a:pt x="1962" y="881"/>
                      <a:pt x="1924" y="788"/>
                    </a:cubicBezTo>
                    <a:cubicBezTo>
                      <a:pt x="1685" y="263"/>
                      <a:pt x="931" y="0"/>
                      <a:pt x="355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27" name="Google Shape;2527;p59"/>
              <p:cNvSpPr/>
              <p:nvPr/>
            </p:nvSpPr>
            <p:spPr>
              <a:xfrm>
                <a:off x="3499722" y="1378611"/>
                <a:ext cx="55578" cy="61038"/>
              </a:xfrm>
              <a:custGeom>
                <a:avLst/>
                <a:gdLst/>
                <a:ahLst/>
                <a:cxnLst/>
                <a:rect l="l" t="t" r="r" b="b"/>
                <a:pathLst>
                  <a:path w="794" h="872" extrusionOk="0">
                    <a:moveTo>
                      <a:pt x="89" y="0"/>
                    </a:moveTo>
                    <a:cubicBezTo>
                      <a:pt x="22" y="0"/>
                      <a:pt x="0" y="107"/>
                      <a:pt x="46" y="147"/>
                    </a:cubicBezTo>
                    <a:cubicBezTo>
                      <a:pt x="150" y="251"/>
                      <a:pt x="260" y="327"/>
                      <a:pt x="344" y="437"/>
                    </a:cubicBezTo>
                    <a:cubicBezTo>
                      <a:pt x="440" y="562"/>
                      <a:pt x="496" y="714"/>
                      <a:pt x="586" y="839"/>
                    </a:cubicBezTo>
                    <a:cubicBezTo>
                      <a:pt x="605" y="862"/>
                      <a:pt x="627" y="872"/>
                      <a:pt x="650" y="872"/>
                    </a:cubicBezTo>
                    <a:cubicBezTo>
                      <a:pt x="702" y="872"/>
                      <a:pt x="754" y="820"/>
                      <a:pt x="759" y="763"/>
                    </a:cubicBezTo>
                    <a:cubicBezTo>
                      <a:pt x="793" y="424"/>
                      <a:pt x="427" y="43"/>
                      <a:pt x="101" y="1"/>
                    </a:cubicBezTo>
                    <a:cubicBezTo>
                      <a:pt x="97" y="1"/>
                      <a:pt x="93" y="0"/>
                      <a:pt x="89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28" name="Google Shape;2528;p59"/>
              <p:cNvSpPr/>
              <p:nvPr/>
            </p:nvSpPr>
            <p:spPr>
              <a:xfrm>
                <a:off x="3092601" y="1344311"/>
                <a:ext cx="474303" cy="427685"/>
              </a:xfrm>
              <a:custGeom>
                <a:avLst/>
                <a:gdLst/>
                <a:ahLst/>
                <a:cxnLst/>
                <a:rect l="l" t="t" r="r" b="b"/>
                <a:pathLst>
                  <a:path w="6776" h="6110" extrusionOk="0">
                    <a:moveTo>
                      <a:pt x="955" y="0"/>
                    </a:moveTo>
                    <a:lnTo>
                      <a:pt x="955" y="0"/>
                    </a:lnTo>
                    <a:cubicBezTo>
                      <a:pt x="893" y="62"/>
                      <a:pt x="831" y="132"/>
                      <a:pt x="782" y="201"/>
                    </a:cubicBezTo>
                    <a:cubicBezTo>
                      <a:pt x="346" y="761"/>
                      <a:pt x="180" y="1502"/>
                      <a:pt x="97" y="2208"/>
                    </a:cubicBezTo>
                    <a:cubicBezTo>
                      <a:pt x="21" y="2803"/>
                      <a:pt x="0" y="3439"/>
                      <a:pt x="173" y="4007"/>
                    </a:cubicBezTo>
                    <a:cubicBezTo>
                      <a:pt x="443" y="4858"/>
                      <a:pt x="1135" y="5516"/>
                      <a:pt x="1924" y="5827"/>
                    </a:cubicBezTo>
                    <a:cubicBezTo>
                      <a:pt x="2409" y="6027"/>
                      <a:pt x="2925" y="6109"/>
                      <a:pt x="3445" y="6109"/>
                    </a:cubicBezTo>
                    <a:cubicBezTo>
                      <a:pt x="3772" y="6109"/>
                      <a:pt x="4100" y="6077"/>
                      <a:pt x="4423" y="6021"/>
                    </a:cubicBezTo>
                    <a:cubicBezTo>
                      <a:pt x="5412" y="5862"/>
                      <a:pt x="6277" y="5190"/>
                      <a:pt x="6775" y="4291"/>
                    </a:cubicBezTo>
                    <a:lnTo>
                      <a:pt x="6775" y="4291"/>
                    </a:lnTo>
                    <a:cubicBezTo>
                      <a:pt x="6118" y="4768"/>
                      <a:pt x="5350" y="5066"/>
                      <a:pt x="4554" y="5107"/>
                    </a:cubicBezTo>
                    <a:cubicBezTo>
                      <a:pt x="4495" y="5110"/>
                      <a:pt x="4437" y="5112"/>
                      <a:pt x="4378" y="5112"/>
                    </a:cubicBezTo>
                    <a:cubicBezTo>
                      <a:pt x="3169" y="5112"/>
                      <a:pt x="1960" y="4503"/>
                      <a:pt x="1274" y="3453"/>
                    </a:cubicBezTo>
                    <a:cubicBezTo>
                      <a:pt x="616" y="2457"/>
                      <a:pt x="485" y="1100"/>
                      <a:pt x="955" y="0"/>
                    </a:cubicBezTo>
                    <a:close/>
                  </a:path>
                </a:pathLst>
              </a:custGeom>
              <a:solidFill>
                <a:srgbClr val="FAB66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29" name="Google Shape;2529;p59"/>
              <p:cNvSpPr/>
              <p:nvPr/>
            </p:nvSpPr>
            <p:spPr>
              <a:xfrm>
                <a:off x="3198232" y="1441471"/>
                <a:ext cx="86517" cy="59848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855" extrusionOk="0">
                    <a:moveTo>
                      <a:pt x="600" y="0"/>
                    </a:moveTo>
                    <a:cubicBezTo>
                      <a:pt x="578" y="0"/>
                      <a:pt x="556" y="1"/>
                      <a:pt x="533" y="3"/>
                    </a:cubicBezTo>
                    <a:cubicBezTo>
                      <a:pt x="0" y="45"/>
                      <a:pt x="118" y="820"/>
                      <a:pt x="630" y="854"/>
                    </a:cubicBezTo>
                    <a:cubicBezTo>
                      <a:pt x="637" y="855"/>
                      <a:pt x="645" y="855"/>
                      <a:pt x="652" y="855"/>
                    </a:cubicBezTo>
                    <a:cubicBezTo>
                      <a:pt x="1129" y="855"/>
                      <a:pt x="1235" y="0"/>
                      <a:pt x="600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0" name="Google Shape;2530;p59"/>
              <p:cNvSpPr/>
              <p:nvPr/>
            </p:nvSpPr>
            <p:spPr>
              <a:xfrm>
                <a:off x="3219932" y="1449591"/>
                <a:ext cx="21349" cy="14629"/>
              </a:xfrm>
              <a:custGeom>
                <a:avLst/>
                <a:gdLst/>
                <a:ahLst/>
                <a:cxnLst/>
                <a:rect l="l" t="t" r="r" b="b"/>
                <a:pathLst>
                  <a:path w="305" h="209" extrusionOk="0">
                    <a:moveTo>
                      <a:pt x="164" y="0"/>
                    </a:moveTo>
                    <a:cubicBezTo>
                      <a:pt x="71" y="0"/>
                      <a:pt x="1" y="142"/>
                      <a:pt x="105" y="192"/>
                    </a:cubicBezTo>
                    <a:cubicBezTo>
                      <a:pt x="125" y="203"/>
                      <a:pt x="144" y="208"/>
                      <a:pt x="163" y="208"/>
                    </a:cubicBezTo>
                    <a:cubicBezTo>
                      <a:pt x="244" y="208"/>
                      <a:pt x="304" y="111"/>
                      <a:pt x="237" y="32"/>
                    </a:cubicBezTo>
                    <a:cubicBezTo>
                      <a:pt x="213" y="10"/>
                      <a:pt x="187" y="0"/>
                      <a:pt x="16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1" name="Google Shape;2531;p59"/>
              <p:cNvSpPr/>
              <p:nvPr/>
            </p:nvSpPr>
            <p:spPr>
              <a:xfrm>
                <a:off x="3398782" y="1444061"/>
                <a:ext cx="107096" cy="57468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821" extrusionOk="0">
                    <a:moveTo>
                      <a:pt x="663" y="0"/>
                    </a:moveTo>
                    <a:cubicBezTo>
                      <a:pt x="335" y="0"/>
                      <a:pt x="21" y="179"/>
                      <a:pt x="0" y="603"/>
                    </a:cubicBezTo>
                    <a:cubicBezTo>
                      <a:pt x="0" y="645"/>
                      <a:pt x="31" y="669"/>
                      <a:pt x="63" y="669"/>
                    </a:cubicBezTo>
                    <a:cubicBezTo>
                      <a:pt x="83" y="669"/>
                      <a:pt x="104" y="659"/>
                      <a:pt x="118" y="637"/>
                    </a:cubicBezTo>
                    <a:cubicBezTo>
                      <a:pt x="180" y="540"/>
                      <a:pt x="215" y="450"/>
                      <a:pt x="284" y="354"/>
                    </a:cubicBezTo>
                    <a:cubicBezTo>
                      <a:pt x="381" y="229"/>
                      <a:pt x="540" y="222"/>
                      <a:pt x="692" y="222"/>
                    </a:cubicBezTo>
                    <a:cubicBezTo>
                      <a:pt x="1024" y="222"/>
                      <a:pt x="1128" y="485"/>
                      <a:pt x="1211" y="748"/>
                    </a:cubicBezTo>
                    <a:cubicBezTo>
                      <a:pt x="1222" y="796"/>
                      <a:pt x="1261" y="821"/>
                      <a:pt x="1303" y="821"/>
                    </a:cubicBezTo>
                    <a:cubicBezTo>
                      <a:pt x="1344" y="821"/>
                      <a:pt x="1388" y="796"/>
                      <a:pt x="1405" y="748"/>
                    </a:cubicBezTo>
                    <a:cubicBezTo>
                      <a:pt x="1530" y="296"/>
                      <a:pt x="1084" y="0"/>
                      <a:pt x="663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2" name="Google Shape;2532;p59"/>
              <p:cNvSpPr/>
              <p:nvPr/>
            </p:nvSpPr>
            <p:spPr>
              <a:xfrm>
                <a:off x="3251712" y="1556341"/>
                <a:ext cx="179824" cy="98626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1409" extrusionOk="0">
                    <a:moveTo>
                      <a:pt x="2417" y="0"/>
                    </a:moveTo>
                    <a:cubicBezTo>
                      <a:pt x="2360" y="0"/>
                      <a:pt x="2307" y="30"/>
                      <a:pt x="2295" y="99"/>
                    </a:cubicBezTo>
                    <a:cubicBezTo>
                      <a:pt x="2274" y="244"/>
                      <a:pt x="2246" y="383"/>
                      <a:pt x="2212" y="528"/>
                    </a:cubicBezTo>
                    <a:cubicBezTo>
                      <a:pt x="2115" y="943"/>
                      <a:pt x="1707" y="1109"/>
                      <a:pt x="1326" y="1144"/>
                    </a:cubicBezTo>
                    <a:cubicBezTo>
                      <a:pt x="1288" y="1148"/>
                      <a:pt x="1251" y="1150"/>
                      <a:pt x="1215" y="1150"/>
                    </a:cubicBezTo>
                    <a:cubicBezTo>
                      <a:pt x="678" y="1150"/>
                      <a:pt x="296" y="731"/>
                      <a:pt x="115" y="251"/>
                    </a:cubicBezTo>
                    <a:cubicBezTo>
                      <a:pt x="109" y="227"/>
                      <a:pt x="85" y="214"/>
                      <a:pt x="61" y="214"/>
                    </a:cubicBezTo>
                    <a:cubicBezTo>
                      <a:pt x="31" y="214"/>
                      <a:pt x="0" y="234"/>
                      <a:pt x="4" y="272"/>
                    </a:cubicBezTo>
                    <a:cubicBezTo>
                      <a:pt x="60" y="867"/>
                      <a:pt x="579" y="1386"/>
                      <a:pt x="1181" y="1407"/>
                    </a:cubicBezTo>
                    <a:cubicBezTo>
                      <a:pt x="1208" y="1408"/>
                      <a:pt x="1236" y="1409"/>
                      <a:pt x="1263" y="1409"/>
                    </a:cubicBezTo>
                    <a:cubicBezTo>
                      <a:pt x="2044" y="1409"/>
                      <a:pt x="2518" y="930"/>
                      <a:pt x="2565" y="134"/>
                    </a:cubicBezTo>
                    <a:cubicBezTo>
                      <a:pt x="2569" y="51"/>
                      <a:pt x="2490" y="0"/>
                      <a:pt x="2417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  <p:grpSp>
        <p:nvGrpSpPr>
          <p:cNvPr id="2533" name="Google Shape;2533;p59"/>
          <p:cNvGrpSpPr/>
          <p:nvPr/>
        </p:nvGrpSpPr>
        <p:grpSpPr>
          <a:xfrm>
            <a:off x="8173867" y="890961"/>
            <a:ext cx="2345495" cy="2345495"/>
            <a:chOff x="2496675" y="3663908"/>
            <a:chExt cx="1759121" cy="1759121"/>
          </a:xfrm>
        </p:grpSpPr>
        <p:sp>
          <p:nvSpPr>
            <p:cNvPr id="2534" name="Google Shape;2534;p59"/>
            <p:cNvSpPr/>
            <p:nvPr/>
          </p:nvSpPr>
          <p:spPr>
            <a:xfrm rot="-2700000">
              <a:off x="2826061" y="3849756"/>
              <a:ext cx="1100349" cy="1387424"/>
            </a:xfrm>
            <a:custGeom>
              <a:avLst/>
              <a:gdLst/>
              <a:ahLst/>
              <a:cxnLst/>
              <a:rect l="l" t="t" r="r" b="b"/>
              <a:pathLst>
                <a:path w="18931" h="23870" extrusionOk="0">
                  <a:moveTo>
                    <a:pt x="9823" y="1"/>
                  </a:moveTo>
                  <a:cubicBezTo>
                    <a:pt x="9611" y="1"/>
                    <a:pt x="9429" y="6"/>
                    <a:pt x="9284" y="9"/>
                  </a:cubicBezTo>
                  <a:lnTo>
                    <a:pt x="9070" y="9"/>
                  </a:lnTo>
                  <a:cubicBezTo>
                    <a:pt x="3958" y="9"/>
                    <a:pt x="627" y="4214"/>
                    <a:pt x="132" y="11255"/>
                  </a:cubicBezTo>
                  <a:cubicBezTo>
                    <a:pt x="0" y="13283"/>
                    <a:pt x="380" y="15015"/>
                    <a:pt x="1270" y="16416"/>
                  </a:cubicBezTo>
                  <a:cubicBezTo>
                    <a:pt x="2358" y="18164"/>
                    <a:pt x="4205" y="19252"/>
                    <a:pt x="6069" y="19269"/>
                  </a:cubicBezTo>
                  <a:lnTo>
                    <a:pt x="6135" y="19269"/>
                  </a:lnTo>
                  <a:cubicBezTo>
                    <a:pt x="7008" y="19269"/>
                    <a:pt x="7882" y="19022"/>
                    <a:pt x="8624" y="18576"/>
                  </a:cubicBezTo>
                  <a:lnTo>
                    <a:pt x="8624" y="18576"/>
                  </a:lnTo>
                  <a:cubicBezTo>
                    <a:pt x="8542" y="19896"/>
                    <a:pt x="8443" y="21215"/>
                    <a:pt x="8295" y="22534"/>
                  </a:cubicBezTo>
                  <a:cubicBezTo>
                    <a:pt x="8245" y="22847"/>
                    <a:pt x="8328" y="23177"/>
                    <a:pt x="8526" y="23424"/>
                  </a:cubicBezTo>
                  <a:cubicBezTo>
                    <a:pt x="8740" y="23705"/>
                    <a:pt x="9070" y="23870"/>
                    <a:pt x="9449" y="23870"/>
                  </a:cubicBezTo>
                  <a:cubicBezTo>
                    <a:pt x="9960" y="23870"/>
                    <a:pt x="10422" y="23540"/>
                    <a:pt x="10587" y="23045"/>
                  </a:cubicBezTo>
                  <a:cubicBezTo>
                    <a:pt x="10603" y="22996"/>
                    <a:pt x="10620" y="22913"/>
                    <a:pt x="10620" y="22814"/>
                  </a:cubicBezTo>
                  <a:cubicBezTo>
                    <a:pt x="10768" y="21380"/>
                    <a:pt x="10884" y="19961"/>
                    <a:pt x="10966" y="18510"/>
                  </a:cubicBezTo>
                  <a:cubicBezTo>
                    <a:pt x="11593" y="18824"/>
                    <a:pt x="12285" y="19005"/>
                    <a:pt x="13011" y="19005"/>
                  </a:cubicBezTo>
                  <a:lnTo>
                    <a:pt x="13077" y="19005"/>
                  </a:lnTo>
                  <a:cubicBezTo>
                    <a:pt x="14808" y="18989"/>
                    <a:pt x="16539" y="17983"/>
                    <a:pt x="17578" y="16383"/>
                  </a:cubicBezTo>
                  <a:cubicBezTo>
                    <a:pt x="18386" y="15147"/>
                    <a:pt x="18848" y="13580"/>
                    <a:pt x="18881" y="11684"/>
                  </a:cubicBezTo>
                  <a:cubicBezTo>
                    <a:pt x="18930" y="9276"/>
                    <a:pt x="18337" y="6869"/>
                    <a:pt x="17150" y="4742"/>
                  </a:cubicBezTo>
                  <a:cubicBezTo>
                    <a:pt x="16160" y="2961"/>
                    <a:pt x="14825" y="1576"/>
                    <a:pt x="13308" y="751"/>
                  </a:cubicBezTo>
                  <a:cubicBezTo>
                    <a:pt x="12060" y="88"/>
                    <a:pt x="10695" y="1"/>
                    <a:pt x="98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4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535" name="Google Shape;2535;p59"/>
            <p:cNvGrpSpPr/>
            <p:nvPr/>
          </p:nvGrpSpPr>
          <p:grpSpPr>
            <a:xfrm rot="-2700000">
              <a:off x="2896863" y="3918201"/>
              <a:ext cx="958712" cy="1241898"/>
              <a:chOff x="4954025" y="3630775"/>
              <a:chExt cx="176825" cy="229050"/>
            </a:xfrm>
          </p:grpSpPr>
          <p:sp>
            <p:nvSpPr>
              <p:cNvPr id="2536" name="Google Shape;2536;p59"/>
              <p:cNvSpPr/>
              <p:nvPr/>
            </p:nvSpPr>
            <p:spPr>
              <a:xfrm>
                <a:off x="4954025" y="3630775"/>
                <a:ext cx="176825" cy="180775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7231" extrusionOk="0">
                    <a:moveTo>
                      <a:pt x="3674" y="0"/>
                    </a:moveTo>
                    <a:cubicBezTo>
                      <a:pt x="3537" y="0"/>
                      <a:pt x="3429" y="6"/>
                      <a:pt x="3363" y="6"/>
                    </a:cubicBezTo>
                    <a:cubicBezTo>
                      <a:pt x="934" y="6"/>
                      <a:pt x="173" y="2428"/>
                      <a:pt x="42" y="4324"/>
                    </a:cubicBezTo>
                    <a:cubicBezTo>
                      <a:pt x="0" y="4982"/>
                      <a:pt x="90" y="5667"/>
                      <a:pt x="443" y="6227"/>
                    </a:cubicBezTo>
                    <a:cubicBezTo>
                      <a:pt x="803" y="6788"/>
                      <a:pt x="1426" y="7224"/>
                      <a:pt x="2097" y="7231"/>
                    </a:cubicBezTo>
                    <a:cubicBezTo>
                      <a:pt x="2102" y="7231"/>
                      <a:pt x="2107" y="7231"/>
                      <a:pt x="2112" y="7231"/>
                    </a:cubicBezTo>
                    <a:cubicBezTo>
                      <a:pt x="2792" y="7231"/>
                      <a:pt x="3469" y="6769"/>
                      <a:pt x="3675" y="6096"/>
                    </a:cubicBezTo>
                    <a:cubicBezTo>
                      <a:pt x="3778" y="6693"/>
                      <a:pt x="4405" y="7120"/>
                      <a:pt x="5023" y="7120"/>
                    </a:cubicBezTo>
                    <a:cubicBezTo>
                      <a:pt x="5028" y="7120"/>
                      <a:pt x="5033" y="7120"/>
                      <a:pt x="5038" y="7120"/>
                    </a:cubicBezTo>
                    <a:cubicBezTo>
                      <a:pt x="5661" y="7113"/>
                      <a:pt x="6242" y="6719"/>
                      <a:pt x="6581" y="6214"/>
                    </a:cubicBezTo>
                    <a:cubicBezTo>
                      <a:pt x="6921" y="5701"/>
                      <a:pt x="7038" y="5079"/>
                      <a:pt x="7052" y="4470"/>
                    </a:cubicBezTo>
                    <a:cubicBezTo>
                      <a:pt x="7073" y="3535"/>
                      <a:pt x="6837" y="2594"/>
                      <a:pt x="6381" y="1771"/>
                    </a:cubicBezTo>
                    <a:cubicBezTo>
                      <a:pt x="6042" y="1162"/>
                      <a:pt x="5564" y="608"/>
                      <a:pt x="4934" y="269"/>
                    </a:cubicBezTo>
                    <a:cubicBezTo>
                      <a:pt x="4495" y="35"/>
                      <a:pt x="4003" y="0"/>
                      <a:pt x="36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7" name="Google Shape;2537;p59"/>
              <p:cNvSpPr/>
              <p:nvPr/>
            </p:nvSpPr>
            <p:spPr>
              <a:xfrm>
                <a:off x="5043325" y="3706600"/>
                <a:ext cx="83375" cy="89225"/>
              </a:xfrm>
              <a:custGeom>
                <a:avLst/>
                <a:gdLst/>
                <a:ahLst/>
                <a:cxnLst/>
                <a:rect l="l" t="t" r="r" b="b"/>
                <a:pathLst>
                  <a:path w="3335" h="3569" extrusionOk="0">
                    <a:moveTo>
                      <a:pt x="2656" y="0"/>
                    </a:moveTo>
                    <a:cubicBezTo>
                      <a:pt x="2554" y="0"/>
                      <a:pt x="2461" y="64"/>
                      <a:pt x="2400" y="149"/>
                    </a:cubicBezTo>
                    <a:cubicBezTo>
                      <a:pt x="2331" y="246"/>
                      <a:pt x="2317" y="364"/>
                      <a:pt x="2310" y="482"/>
                    </a:cubicBezTo>
                    <a:cubicBezTo>
                      <a:pt x="2269" y="779"/>
                      <a:pt x="2290" y="1084"/>
                      <a:pt x="2227" y="1388"/>
                    </a:cubicBezTo>
                    <a:cubicBezTo>
                      <a:pt x="2172" y="1693"/>
                      <a:pt x="2027" y="1990"/>
                      <a:pt x="1764" y="2143"/>
                    </a:cubicBezTo>
                    <a:cubicBezTo>
                      <a:pt x="1563" y="2253"/>
                      <a:pt x="1321" y="2260"/>
                      <a:pt x="1099" y="2288"/>
                    </a:cubicBezTo>
                    <a:cubicBezTo>
                      <a:pt x="871" y="2316"/>
                      <a:pt x="629" y="2371"/>
                      <a:pt x="483" y="2544"/>
                    </a:cubicBezTo>
                    <a:cubicBezTo>
                      <a:pt x="1" y="3149"/>
                      <a:pt x="1266" y="3568"/>
                      <a:pt x="1768" y="3568"/>
                    </a:cubicBezTo>
                    <a:cubicBezTo>
                      <a:pt x="1806" y="3568"/>
                      <a:pt x="1839" y="3566"/>
                      <a:pt x="1868" y="3561"/>
                    </a:cubicBezTo>
                    <a:cubicBezTo>
                      <a:pt x="2504" y="3457"/>
                      <a:pt x="3009" y="2883"/>
                      <a:pt x="3175" y="2253"/>
                    </a:cubicBezTo>
                    <a:cubicBezTo>
                      <a:pt x="3335" y="1623"/>
                      <a:pt x="3217" y="945"/>
                      <a:pt x="2989" y="343"/>
                    </a:cubicBezTo>
                    <a:cubicBezTo>
                      <a:pt x="2940" y="191"/>
                      <a:pt x="2850" y="32"/>
                      <a:pt x="2698" y="4"/>
                    </a:cubicBezTo>
                    <a:cubicBezTo>
                      <a:pt x="2684" y="2"/>
                      <a:pt x="2670" y="0"/>
                      <a:pt x="2656" y="0"/>
                    </a:cubicBezTo>
                    <a:close/>
                  </a:path>
                </a:pathLst>
              </a:custGeom>
              <a:solidFill>
                <a:srgbClr val="FFFFFF">
                  <a:alpha val="3496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8" name="Google Shape;2538;p59"/>
              <p:cNvSpPr/>
              <p:nvPr/>
            </p:nvSpPr>
            <p:spPr>
              <a:xfrm>
                <a:off x="5037225" y="3651650"/>
                <a:ext cx="13875" cy="208175"/>
              </a:xfrm>
              <a:custGeom>
                <a:avLst/>
                <a:gdLst/>
                <a:ahLst/>
                <a:cxnLst/>
                <a:rect l="l" t="t" r="r" b="b"/>
                <a:pathLst>
                  <a:path w="555" h="8327" extrusionOk="0">
                    <a:moveTo>
                      <a:pt x="74" y="0"/>
                    </a:moveTo>
                    <a:cubicBezTo>
                      <a:pt x="70" y="0"/>
                      <a:pt x="67" y="1"/>
                      <a:pt x="63" y="1"/>
                    </a:cubicBezTo>
                    <a:cubicBezTo>
                      <a:pt x="29" y="1"/>
                      <a:pt x="1" y="36"/>
                      <a:pt x="8" y="71"/>
                    </a:cubicBezTo>
                    <a:cubicBezTo>
                      <a:pt x="388" y="2783"/>
                      <a:pt x="423" y="5531"/>
                      <a:pt x="132" y="8257"/>
                    </a:cubicBezTo>
                    <a:cubicBezTo>
                      <a:pt x="118" y="8292"/>
                      <a:pt x="146" y="8327"/>
                      <a:pt x="188" y="8327"/>
                    </a:cubicBezTo>
                    <a:cubicBezTo>
                      <a:pt x="222" y="8327"/>
                      <a:pt x="250" y="8299"/>
                      <a:pt x="257" y="8271"/>
                    </a:cubicBezTo>
                    <a:cubicBezTo>
                      <a:pt x="554" y="5538"/>
                      <a:pt x="513" y="2770"/>
                      <a:pt x="132" y="57"/>
                    </a:cubicBezTo>
                    <a:cubicBezTo>
                      <a:pt x="132" y="26"/>
                      <a:pt x="105" y="0"/>
                      <a:pt x="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39" name="Google Shape;2539;p59"/>
              <p:cNvSpPr/>
              <p:nvPr/>
            </p:nvSpPr>
            <p:spPr>
              <a:xfrm>
                <a:off x="5010775" y="3661025"/>
                <a:ext cx="33575" cy="35125"/>
              </a:xfrm>
              <a:custGeom>
                <a:avLst/>
                <a:gdLst/>
                <a:ahLst/>
                <a:cxnLst/>
                <a:rect l="l" t="t" r="r" b="b"/>
                <a:pathLst>
                  <a:path w="1343" h="1405" extrusionOk="0">
                    <a:moveTo>
                      <a:pt x="81" y="0"/>
                    </a:moveTo>
                    <a:cubicBezTo>
                      <a:pt x="70" y="0"/>
                      <a:pt x="59" y="3"/>
                      <a:pt x="48" y="7"/>
                    </a:cubicBezTo>
                    <a:cubicBezTo>
                      <a:pt x="14" y="28"/>
                      <a:pt x="0" y="62"/>
                      <a:pt x="21" y="97"/>
                    </a:cubicBezTo>
                    <a:cubicBezTo>
                      <a:pt x="298" y="623"/>
                      <a:pt x="720" y="1073"/>
                      <a:pt x="1232" y="1391"/>
                    </a:cubicBezTo>
                    <a:cubicBezTo>
                      <a:pt x="1239" y="1405"/>
                      <a:pt x="1260" y="1405"/>
                      <a:pt x="1266" y="1405"/>
                    </a:cubicBezTo>
                    <a:cubicBezTo>
                      <a:pt x="1294" y="1405"/>
                      <a:pt x="1308" y="1391"/>
                      <a:pt x="1315" y="1377"/>
                    </a:cubicBezTo>
                    <a:cubicBezTo>
                      <a:pt x="1343" y="1350"/>
                      <a:pt x="1336" y="1308"/>
                      <a:pt x="1301" y="1287"/>
                    </a:cubicBezTo>
                    <a:cubicBezTo>
                      <a:pt x="810" y="976"/>
                      <a:pt x="401" y="547"/>
                      <a:pt x="131" y="35"/>
                    </a:cubicBezTo>
                    <a:cubicBezTo>
                      <a:pt x="122" y="11"/>
                      <a:pt x="103" y="0"/>
                      <a:pt x="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40" name="Google Shape;2540;p59"/>
              <p:cNvSpPr/>
              <p:nvPr/>
            </p:nvSpPr>
            <p:spPr>
              <a:xfrm>
                <a:off x="4979450" y="3690775"/>
                <a:ext cx="66625" cy="42750"/>
              </a:xfrm>
              <a:custGeom>
                <a:avLst/>
                <a:gdLst/>
                <a:ahLst/>
                <a:cxnLst/>
                <a:rect l="l" t="t" r="r" b="b"/>
                <a:pathLst>
                  <a:path w="2665" h="1710" extrusionOk="0">
                    <a:moveTo>
                      <a:pt x="77" y="0"/>
                    </a:moveTo>
                    <a:cubicBezTo>
                      <a:pt x="59" y="0"/>
                      <a:pt x="42" y="7"/>
                      <a:pt x="28" y="21"/>
                    </a:cubicBezTo>
                    <a:cubicBezTo>
                      <a:pt x="0" y="49"/>
                      <a:pt x="0" y="90"/>
                      <a:pt x="28" y="118"/>
                    </a:cubicBezTo>
                    <a:cubicBezTo>
                      <a:pt x="727" y="838"/>
                      <a:pt x="1613" y="1378"/>
                      <a:pt x="2568" y="1710"/>
                    </a:cubicBezTo>
                    <a:lnTo>
                      <a:pt x="2589" y="1710"/>
                    </a:lnTo>
                    <a:cubicBezTo>
                      <a:pt x="2623" y="1710"/>
                      <a:pt x="2637" y="1689"/>
                      <a:pt x="2658" y="1668"/>
                    </a:cubicBezTo>
                    <a:cubicBezTo>
                      <a:pt x="2665" y="1634"/>
                      <a:pt x="2651" y="1585"/>
                      <a:pt x="2616" y="1578"/>
                    </a:cubicBezTo>
                    <a:cubicBezTo>
                      <a:pt x="1668" y="1260"/>
                      <a:pt x="803" y="720"/>
                      <a:pt x="125" y="21"/>
                    </a:cubicBezTo>
                    <a:cubicBezTo>
                      <a:pt x="111" y="7"/>
                      <a:pt x="94" y="0"/>
                      <a:pt x="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41" name="Google Shape;2541;p59"/>
              <p:cNvSpPr/>
              <p:nvPr/>
            </p:nvSpPr>
            <p:spPr>
              <a:xfrm>
                <a:off x="4970800" y="3731025"/>
                <a:ext cx="7632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1602" extrusionOk="0">
                    <a:moveTo>
                      <a:pt x="69" y="1"/>
                    </a:moveTo>
                    <a:cubicBezTo>
                      <a:pt x="50" y="1"/>
                      <a:pt x="33" y="7"/>
                      <a:pt x="21" y="24"/>
                    </a:cubicBezTo>
                    <a:cubicBezTo>
                      <a:pt x="0" y="51"/>
                      <a:pt x="0" y="86"/>
                      <a:pt x="28" y="114"/>
                    </a:cubicBezTo>
                    <a:cubicBezTo>
                      <a:pt x="859" y="833"/>
                      <a:pt x="1876" y="1345"/>
                      <a:pt x="2962" y="1602"/>
                    </a:cubicBezTo>
                    <a:lnTo>
                      <a:pt x="2976" y="1602"/>
                    </a:lnTo>
                    <a:cubicBezTo>
                      <a:pt x="3004" y="1602"/>
                      <a:pt x="3038" y="1588"/>
                      <a:pt x="3045" y="1553"/>
                    </a:cubicBezTo>
                    <a:cubicBezTo>
                      <a:pt x="3052" y="1518"/>
                      <a:pt x="3032" y="1484"/>
                      <a:pt x="2997" y="1477"/>
                    </a:cubicBezTo>
                    <a:cubicBezTo>
                      <a:pt x="1931" y="1221"/>
                      <a:pt x="935" y="723"/>
                      <a:pt x="111" y="10"/>
                    </a:cubicBezTo>
                    <a:cubicBezTo>
                      <a:pt x="97" y="4"/>
                      <a:pt x="82" y="1"/>
                      <a:pt x="6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42" name="Google Shape;2542;p59"/>
              <p:cNvSpPr/>
              <p:nvPr/>
            </p:nvSpPr>
            <p:spPr>
              <a:xfrm>
                <a:off x="5040875" y="3649550"/>
                <a:ext cx="23375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935" h="1255" extrusionOk="0">
                    <a:moveTo>
                      <a:pt x="871" y="1"/>
                    </a:moveTo>
                    <a:cubicBezTo>
                      <a:pt x="843" y="1"/>
                      <a:pt x="809" y="15"/>
                      <a:pt x="803" y="44"/>
                    </a:cubicBezTo>
                    <a:cubicBezTo>
                      <a:pt x="665" y="480"/>
                      <a:pt x="388" y="861"/>
                      <a:pt x="35" y="1137"/>
                    </a:cubicBezTo>
                    <a:cubicBezTo>
                      <a:pt x="7" y="1158"/>
                      <a:pt x="0" y="1207"/>
                      <a:pt x="28" y="1227"/>
                    </a:cubicBezTo>
                    <a:cubicBezTo>
                      <a:pt x="42" y="1248"/>
                      <a:pt x="62" y="1255"/>
                      <a:pt x="76" y="1255"/>
                    </a:cubicBezTo>
                    <a:cubicBezTo>
                      <a:pt x="97" y="1255"/>
                      <a:pt x="104" y="1255"/>
                      <a:pt x="111" y="1227"/>
                    </a:cubicBezTo>
                    <a:cubicBezTo>
                      <a:pt x="485" y="937"/>
                      <a:pt x="782" y="528"/>
                      <a:pt x="927" y="79"/>
                    </a:cubicBezTo>
                    <a:cubicBezTo>
                      <a:pt x="934" y="51"/>
                      <a:pt x="921" y="9"/>
                      <a:pt x="886" y="2"/>
                    </a:cubicBezTo>
                    <a:cubicBezTo>
                      <a:pt x="881" y="1"/>
                      <a:pt x="876" y="1"/>
                      <a:pt x="8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43" name="Google Shape;2543;p59"/>
              <p:cNvSpPr/>
              <p:nvPr/>
            </p:nvSpPr>
            <p:spPr>
              <a:xfrm>
                <a:off x="5045025" y="3671025"/>
                <a:ext cx="502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1988" extrusionOk="0">
                    <a:moveTo>
                      <a:pt x="1924" y="0"/>
                    </a:moveTo>
                    <a:cubicBezTo>
                      <a:pt x="1900" y="0"/>
                      <a:pt x="1879" y="18"/>
                      <a:pt x="1869" y="43"/>
                    </a:cubicBezTo>
                    <a:cubicBezTo>
                      <a:pt x="1516" y="846"/>
                      <a:pt x="858" y="1503"/>
                      <a:pt x="49" y="1863"/>
                    </a:cubicBezTo>
                    <a:cubicBezTo>
                      <a:pt x="14" y="1884"/>
                      <a:pt x="0" y="1918"/>
                      <a:pt x="14" y="1953"/>
                    </a:cubicBezTo>
                    <a:cubicBezTo>
                      <a:pt x="28" y="1967"/>
                      <a:pt x="49" y="1988"/>
                      <a:pt x="76" y="1988"/>
                    </a:cubicBezTo>
                    <a:cubicBezTo>
                      <a:pt x="83" y="1988"/>
                      <a:pt x="97" y="1988"/>
                      <a:pt x="111" y="1981"/>
                    </a:cubicBezTo>
                    <a:cubicBezTo>
                      <a:pt x="941" y="1607"/>
                      <a:pt x="1627" y="922"/>
                      <a:pt x="1986" y="91"/>
                    </a:cubicBezTo>
                    <a:cubicBezTo>
                      <a:pt x="2007" y="57"/>
                      <a:pt x="1986" y="22"/>
                      <a:pt x="1952" y="8"/>
                    </a:cubicBezTo>
                    <a:cubicBezTo>
                      <a:pt x="1942" y="3"/>
                      <a:pt x="1933" y="0"/>
                      <a:pt x="19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44" name="Google Shape;2544;p59"/>
              <p:cNvSpPr/>
              <p:nvPr/>
            </p:nvSpPr>
            <p:spPr>
              <a:xfrm>
                <a:off x="5045200" y="3700750"/>
                <a:ext cx="68875" cy="57875"/>
              </a:xfrm>
              <a:custGeom>
                <a:avLst/>
                <a:gdLst/>
                <a:ahLst/>
                <a:cxnLst/>
                <a:rect l="l" t="t" r="r" b="b"/>
                <a:pathLst>
                  <a:path w="2755" h="2315" extrusionOk="0">
                    <a:moveTo>
                      <a:pt x="2683" y="0"/>
                    </a:moveTo>
                    <a:cubicBezTo>
                      <a:pt x="2657" y="0"/>
                      <a:pt x="2634" y="11"/>
                      <a:pt x="2623" y="37"/>
                    </a:cubicBezTo>
                    <a:cubicBezTo>
                      <a:pt x="2139" y="1069"/>
                      <a:pt x="1177" y="1871"/>
                      <a:pt x="56" y="2183"/>
                    </a:cubicBezTo>
                    <a:cubicBezTo>
                      <a:pt x="21" y="2190"/>
                      <a:pt x="0" y="2224"/>
                      <a:pt x="7" y="2259"/>
                    </a:cubicBezTo>
                    <a:cubicBezTo>
                      <a:pt x="21" y="2293"/>
                      <a:pt x="42" y="2314"/>
                      <a:pt x="69" y="2314"/>
                    </a:cubicBezTo>
                    <a:cubicBezTo>
                      <a:pt x="76" y="2314"/>
                      <a:pt x="76" y="2314"/>
                      <a:pt x="90" y="2300"/>
                    </a:cubicBezTo>
                    <a:cubicBezTo>
                      <a:pt x="1253" y="1982"/>
                      <a:pt x="2242" y="1152"/>
                      <a:pt x="2741" y="86"/>
                    </a:cubicBezTo>
                    <a:cubicBezTo>
                      <a:pt x="2754" y="51"/>
                      <a:pt x="2741" y="24"/>
                      <a:pt x="2706" y="3"/>
                    </a:cubicBezTo>
                    <a:cubicBezTo>
                      <a:pt x="2698" y="1"/>
                      <a:pt x="2690" y="0"/>
                      <a:pt x="26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  <p:pic>
        <p:nvPicPr>
          <p:cNvPr id="1026" name="Picture 2" descr="790+ Boy Binoculars Illustrations, Royalty-Free Vector Graphics &amp; Clip Art  - iStock | Kid binoculars, Teen binoculars, Girl binoculars">
            <a:extLst>
              <a:ext uri="{FF2B5EF4-FFF2-40B4-BE49-F238E27FC236}">
                <a16:creationId xmlns:a16="http://schemas.microsoft.com/office/drawing/2014/main" id="{D42AD76A-7F91-498D-9F06-0F6B6666B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528" y="1953731"/>
            <a:ext cx="2771285" cy="454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ô Bé Đứng Và Nhìn Thấy Bằng Cách Sử Dụng Ống Nhòm Hình minh họa Sẵn có -  Tải xuống Hình ảnh Ngay bây giờ - Trẻ em - Tuổi, Ống nhòm,">
            <a:extLst>
              <a:ext uri="{FF2B5EF4-FFF2-40B4-BE49-F238E27FC236}">
                <a16:creationId xmlns:a16="http://schemas.microsoft.com/office/drawing/2014/main" id="{BE5C82DA-D01E-492F-8934-B1088CAC3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243" y="1636808"/>
            <a:ext cx="4232179" cy="596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22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unit 1,2,3 lóp 4 A | English - Quizizz">
            <a:extLst>
              <a:ext uri="{FF2B5EF4-FFF2-40B4-BE49-F238E27FC236}">
                <a16:creationId xmlns:a16="http://schemas.microsoft.com/office/drawing/2014/main" id="{9D81B895-7467-8ABF-9D3F-FA677DF30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00" y="2037107"/>
            <a:ext cx="7376200" cy="38910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2564" y="368519"/>
            <a:ext cx="5596400" cy="763600"/>
          </a:xfrm>
        </p:spPr>
        <p:txBody>
          <a:bodyPr/>
          <a:lstStyle/>
          <a:p>
            <a:r>
              <a:rPr lang="en-US" sz="7200" b="1" dirty="0">
                <a:solidFill>
                  <a:schemeClr val="tx1">
                    <a:lumMod val="10000"/>
                  </a:schemeClr>
                </a:solidFill>
              </a:rPr>
              <a:t>Japan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758F0F1-B9AB-4F2E-A524-DB8CE351F35D}"/>
              </a:ext>
            </a:extLst>
          </p:cNvPr>
          <p:cNvSpPr/>
          <p:nvPr/>
        </p:nvSpPr>
        <p:spPr>
          <a:xfrm>
            <a:off x="-2713702" y="-3028335"/>
            <a:ext cx="21709625" cy="12821265"/>
          </a:xfrm>
          <a:custGeom>
            <a:avLst/>
            <a:gdLst>
              <a:gd name="connsiteX0" fmla="*/ 10606453 w 21212908"/>
              <a:gd name="connsiteY0" fmla="*/ 5413902 h 11543357"/>
              <a:gd name="connsiteX1" fmla="*/ 9559049 w 21212908"/>
              <a:gd name="connsiteY1" fmla="*/ 6469618 h 11543357"/>
              <a:gd name="connsiteX2" fmla="*/ 10606453 w 21212908"/>
              <a:gd name="connsiteY2" fmla="*/ 7525334 h 11543357"/>
              <a:gd name="connsiteX3" fmla="*/ 11653857 w 21212908"/>
              <a:gd name="connsiteY3" fmla="*/ 6469618 h 11543357"/>
              <a:gd name="connsiteX4" fmla="*/ 10606453 w 21212908"/>
              <a:gd name="connsiteY4" fmla="*/ 5413902 h 11543357"/>
              <a:gd name="connsiteX5" fmla="*/ 0 w 21212908"/>
              <a:gd name="connsiteY5" fmla="*/ 0 h 11543357"/>
              <a:gd name="connsiteX6" fmla="*/ 21212908 w 21212908"/>
              <a:gd name="connsiteY6" fmla="*/ 0 h 11543357"/>
              <a:gd name="connsiteX7" fmla="*/ 21212908 w 21212908"/>
              <a:gd name="connsiteY7" fmla="*/ 11543357 h 11543357"/>
              <a:gd name="connsiteX8" fmla="*/ 0 w 21212908"/>
              <a:gd name="connsiteY8" fmla="*/ 11543357 h 1154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12908" h="11543357">
                <a:moveTo>
                  <a:pt x="10606453" y="5413902"/>
                </a:moveTo>
                <a:cubicBezTo>
                  <a:pt x="10027988" y="5413902"/>
                  <a:pt x="9559049" y="5886562"/>
                  <a:pt x="9559049" y="6469618"/>
                </a:cubicBezTo>
                <a:cubicBezTo>
                  <a:pt x="9559049" y="7052674"/>
                  <a:pt x="10027988" y="7525334"/>
                  <a:pt x="10606453" y="7525334"/>
                </a:cubicBezTo>
                <a:cubicBezTo>
                  <a:pt x="11184918" y="7525334"/>
                  <a:pt x="11653857" y="7052674"/>
                  <a:pt x="11653857" y="6469618"/>
                </a:cubicBezTo>
                <a:cubicBezTo>
                  <a:pt x="11653857" y="5886562"/>
                  <a:pt x="11184918" y="5413902"/>
                  <a:pt x="10606453" y="5413902"/>
                </a:cubicBezTo>
                <a:close/>
                <a:moveTo>
                  <a:pt x="0" y="0"/>
                </a:moveTo>
                <a:lnTo>
                  <a:pt x="21212908" y="0"/>
                </a:lnTo>
                <a:lnTo>
                  <a:pt x="21212908" y="11543357"/>
                </a:lnTo>
                <a:lnTo>
                  <a:pt x="0" y="1154335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35039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24 0.12438 L 0.05642 -0.14012 L -0.08195 -0.24012 L -0.26927 -0.21759 L -0.40764 -0.11728 L -0.41788 0.08333 L -0.38212 0.17438 L -0.24358 0.21111 L -0.15139 0.25216 L -0.06163 0.22469 L 0.00764 0.14259 " pathEditMode="relative" rAng="0" ptsTypes="AAAAAAAAAAA">
                                      <p:cBhvr>
                                        <p:cTn id="6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97" y="-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3067" y="309524"/>
            <a:ext cx="5596400" cy="763600"/>
          </a:xfrm>
        </p:spPr>
        <p:txBody>
          <a:bodyPr/>
          <a:lstStyle/>
          <a:p>
            <a:r>
              <a:rPr lang="en-US" sz="7200" b="1" dirty="0">
                <a:solidFill>
                  <a:schemeClr val="tx1">
                    <a:lumMod val="10000"/>
                  </a:schemeClr>
                </a:solidFill>
              </a:rPr>
              <a:t>Malaysia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734" y="1621171"/>
            <a:ext cx="10160533" cy="5080264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2826752-4D20-4A60-AD94-7AC4DCBE3C8F}"/>
              </a:ext>
            </a:extLst>
          </p:cNvPr>
          <p:cNvSpPr/>
          <p:nvPr/>
        </p:nvSpPr>
        <p:spPr>
          <a:xfrm>
            <a:off x="-8045939" y="-4266570"/>
            <a:ext cx="28283877" cy="15391143"/>
          </a:xfrm>
          <a:custGeom>
            <a:avLst/>
            <a:gdLst>
              <a:gd name="connsiteX0" fmla="*/ 10606453 w 21212908"/>
              <a:gd name="connsiteY0" fmla="*/ 5413902 h 11543357"/>
              <a:gd name="connsiteX1" fmla="*/ 9559049 w 21212908"/>
              <a:gd name="connsiteY1" fmla="*/ 6469618 h 11543357"/>
              <a:gd name="connsiteX2" fmla="*/ 10606453 w 21212908"/>
              <a:gd name="connsiteY2" fmla="*/ 7525334 h 11543357"/>
              <a:gd name="connsiteX3" fmla="*/ 11653857 w 21212908"/>
              <a:gd name="connsiteY3" fmla="*/ 6469618 h 11543357"/>
              <a:gd name="connsiteX4" fmla="*/ 10606453 w 21212908"/>
              <a:gd name="connsiteY4" fmla="*/ 5413902 h 11543357"/>
              <a:gd name="connsiteX5" fmla="*/ 0 w 21212908"/>
              <a:gd name="connsiteY5" fmla="*/ 0 h 11543357"/>
              <a:gd name="connsiteX6" fmla="*/ 21212908 w 21212908"/>
              <a:gd name="connsiteY6" fmla="*/ 0 h 11543357"/>
              <a:gd name="connsiteX7" fmla="*/ 21212908 w 21212908"/>
              <a:gd name="connsiteY7" fmla="*/ 11543357 h 11543357"/>
              <a:gd name="connsiteX8" fmla="*/ 0 w 21212908"/>
              <a:gd name="connsiteY8" fmla="*/ 11543357 h 1154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12908" h="11543357">
                <a:moveTo>
                  <a:pt x="10606453" y="5413902"/>
                </a:moveTo>
                <a:cubicBezTo>
                  <a:pt x="10027988" y="5413902"/>
                  <a:pt x="9559049" y="5886562"/>
                  <a:pt x="9559049" y="6469618"/>
                </a:cubicBezTo>
                <a:cubicBezTo>
                  <a:pt x="9559049" y="7052674"/>
                  <a:pt x="10027988" y="7525334"/>
                  <a:pt x="10606453" y="7525334"/>
                </a:cubicBezTo>
                <a:cubicBezTo>
                  <a:pt x="11184918" y="7525334"/>
                  <a:pt x="11653857" y="7052674"/>
                  <a:pt x="11653857" y="6469618"/>
                </a:cubicBezTo>
                <a:cubicBezTo>
                  <a:pt x="11653857" y="5886562"/>
                  <a:pt x="11184918" y="5413902"/>
                  <a:pt x="10606453" y="5413902"/>
                </a:cubicBezTo>
                <a:close/>
                <a:moveTo>
                  <a:pt x="0" y="0"/>
                </a:moveTo>
                <a:lnTo>
                  <a:pt x="21212908" y="0"/>
                </a:lnTo>
                <a:lnTo>
                  <a:pt x="21212908" y="11543357"/>
                </a:lnTo>
                <a:lnTo>
                  <a:pt x="0" y="1154335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6966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24 0.12438 L 0.05642 -0.14012 L -0.08212 -0.24012 L -0.26927 -0.21759 L -0.40764 -0.11728 L -0.41788 0.08333 L -0.38212 0.17438 L -0.24358 0.21111 L -0.15139 0.25216 L -0.06163 0.22469 L 0.00764 0.14259 " pathEditMode="relative" rAng="0" ptsTypes="AAAAAAAAAAA">
                                      <p:cBhvr>
                                        <p:cTn id="6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97" y="-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2" descr="Free Vector | Illustration of singapore fl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53" y="1541371"/>
            <a:ext cx="9769497" cy="5150055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7800" y="224433"/>
            <a:ext cx="5596400" cy="763600"/>
          </a:xfrm>
        </p:spPr>
        <p:txBody>
          <a:bodyPr/>
          <a:lstStyle/>
          <a:p>
            <a:r>
              <a:rPr lang="en-US" sz="7200" b="1" dirty="0">
                <a:solidFill>
                  <a:schemeClr val="tx1">
                    <a:lumMod val="10000"/>
                  </a:schemeClr>
                </a:solidFill>
              </a:rPr>
              <a:t>Singapore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DB56427-557C-47CE-98DD-8F42D9C5B744}"/>
              </a:ext>
            </a:extLst>
          </p:cNvPr>
          <p:cNvSpPr/>
          <p:nvPr/>
        </p:nvSpPr>
        <p:spPr>
          <a:xfrm>
            <a:off x="-8045939" y="-4266570"/>
            <a:ext cx="28283877" cy="15391143"/>
          </a:xfrm>
          <a:custGeom>
            <a:avLst/>
            <a:gdLst>
              <a:gd name="connsiteX0" fmla="*/ 10606453 w 21212908"/>
              <a:gd name="connsiteY0" fmla="*/ 5413902 h 11543357"/>
              <a:gd name="connsiteX1" fmla="*/ 9559049 w 21212908"/>
              <a:gd name="connsiteY1" fmla="*/ 6469618 h 11543357"/>
              <a:gd name="connsiteX2" fmla="*/ 10606453 w 21212908"/>
              <a:gd name="connsiteY2" fmla="*/ 7525334 h 11543357"/>
              <a:gd name="connsiteX3" fmla="*/ 11653857 w 21212908"/>
              <a:gd name="connsiteY3" fmla="*/ 6469618 h 11543357"/>
              <a:gd name="connsiteX4" fmla="*/ 10606453 w 21212908"/>
              <a:gd name="connsiteY4" fmla="*/ 5413902 h 11543357"/>
              <a:gd name="connsiteX5" fmla="*/ 0 w 21212908"/>
              <a:gd name="connsiteY5" fmla="*/ 0 h 11543357"/>
              <a:gd name="connsiteX6" fmla="*/ 21212908 w 21212908"/>
              <a:gd name="connsiteY6" fmla="*/ 0 h 11543357"/>
              <a:gd name="connsiteX7" fmla="*/ 21212908 w 21212908"/>
              <a:gd name="connsiteY7" fmla="*/ 11543357 h 11543357"/>
              <a:gd name="connsiteX8" fmla="*/ 0 w 21212908"/>
              <a:gd name="connsiteY8" fmla="*/ 11543357 h 1154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12908" h="11543357">
                <a:moveTo>
                  <a:pt x="10606453" y="5413902"/>
                </a:moveTo>
                <a:cubicBezTo>
                  <a:pt x="10027988" y="5413902"/>
                  <a:pt x="9559049" y="5886562"/>
                  <a:pt x="9559049" y="6469618"/>
                </a:cubicBezTo>
                <a:cubicBezTo>
                  <a:pt x="9559049" y="7052674"/>
                  <a:pt x="10027988" y="7525334"/>
                  <a:pt x="10606453" y="7525334"/>
                </a:cubicBezTo>
                <a:cubicBezTo>
                  <a:pt x="11184918" y="7525334"/>
                  <a:pt x="11653857" y="7052674"/>
                  <a:pt x="11653857" y="6469618"/>
                </a:cubicBezTo>
                <a:cubicBezTo>
                  <a:pt x="11653857" y="5886562"/>
                  <a:pt x="11184918" y="5413902"/>
                  <a:pt x="10606453" y="5413902"/>
                </a:cubicBezTo>
                <a:close/>
                <a:moveTo>
                  <a:pt x="0" y="0"/>
                </a:moveTo>
                <a:lnTo>
                  <a:pt x="21212908" y="0"/>
                </a:lnTo>
                <a:lnTo>
                  <a:pt x="21212908" y="11543357"/>
                </a:lnTo>
                <a:lnTo>
                  <a:pt x="0" y="1154335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6972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24 0.12438 L 0.05642 -0.14012 L -0.08212 -0.24012 L -0.26927 -0.21759 L -0.40764 -0.11728 L -0.41788 0.08333 L -0.38212 0.17438 L -0.24358 0.21111 L -0.15139 0.25216 L -0.06163 0.22469 L 0.00764 0.14259 " pathEditMode="relative" rAng="0" ptsTypes="AAAAAAAAAAA">
                                      <p:cBhvr>
                                        <p:cTn id="6" dur="8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97" y="-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3067" y="309524"/>
            <a:ext cx="5596400" cy="763600"/>
          </a:xfrm>
        </p:spPr>
        <p:txBody>
          <a:bodyPr/>
          <a:lstStyle/>
          <a:p>
            <a:r>
              <a:rPr lang="en-US" sz="7200" b="1" dirty="0">
                <a:solidFill>
                  <a:schemeClr val="tx1">
                    <a:lumMod val="10000"/>
                  </a:schemeClr>
                </a:solidFill>
              </a:rPr>
              <a:t>Thailand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 descr="Thailand Flag Vector Art, Icons, and Graphics for Fre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514" y="1565101"/>
            <a:ext cx="9706973" cy="5053591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CADF961-6989-410B-93EA-8E9A3171FE3C}"/>
              </a:ext>
            </a:extLst>
          </p:cNvPr>
          <p:cNvSpPr/>
          <p:nvPr/>
        </p:nvSpPr>
        <p:spPr>
          <a:xfrm>
            <a:off x="-8045939" y="-4266570"/>
            <a:ext cx="28283877" cy="15391143"/>
          </a:xfrm>
          <a:custGeom>
            <a:avLst/>
            <a:gdLst>
              <a:gd name="connsiteX0" fmla="*/ 10606453 w 21212908"/>
              <a:gd name="connsiteY0" fmla="*/ 5413902 h 11543357"/>
              <a:gd name="connsiteX1" fmla="*/ 9559049 w 21212908"/>
              <a:gd name="connsiteY1" fmla="*/ 6469618 h 11543357"/>
              <a:gd name="connsiteX2" fmla="*/ 10606453 w 21212908"/>
              <a:gd name="connsiteY2" fmla="*/ 7525334 h 11543357"/>
              <a:gd name="connsiteX3" fmla="*/ 11653857 w 21212908"/>
              <a:gd name="connsiteY3" fmla="*/ 6469618 h 11543357"/>
              <a:gd name="connsiteX4" fmla="*/ 10606453 w 21212908"/>
              <a:gd name="connsiteY4" fmla="*/ 5413902 h 11543357"/>
              <a:gd name="connsiteX5" fmla="*/ 0 w 21212908"/>
              <a:gd name="connsiteY5" fmla="*/ 0 h 11543357"/>
              <a:gd name="connsiteX6" fmla="*/ 21212908 w 21212908"/>
              <a:gd name="connsiteY6" fmla="*/ 0 h 11543357"/>
              <a:gd name="connsiteX7" fmla="*/ 21212908 w 21212908"/>
              <a:gd name="connsiteY7" fmla="*/ 11543357 h 11543357"/>
              <a:gd name="connsiteX8" fmla="*/ 0 w 21212908"/>
              <a:gd name="connsiteY8" fmla="*/ 11543357 h 1154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12908" h="11543357">
                <a:moveTo>
                  <a:pt x="10606453" y="5413902"/>
                </a:moveTo>
                <a:cubicBezTo>
                  <a:pt x="10027988" y="5413902"/>
                  <a:pt x="9559049" y="5886562"/>
                  <a:pt x="9559049" y="6469618"/>
                </a:cubicBezTo>
                <a:cubicBezTo>
                  <a:pt x="9559049" y="7052674"/>
                  <a:pt x="10027988" y="7525334"/>
                  <a:pt x="10606453" y="7525334"/>
                </a:cubicBezTo>
                <a:cubicBezTo>
                  <a:pt x="11184918" y="7525334"/>
                  <a:pt x="11653857" y="7052674"/>
                  <a:pt x="11653857" y="6469618"/>
                </a:cubicBezTo>
                <a:cubicBezTo>
                  <a:pt x="11653857" y="5886562"/>
                  <a:pt x="11184918" y="5413902"/>
                  <a:pt x="10606453" y="5413902"/>
                </a:cubicBezTo>
                <a:close/>
                <a:moveTo>
                  <a:pt x="0" y="0"/>
                </a:moveTo>
                <a:lnTo>
                  <a:pt x="21212908" y="0"/>
                </a:lnTo>
                <a:lnTo>
                  <a:pt x="21212908" y="11543357"/>
                </a:lnTo>
                <a:lnTo>
                  <a:pt x="0" y="1154335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8355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42 -0.01883 L 0.06996 0.09506 L 0.17951 0.08055 C 0.23767 0.08395 0.13576 -0.02253 0.19323 -0.02037 C 0.17812 -0.16543 0.1842 -0.02778 0.21597 -0.12994 C 0.18281 -0.14414 0.18455 -0.20833 0.13125 -0.19074 C 0.05902 -0.15803 0.03107 -0.26235 -0.01511 -0.26574 C -0.06129 -0.26883 -0.08438 -0.23858 -0.14601 -0.21111 C -0.19323 -0.17778 -0.20643 -0.15679 -0.22309 -0.11605 C -0.22309 -0.07346 -0.28351 -0.06235 -0.28351 -0.01945 C -0.2757 0.02284 -0.26962 0.05494 -0.26025 0.09938 C -0.26025 0.11389 -0.22014 0.09228 -0.22014 0.10864 L -0.12778 0.10525 L -0.08125 0.12932 C -0.04844 0.05648 -0.03299 0.06944 3.61111E-6 1.48148E-6 " pathEditMode="relative" rAng="0" ptsTypes="AAAAAAAAAAAAAAA">
                                      <p:cBhvr>
                                        <p:cTn id="6" dur="8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28" y="-49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9" name="Google Shape;2489;p58"/>
          <p:cNvSpPr/>
          <p:nvPr/>
        </p:nvSpPr>
        <p:spPr>
          <a:xfrm>
            <a:off x="5356800" y="1916969"/>
            <a:ext cx="1478400" cy="14784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2490" name="Google Shape;2490;p58"/>
          <p:cNvSpPr/>
          <p:nvPr/>
        </p:nvSpPr>
        <p:spPr>
          <a:xfrm>
            <a:off x="5356800" y="1930032"/>
            <a:ext cx="1478400" cy="14784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2493" name="Google Shape;2493;p58"/>
          <p:cNvSpPr txBox="1">
            <a:spLocks noGrp="1"/>
          </p:cNvSpPr>
          <p:nvPr>
            <p:ph type="title" idx="2"/>
          </p:nvPr>
        </p:nvSpPr>
        <p:spPr>
          <a:xfrm>
            <a:off x="5343033" y="1952169"/>
            <a:ext cx="15056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/>
              <a:t>2</a:t>
            </a:r>
            <a:endParaRPr dirty="0"/>
          </a:p>
        </p:txBody>
      </p:sp>
      <p:sp>
        <p:nvSpPr>
          <p:cNvPr id="2494" name="Google Shape;2494;p58"/>
          <p:cNvSpPr/>
          <p:nvPr/>
        </p:nvSpPr>
        <p:spPr>
          <a:xfrm rot="-10210584">
            <a:off x="5910618" y="-534612"/>
            <a:ext cx="129884" cy="184657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2495" name="Google Shape;2495;p58"/>
          <p:cNvSpPr/>
          <p:nvPr/>
        </p:nvSpPr>
        <p:spPr>
          <a:xfrm rot="10210584" flipH="1">
            <a:off x="6077047" y="-586361"/>
            <a:ext cx="129884" cy="184657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grpSp>
        <p:nvGrpSpPr>
          <p:cNvPr id="2496" name="Google Shape;2496;p58"/>
          <p:cNvGrpSpPr/>
          <p:nvPr/>
        </p:nvGrpSpPr>
        <p:grpSpPr>
          <a:xfrm>
            <a:off x="1879934" y="1802633"/>
            <a:ext cx="1203713" cy="1174656"/>
            <a:chOff x="1209050" y="1368675"/>
            <a:chExt cx="902785" cy="880992"/>
          </a:xfrm>
        </p:grpSpPr>
        <p:sp>
          <p:nvSpPr>
            <p:cNvPr id="2497" name="Google Shape;2497;p58"/>
            <p:cNvSpPr/>
            <p:nvPr/>
          </p:nvSpPr>
          <p:spPr>
            <a:xfrm>
              <a:off x="1209050" y="1368675"/>
              <a:ext cx="902785" cy="880992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498" name="Google Shape;2498;p58"/>
            <p:cNvGrpSpPr/>
            <p:nvPr/>
          </p:nvGrpSpPr>
          <p:grpSpPr>
            <a:xfrm>
              <a:off x="1253413" y="1415712"/>
              <a:ext cx="810089" cy="783622"/>
              <a:chOff x="3092601" y="1925032"/>
              <a:chExt cx="512942" cy="496215"/>
            </a:xfrm>
          </p:grpSpPr>
          <p:sp>
            <p:nvSpPr>
              <p:cNvPr id="2499" name="Google Shape;2499;p58"/>
              <p:cNvSpPr/>
              <p:nvPr/>
            </p:nvSpPr>
            <p:spPr>
              <a:xfrm>
                <a:off x="3092601" y="1925032"/>
                <a:ext cx="512942" cy="495372"/>
              </a:xfrm>
              <a:custGeom>
                <a:avLst/>
                <a:gdLst/>
                <a:ahLst/>
                <a:cxnLst/>
                <a:rect l="l" t="t" r="r" b="b"/>
                <a:pathLst>
                  <a:path w="7328" h="7077" extrusionOk="0">
                    <a:moveTo>
                      <a:pt x="3514" y="0"/>
                    </a:moveTo>
                    <a:cubicBezTo>
                      <a:pt x="3365" y="0"/>
                      <a:pt x="3215" y="10"/>
                      <a:pt x="3066" y="29"/>
                    </a:cubicBezTo>
                    <a:cubicBezTo>
                      <a:pt x="2208" y="147"/>
                      <a:pt x="1329" y="472"/>
                      <a:pt x="782" y="1178"/>
                    </a:cubicBezTo>
                    <a:cubicBezTo>
                      <a:pt x="346" y="1745"/>
                      <a:pt x="187" y="2479"/>
                      <a:pt x="97" y="3185"/>
                    </a:cubicBezTo>
                    <a:cubicBezTo>
                      <a:pt x="21" y="3787"/>
                      <a:pt x="0" y="4417"/>
                      <a:pt x="173" y="4984"/>
                    </a:cubicBezTo>
                    <a:cubicBezTo>
                      <a:pt x="443" y="5835"/>
                      <a:pt x="1135" y="6493"/>
                      <a:pt x="1924" y="6804"/>
                    </a:cubicBezTo>
                    <a:cubicBezTo>
                      <a:pt x="2406" y="6999"/>
                      <a:pt x="2921" y="7077"/>
                      <a:pt x="3438" y="7077"/>
                    </a:cubicBezTo>
                    <a:cubicBezTo>
                      <a:pt x="3768" y="7077"/>
                      <a:pt x="4099" y="7045"/>
                      <a:pt x="4423" y="6991"/>
                    </a:cubicBezTo>
                    <a:cubicBezTo>
                      <a:pt x="5910" y="6749"/>
                      <a:pt x="7142" y="5351"/>
                      <a:pt x="7218" y="3759"/>
                    </a:cubicBezTo>
                    <a:cubicBezTo>
                      <a:pt x="7328" y="1582"/>
                      <a:pt x="5445" y="0"/>
                      <a:pt x="351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0" name="Google Shape;2500;p58"/>
              <p:cNvSpPr/>
              <p:nvPr/>
            </p:nvSpPr>
            <p:spPr>
              <a:xfrm>
                <a:off x="3356152" y="1950512"/>
                <a:ext cx="137405" cy="67478"/>
              </a:xfrm>
              <a:custGeom>
                <a:avLst/>
                <a:gdLst/>
                <a:ahLst/>
                <a:cxnLst/>
                <a:rect l="l" t="t" r="r" b="b"/>
                <a:pathLst>
                  <a:path w="1963" h="964" extrusionOk="0">
                    <a:moveTo>
                      <a:pt x="345" y="0"/>
                    </a:moveTo>
                    <a:cubicBezTo>
                      <a:pt x="257" y="0"/>
                      <a:pt x="174" y="6"/>
                      <a:pt x="97" y="18"/>
                    </a:cubicBezTo>
                    <a:cubicBezTo>
                      <a:pt x="0" y="39"/>
                      <a:pt x="42" y="170"/>
                      <a:pt x="111" y="177"/>
                    </a:cubicBezTo>
                    <a:cubicBezTo>
                      <a:pt x="457" y="219"/>
                      <a:pt x="761" y="288"/>
                      <a:pt x="1073" y="447"/>
                    </a:cubicBezTo>
                    <a:cubicBezTo>
                      <a:pt x="1336" y="572"/>
                      <a:pt x="1516" y="814"/>
                      <a:pt x="1765" y="946"/>
                    </a:cubicBezTo>
                    <a:cubicBezTo>
                      <a:pt x="1787" y="958"/>
                      <a:pt x="1809" y="964"/>
                      <a:pt x="1829" y="964"/>
                    </a:cubicBezTo>
                    <a:cubicBezTo>
                      <a:pt x="1909" y="964"/>
                      <a:pt x="1963" y="876"/>
                      <a:pt x="1924" y="793"/>
                    </a:cubicBezTo>
                    <a:cubicBezTo>
                      <a:pt x="1684" y="259"/>
                      <a:pt x="922" y="0"/>
                      <a:pt x="345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1" name="Google Shape;2501;p58"/>
              <p:cNvSpPr/>
              <p:nvPr/>
            </p:nvSpPr>
            <p:spPr>
              <a:xfrm>
                <a:off x="3499582" y="2028282"/>
                <a:ext cx="55718" cy="60968"/>
              </a:xfrm>
              <a:custGeom>
                <a:avLst/>
                <a:gdLst/>
                <a:ahLst/>
                <a:cxnLst/>
                <a:rect l="l" t="t" r="r" b="b"/>
                <a:pathLst>
                  <a:path w="796" h="871" extrusionOk="0">
                    <a:moveTo>
                      <a:pt x="97" y="0"/>
                    </a:moveTo>
                    <a:cubicBezTo>
                      <a:pt x="26" y="0"/>
                      <a:pt x="1" y="106"/>
                      <a:pt x="48" y="146"/>
                    </a:cubicBezTo>
                    <a:cubicBezTo>
                      <a:pt x="152" y="250"/>
                      <a:pt x="262" y="326"/>
                      <a:pt x="346" y="443"/>
                    </a:cubicBezTo>
                    <a:cubicBezTo>
                      <a:pt x="442" y="561"/>
                      <a:pt x="498" y="720"/>
                      <a:pt x="588" y="838"/>
                    </a:cubicBezTo>
                    <a:cubicBezTo>
                      <a:pt x="607" y="861"/>
                      <a:pt x="629" y="871"/>
                      <a:pt x="652" y="871"/>
                    </a:cubicBezTo>
                    <a:cubicBezTo>
                      <a:pt x="704" y="871"/>
                      <a:pt x="756" y="820"/>
                      <a:pt x="761" y="762"/>
                    </a:cubicBezTo>
                    <a:cubicBezTo>
                      <a:pt x="795" y="416"/>
                      <a:pt x="429" y="35"/>
                      <a:pt x="103" y="1"/>
                    </a:cubicBezTo>
                    <a:cubicBezTo>
                      <a:pt x="101" y="0"/>
                      <a:pt x="99" y="0"/>
                      <a:pt x="97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2" name="Google Shape;2502;p58"/>
              <p:cNvSpPr/>
              <p:nvPr/>
            </p:nvSpPr>
            <p:spPr>
              <a:xfrm>
                <a:off x="3092601" y="1993912"/>
                <a:ext cx="474303" cy="427335"/>
              </a:xfrm>
              <a:custGeom>
                <a:avLst/>
                <a:gdLst/>
                <a:ahLst/>
                <a:cxnLst/>
                <a:rect l="l" t="t" r="r" b="b"/>
                <a:pathLst>
                  <a:path w="6776" h="6105" extrusionOk="0">
                    <a:moveTo>
                      <a:pt x="955" y="0"/>
                    </a:moveTo>
                    <a:cubicBezTo>
                      <a:pt x="893" y="56"/>
                      <a:pt x="831" y="125"/>
                      <a:pt x="782" y="194"/>
                    </a:cubicBezTo>
                    <a:cubicBezTo>
                      <a:pt x="346" y="755"/>
                      <a:pt x="180" y="1495"/>
                      <a:pt x="97" y="2201"/>
                    </a:cubicBezTo>
                    <a:cubicBezTo>
                      <a:pt x="21" y="2796"/>
                      <a:pt x="0" y="3433"/>
                      <a:pt x="173" y="4000"/>
                    </a:cubicBezTo>
                    <a:cubicBezTo>
                      <a:pt x="443" y="4851"/>
                      <a:pt x="1135" y="5509"/>
                      <a:pt x="1924" y="5820"/>
                    </a:cubicBezTo>
                    <a:cubicBezTo>
                      <a:pt x="2414" y="6022"/>
                      <a:pt x="2936" y="6104"/>
                      <a:pt x="3461" y="6104"/>
                    </a:cubicBezTo>
                    <a:cubicBezTo>
                      <a:pt x="3782" y="6104"/>
                      <a:pt x="4105" y="6073"/>
                      <a:pt x="4423" y="6021"/>
                    </a:cubicBezTo>
                    <a:cubicBezTo>
                      <a:pt x="5412" y="5855"/>
                      <a:pt x="6277" y="5191"/>
                      <a:pt x="6775" y="4291"/>
                    </a:cubicBezTo>
                    <a:lnTo>
                      <a:pt x="6775" y="4291"/>
                    </a:lnTo>
                    <a:cubicBezTo>
                      <a:pt x="6118" y="4761"/>
                      <a:pt x="5350" y="5059"/>
                      <a:pt x="4554" y="5101"/>
                    </a:cubicBezTo>
                    <a:cubicBezTo>
                      <a:pt x="4495" y="5103"/>
                      <a:pt x="4437" y="5105"/>
                      <a:pt x="4378" y="5105"/>
                    </a:cubicBezTo>
                    <a:cubicBezTo>
                      <a:pt x="3169" y="5105"/>
                      <a:pt x="1960" y="4496"/>
                      <a:pt x="1274" y="3447"/>
                    </a:cubicBezTo>
                    <a:cubicBezTo>
                      <a:pt x="616" y="2450"/>
                      <a:pt x="485" y="1094"/>
                      <a:pt x="955" y="0"/>
                    </a:cubicBezTo>
                    <a:close/>
                  </a:path>
                </a:pathLst>
              </a:custGeom>
              <a:solidFill>
                <a:srgbClr val="FAB66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3" name="Google Shape;2503;p58"/>
              <p:cNvSpPr/>
              <p:nvPr/>
            </p:nvSpPr>
            <p:spPr>
              <a:xfrm>
                <a:off x="3223782" y="2073572"/>
                <a:ext cx="79097" cy="120326"/>
              </a:xfrm>
              <a:custGeom>
                <a:avLst/>
                <a:gdLst/>
                <a:ahLst/>
                <a:cxnLst/>
                <a:rect l="l" t="t" r="r" b="b"/>
                <a:pathLst>
                  <a:path w="1130" h="1719" extrusionOk="0">
                    <a:moveTo>
                      <a:pt x="60" y="1"/>
                    </a:moveTo>
                    <a:cubicBezTo>
                      <a:pt x="17" y="1"/>
                      <a:pt x="1" y="63"/>
                      <a:pt x="43" y="87"/>
                    </a:cubicBezTo>
                    <a:cubicBezTo>
                      <a:pt x="320" y="267"/>
                      <a:pt x="611" y="440"/>
                      <a:pt x="846" y="675"/>
                    </a:cubicBezTo>
                    <a:cubicBezTo>
                      <a:pt x="576" y="938"/>
                      <a:pt x="244" y="1264"/>
                      <a:pt x="126" y="1603"/>
                    </a:cubicBezTo>
                    <a:cubicBezTo>
                      <a:pt x="104" y="1663"/>
                      <a:pt x="161" y="1719"/>
                      <a:pt x="216" y="1719"/>
                    </a:cubicBezTo>
                    <a:cubicBezTo>
                      <a:pt x="230" y="1719"/>
                      <a:pt x="245" y="1715"/>
                      <a:pt x="258" y="1707"/>
                    </a:cubicBezTo>
                    <a:cubicBezTo>
                      <a:pt x="424" y="1596"/>
                      <a:pt x="521" y="1430"/>
                      <a:pt x="645" y="1271"/>
                    </a:cubicBezTo>
                    <a:cubicBezTo>
                      <a:pt x="791" y="1091"/>
                      <a:pt x="950" y="918"/>
                      <a:pt x="1088" y="731"/>
                    </a:cubicBezTo>
                    <a:cubicBezTo>
                      <a:pt x="1130" y="682"/>
                      <a:pt x="1095" y="613"/>
                      <a:pt x="1054" y="592"/>
                    </a:cubicBezTo>
                    <a:cubicBezTo>
                      <a:pt x="735" y="371"/>
                      <a:pt x="438" y="149"/>
                      <a:pt x="78" y="4"/>
                    </a:cubicBezTo>
                    <a:cubicBezTo>
                      <a:pt x="71" y="2"/>
                      <a:pt x="65" y="1"/>
                      <a:pt x="60" y="1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4" name="Google Shape;2504;p58"/>
              <p:cNvSpPr/>
              <p:nvPr/>
            </p:nvSpPr>
            <p:spPr>
              <a:xfrm>
                <a:off x="3394372" y="2073572"/>
                <a:ext cx="78187" cy="120326"/>
              </a:xfrm>
              <a:custGeom>
                <a:avLst/>
                <a:gdLst/>
                <a:ahLst/>
                <a:cxnLst/>
                <a:rect l="l" t="t" r="r" b="b"/>
                <a:pathLst>
                  <a:path w="1117" h="1719" extrusionOk="0">
                    <a:moveTo>
                      <a:pt x="1062" y="1"/>
                    </a:moveTo>
                    <a:cubicBezTo>
                      <a:pt x="1057" y="1"/>
                      <a:pt x="1051" y="2"/>
                      <a:pt x="1046" y="4"/>
                    </a:cubicBezTo>
                    <a:cubicBezTo>
                      <a:pt x="679" y="149"/>
                      <a:pt x="388" y="371"/>
                      <a:pt x="70" y="592"/>
                    </a:cubicBezTo>
                    <a:cubicBezTo>
                      <a:pt x="28" y="613"/>
                      <a:pt x="1" y="682"/>
                      <a:pt x="35" y="731"/>
                    </a:cubicBezTo>
                    <a:cubicBezTo>
                      <a:pt x="174" y="918"/>
                      <a:pt x="326" y="1091"/>
                      <a:pt x="478" y="1271"/>
                    </a:cubicBezTo>
                    <a:cubicBezTo>
                      <a:pt x="596" y="1430"/>
                      <a:pt x="700" y="1596"/>
                      <a:pt x="866" y="1707"/>
                    </a:cubicBezTo>
                    <a:cubicBezTo>
                      <a:pt x="879" y="1715"/>
                      <a:pt x="893" y="1719"/>
                      <a:pt x="907" y="1719"/>
                    </a:cubicBezTo>
                    <a:cubicBezTo>
                      <a:pt x="961" y="1719"/>
                      <a:pt x="1014" y="1663"/>
                      <a:pt x="997" y="1603"/>
                    </a:cubicBezTo>
                    <a:cubicBezTo>
                      <a:pt x="873" y="1264"/>
                      <a:pt x="547" y="938"/>
                      <a:pt x="278" y="675"/>
                    </a:cubicBezTo>
                    <a:cubicBezTo>
                      <a:pt x="513" y="440"/>
                      <a:pt x="804" y="267"/>
                      <a:pt x="1080" y="87"/>
                    </a:cubicBezTo>
                    <a:cubicBezTo>
                      <a:pt x="1117" y="63"/>
                      <a:pt x="1100" y="1"/>
                      <a:pt x="1062" y="1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05" name="Google Shape;2505;p58"/>
              <p:cNvSpPr/>
              <p:nvPr/>
            </p:nvSpPr>
            <p:spPr>
              <a:xfrm>
                <a:off x="3200962" y="2218332"/>
                <a:ext cx="291540" cy="108846"/>
              </a:xfrm>
              <a:custGeom>
                <a:avLst/>
                <a:gdLst/>
                <a:ahLst/>
                <a:cxnLst/>
                <a:rect l="l" t="t" r="r" b="b"/>
                <a:pathLst>
                  <a:path w="4165" h="1555" extrusionOk="0">
                    <a:moveTo>
                      <a:pt x="4026" y="1"/>
                    </a:moveTo>
                    <a:cubicBezTo>
                      <a:pt x="3994" y="1"/>
                      <a:pt x="3962" y="17"/>
                      <a:pt x="3940" y="54"/>
                    </a:cubicBezTo>
                    <a:cubicBezTo>
                      <a:pt x="3456" y="760"/>
                      <a:pt x="2909" y="1230"/>
                      <a:pt x="2016" y="1306"/>
                    </a:cubicBezTo>
                    <a:cubicBezTo>
                      <a:pt x="1969" y="1310"/>
                      <a:pt x="1921" y="1312"/>
                      <a:pt x="1875" y="1312"/>
                    </a:cubicBezTo>
                    <a:cubicBezTo>
                      <a:pt x="1111" y="1312"/>
                      <a:pt x="503" y="793"/>
                      <a:pt x="93" y="206"/>
                    </a:cubicBezTo>
                    <a:cubicBezTo>
                      <a:pt x="83" y="194"/>
                      <a:pt x="69" y="189"/>
                      <a:pt x="55" y="189"/>
                    </a:cubicBezTo>
                    <a:cubicBezTo>
                      <a:pt x="27" y="189"/>
                      <a:pt x="0" y="209"/>
                      <a:pt x="9" y="241"/>
                    </a:cubicBezTo>
                    <a:cubicBezTo>
                      <a:pt x="300" y="1009"/>
                      <a:pt x="1048" y="1445"/>
                      <a:pt x="1836" y="1542"/>
                    </a:cubicBezTo>
                    <a:cubicBezTo>
                      <a:pt x="1910" y="1550"/>
                      <a:pt x="1982" y="1555"/>
                      <a:pt x="2054" y="1555"/>
                    </a:cubicBezTo>
                    <a:cubicBezTo>
                      <a:pt x="2940" y="1555"/>
                      <a:pt x="3711" y="907"/>
                      <a:pt x="4127" y="164"/>
                    </a:cubicBezTo>
                    <a:cubicBezTo>
                      <a:pt x="4165" y="75"/>
                      <a:pt x="4096" y="1"/>
                      <a:pt x="4026" y="1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  <p:grpSp>
        <p:nvGrpSpPr>
          <p:cNvPr id="2506" name="Google Shape;2506;p58"/>
          <p:cNvGrpSpPr/>
          <p:nvPr/>
        </p:nvGrpSpPr>
        <p:grpSpPr>
          <a:xfrm>
            <a:off x="8780004" y="1789737"/>
            <a:ext cx="1888333" cy="2054524"/>
            <a:chOff x="1733471" y="36975"/>
            <a:chExt cx="1607548" cy="1749027"/>
          </a:xfrm>
        </p:grpSpPr>
        <p:sp>
          <p:nvSpPr>
            <p:cNvPr id="2507" name="Google Shape;2507;p58"/>
            <p:cNvSpPr/>
            <p:nvPr/>
          </p:nvSpPr>
          <p:spPr>
            <a:xfrm rot="-1728131">
              <a:off x="2009010" y="203939"/>
              <a:ext cx="1056469" cy="1415098"/>
            </a:xfrm>
            <a:custGeom>
              <a:avLst/>
              <a:gdLst/>
              <a:ahLst/>
              <a:cxnLst/>
              <a:rect l="l" t="t" r="r" b="b"/>
              <a:pathLst>
                <a:path w="21982" h="29444" extrusionOk="0">
                  <a:moveTo>
                    <a:pt x="10687" y="1"/>
                  </a:moveTo>
                  <a:cubicBezTo>
                    <a:pt x="10283" y="1"/>
                    <a:pt x="9890" y="117"/>
                    <a:pt x="9531" y="356"/>
                  </a:cubicBezTo>
                  <a:cubicBezTo>
                    <a:pt x="9119" y="603"/>
                    <a:pt x="8575" y="1147"/>
                    <a:pt x="8245" y="2170"/>
                  </a:cubicBezTo>
                  <a:cubicBezTo>
                    <a:pt x="7569" y="1477"/>
                    <a:pt x="6926" y="1263"/>
                    <a:pt x="6415" y="1230"/>
                  </a:cubicBezTo>
                  <a:cubicBezTo>
                    <a:pt x="6373" y="1227"/>
                    <a:pt x="6332" y="1226"/>
                    <a:pt x="6291" y="1226"/>
                  </a:cubicBezTo>
                  <a:cubicBezTo>
                    <a:pt x="5518" y="1226"/>
                    <a:pt x="4842" y="1665"/>
                    <a:pt x="4420" y="2417"/>
                  </a:cubicBezTo>
                  <a:cubicBezTo>
                    <a:pt x="3842" y="3472"/>
                    <a:pt x="3744" y="5270"/>
                    <a:pt x="4486" y="7347"/>
                  </a:cubicBezTo>
                  <a:cubicBezTo>
                    <a:pt x="4337" y="7347"/>
                    <a:pt x="4189" y="7364"/>
                    <a:pt x="4073" y="7397"/>
                  </a:cubicBezTo>
                  <a:cubicBezTo>
                    <a:pt x="3100" y="7595"/>
                    <a:pt x="2391" y="8353"/>
                    <a:pt x="2177" y="9508"/>
                  </a:cubicBezTo>
                  <a:cubicBezTo>
                    <a:pt x="2177" y="9557"/>
                    <a:pt x="2144" y="9590"/>
                    <a:pt x="2144" y="9639"/>
                  </a:cubicBezTo>
                  <a:cubicBezTo>
                    <a:pt x="2029" y="11058"/>
                    <a:pt x="2424" y="12377"/>
                    <a:pt x="3018" y="13547"/>
                  </a:cubicBezTo>
                  <a:cubicBezTo>
                    <a:pt x="2540" y="13580"/>
                    <a:pt x="2095" y="13663"/>
                    <a:pt x="1715" y="13861"/>
                  </a:cubicBezTo>
                  <a:cubicBezTo>
                    <a:pt x="1188" y="14125"/>
                    <a:pt x="0" y="14949"/>
                    <a:pt x="413" y="17076"/>
                  </a:cubicBezTo>
                  <a:cubicBezTo>
                    <a:pt x="413" y="17093"/>
                    <a:pt x="413" y="17126"/>
                    <a:pt x="446" y="17142"/>
                  </a:cubicBezTo>
                  <a:cubicBezTo>
                    <a:pt x="1072" y="19649"/>
                    <a:pt x="2787" y="21825"/>
                    <a:pt x="5261" y="23260"/>
                  </a:cubicBezTo>
                  <a:cubicBezTo>
                    <a:pt x="7074" y="24315"/>
                    <a:pt x="9119" y="24876"/>
                    <a:pt x="11164" y="24876"/>
                  </a:cubicBezTo>
                  <a:cubicBezTo>
                    <a:pt x="11692" y="24876"/>
                    <a:pt x="12203" y="24826"/>
                    <a:pt x="12730" y="24760"/>
                  </a:cubicBezTo>
                  <a:cubicBezTo>
                    <a:pt x="12813" y="25948"/>
                    <a:pt x="12846" y="27102"/>
                    <a:pt x="12829" y="28273"/>
                  </a:cubicBezTo>
                  <a:cubicBezTo>
                    <a:pt x="12829" y="28800"/>
                    <a:pt x="13192" y="29279"/>
                    <a:pt x="13736" y="29410"/>
                  </a:cubicBezTo>
                  <a:cubicBezTo>
                    <a:pt x="13819" y="29427"/>
                    <a:pt x="13901" y="29443"/>
                    <a:pt x="13984" y="29443"/>
                  </a:cubicBezTo>
                  <a:cubicBezTo>
                    <a:pt x="14660" y="29443"/>
                    <a:pt x="15204" y="28932"/>
                    <a:pt x="15204" y="28273"/>
                  </a:cubicBezTo>
                  <a:cubicBezTo>
                    <a:pt x="15220" y="26904"/>
                    <a:pt x="15154" y="25535"/>
                    <a:pt x="15055" y="24150"/>
                  </a:cubicBezTo>
                  <a:cubicBezTo>
                    <a:pt x="19821" y="22402"/>
                    <a:pt x="21981" y="18214"/>
                    <a:pt x="21981" y="14619"/>
                  </a:cubicBezTo>
                  <a:cubicBezTo>
                    <a:pt x="21981" y="12525"/>
                    <a:pt x="21173" y="10992"/>
                    <a:pt x="19903" y="10629"/>
                  </a:cubicBezTo>
                  <a:cubicBezTo>
                    <a:pt x="19722" y="10579"/>
                    <a:pt x="19524" y="10546"/>
                    <a:pt x="19312" y="10546"/>
                  </a:cubicBezTo>
                  <a:cubicBezTo>
                    <a:pt x="19099" y="10546"/>
                    <a:pt x="18873" y="10579"/>
                    <a:pt x="18634" y="10662"/>
                  </a:cubicBezTo>
                  <a:cubicBezTo>
                    <a:pt x="18864" y="8749"/>
                    <a:pt x="18766" y="6655"/>
                    <a:pt x="17727" y="5336"/>
                  </a:cubicBezTo>
                  <a:cubicBezTo>
                    <a:pt x="16972" y="4371"/>
                    <a:pt x="16172" y="4139"/>
                    <a:pt x="15582" y="4139"/>
                  </a:cubicBezTo>
                  <a:cubicBezTo>
                    <a:pt x="15385" y="4139"/>
                    <a:pt x="15212" y="4165"/>
                    <a:pt x="15072" y="4198"/>
                  </a:cubicBezTo>
                  <a:cubicBezTo>
                    <a:pt x="14792" y="4264"/>
                    <a:pt x="14511" y="4379"/>
                    <a:pt x="14247" y="4544"/>
                  </a:cubicBezTo>
                  <a:cubicBezTo>
                    <a:pt x="13901" y="2318"/>
                    <a:pt x="12945" y="966"/>
                    <a:pt x="11988" y="389"/>
                  </a:cubicBezTo>
                  <a:cubicBezTo>
                    <a:pt x="11562" y="133"/>
                    <a:pt x="11119" y="1"/>
                    <a:pt x="106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grpSp>
          <p:nvGrpSpPr>
            <p:cNvPr id="2508" name="Google Shape;2508;p58"/>
            <p:cNvGrpSpPr/>
            <p:nvPr/>
          </p:nvGrpSpPr>
          <p:grpSpPr>
            <a:xfrm rot="-1756561">
              <a:off x="2078903" y="259941"/>
              <a:ext cx="975891" cy="1270586"/>
              <a:chOff x="514350" y="1012125"/>
              <a:chExt cx="1411916" cy="1838281"/>
            </a:xfrm>
          </p:grpSpPr>
          <p:sp>
            <p:nvSpPr>
              <p:cNvPr id="2509" name="Google Shape;2509;p58"/>
              <p:cNvSpPr/>
              <p:nvPr/>
            </p:nvSpPr>
            <p:spPr>
              <a:xfrm>
                <a:off x="514350" y="1012125"/>
                <a:ext cx="1411916" cy="1531820"/>
              </a:xfrm>
              <a:custGeom>
                <a:avLst/>
                <a:gdLst/>
                <a:ahLst/>
                <a:cxnLst/>
                <a:rect l="l" t="t" r="r" b="b"/>
                <a:pathLst>
                  <a:path w="8818" h="9567" extrusionOk="0">
                    <a:moveTo>
                      <a:pt x="4031" y="1"/>
                    </a:moveTo>
                    <a:cubicBezTo>
                      <a:pt x="3589" y="1"/>
                      <a:pt x="3212" y="599"/>
                      <a:pt x="3345" y="1861"/>
                    </a:cubicBezTo>
                    <a:cubicBezTo>
                      <a:pt x="2950" y="898"/>
                      <a:pt x="2517" y="506"/>
                      <a:pt x="2185" y="506"/>
                    </a:cubicBezTo>
                    <a:cubicBezTo>
                      <a:pt x="1535" y="506"/>
                      <a:pt x="1272" y="2009"/>
                      <a:pt x="2444" y="3658"/>
                    </a:cubicBezTo>
                    <a:lnTo>
                      <a:pt x="2444" y="3658"/>
                    </a:lnTo>
                    <a:cubicBezTo>
                      <a:pt x="2209" y="3328"/>
                      <a:pt x="1808" y="3077"/>
                      <a:pt x="1465" y="3077"/>
                    </a:cubicBezTo>
                    <a:cubicBezTo>
                      <a:pt x="1191" y="3077"/>
                      <a:pt x="954" y="3238"/>
                      <a:pt x="868" y="3646"/>
                    </a:cubicBezTo>
                    <a:cubicBezTo>
                      <a:pt x="785" y="4615"/>
                      <a:pt x="1366" y="5460"/>
                      <a:pt x="2009" y="6207"/>
                    </a:cubicBezTo>
                    <a:cubicBezTo>
                      <a:pt x="1727" y="5886"/>
                      <a:pt x="1250" y="5681"/>
                      <a:pt x="845" y="5681"/>
                    </a:cubicBezTo>
                    <a:cubicBezTo>
                      <a:pt x="375" y="5681"/>
                      <a:pt x="0" y="5956"/>
                      <a:pt x="134" y="6643"/>
                    </a:cubicBezTo>
                    <a:cubicBezTo>
                      <a:pt x="569" y="8348"/>
                      <a:pt x="2355" y="9567"/>
                      <a:pt x="4217" y="9567"/>
                    </a:cubicBezTo>
                    <a:cubicBezTo>
                      <a:pt x="4577" y="9567"/>
                      <a:pt x="4940" y="9521"/>
                      <a:pt x="5297" y="9425"/>
                    </a:cubicBezTo>
                    <a:cubicBezTo>
                      <a:pt x="8818" y="8468"/>
                      <a:pt x="8774" y="4427"/>
                      <a:pt x="7659" y="4427"/>
                    </a:cubicBezTo>
                    <a:cubicBezTo>
                      <a:pt x="7372" y="4427"/>
                      <a:pt x="7013" y="4696"/>
                      <a:pt x="6625" y="5356"/>
                    </a:cubicBezTo>
                    <a:cubicBezTo>
                      <a:pt x="6985" y="4325"/>
                      <a:pt x="7179" y="2754"/>
                      <a:pt x="6639" y="2069"/>
                    </a:cubicBezTo>
                    <a:cubicBezTo>
                      <a:pt x="6455" y="1833"/>
                      <a:pt x="6263" y="1737"/>
                      <a:pt x="6078" y="1737"/>
                    </a:cubicBezTo>
                    <a:cubicBezTo>
                      <a:pt x="5639" y="1737"/>
                      <a:pt x="5245" y="2287"/>
                      <a:pt x="5124" y="2823"/>
                    </a:cubicBezTo>
                    <a:cubicBezTo>
                      <a:pt x="5279" y="989"/>
                      <a:pt x="4601" y="1"/>
                      <a:pt x="40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0" name="Google Shape;2510;p58"/>
              <p:cNvSpPr/>
              <p:nvPr/>
            </p:nvSpPr>
            <p:spPr>
              <a:xfrm>
                <a:off x="1081965" y="1471495"/>
                <a:ext cx="313830" cy="1378910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8612" extrusionOk="0">
                    <a:moveTo>
                      <a:pt x="77" y="1"/>
                    </a:moveTo>
                    <a:cubicBezTo>
                      <a:pt x="68" y="1"/>
                      <a:pt x="59" y="4"/>
                      <a:pt x="49" y="9"/>
                    </a:cubicBezTo>
                    <a:cubicBezTo>
                      <a:pt x="15" y="23"/>
                      <a:pt x="1" y="58"/>
                      <a:pt x="15" y="92"/>
                    </a:cubicBezTo>
                    <a:cubicBezTo>
                      <a:pt x="1219" y="2729"/>
                      <a:pt x="1835" y="5656"/>
                      <a:pt x="1807" y="8556"/>
                    </a:cubicBezTo>
                    <a:cubicBezTo>
                      <a:pt x="1807" y="8577"/>
                      <a:pt x="1821" y="8604"/>
                      <a:pt x="1855" y="8611"/>
                    </a:cubicBezTo>
                    <a:lnTo>
                      <a:pt x="1869" y="8611"/>
                    </a:lnTo>
                    <a:cubicBezTo>
                      <a:pt x="1911" y="8611"/>
                      <a:pt x="1938" y="8590"/>
                      <a:pt x="1938" y="8556"/>
                    </a:cubicBezTo>
                    <a:cubicBezTo>
                      <a:pt x="1959" y="5629"/>
                      <a:pt x="1336" y="2687"/>
                      <a:pt x="139" y="44"/>
                    </a:cubicBezTo>
                    <a:cubicBezTo>
                      <a:pt x="124" y="19"/>
                      <a:pt x="102" y="1"/>
                      <a:pt x="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1" name="Google Shape;2511;p58"/>
              <p:cNvSpPr/>
              <p:nvPr/>
            </p:nvSpPr>
            <p:spPr>
              <a:xfrm>
                <a:off x="1159622" y="1375426"/>
                <a:ext cx="84382" cy="287406"/>
              </a:xfrm>
              <a:custGeom>
                <a:avLst/>
                <a:gdLst/>
                <a:ahLst/>
                <a:cxnLst/>
                <a:rect l="l" t="t" r="r" b="b"/>
                <a:pathLst>
                  <a:path w="527" h="1795" extrusionOk="0">
                    <a:moveTo>
                      <a:pt x="422" y="0"/>
                    </a:moveTo>
                    <a:cubicBezTo>
                      <a:pt x="388" y="0"/>
                      <a:pt x="360" y="35"/>
                      <a:pt x="360" y="69"/>
                    </a:cubicBezTo>
                    <a:cubicBezTo>
                      <a:pt x="395" y="630"/>
                      <a:pt x="277" y="1197"/>
                      <a:pt x="14" y="1696"/>
                    </a:cubicBezTo>
                    <a:cubicBezTo>
                      <a:pt x="0" y="1730"/>
                      <a:pt x="7" y="1765"/>
                      <a:pt x="42" y="1786"/>
                    </a:cubicBezTo>
                    <a:cubicBezTo>
                      <a:pt x="42" y="1793"/>
                      <a:pt x="49" y="1793"/>
                      <a:pt x="56" y="1793"/>
                    </a:cubicBezTo>
                    <a:cubicBezTo>
                      <a:pt x="60" y="1794"/>
                      <a:pt x="65" y="1794"/>
                      <a:pt x="70" y="1794"/>
                    </a:cubicBezTo>
                    <a:cubicBezTo>
                      <a:pt x="92" y="1794"/>
                      <a:pt x="113" y="1781"/>
                      <a:pt x="125" y="1758"/>
                    </a:cubicBezTo>
                    <a:cubicBezTo>
                      <a:pt x="395" y="1239"/>
                      <a:pt x="526" y="651"/>
                      <a:pt x="492" y="63"/>
                    </a:cubicBezTo>
                    <a:cubicBezTo>
                      <a:pt x="492" y="28"/>
                      <a:pt x="457" y="0"/>
                      <a:pt x="4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2" name="Google Shape;2512;p58"/>
              <p:cNvSpPr/>
              <p:nvPr/>
            </p:nvSpPr>
            <p:spPr>
              <a:xfrm>
                <a:off x="1256012" y="1680606"/>
                <a:ext cx="160758" cy="292530"/>
              </a:xfrm>
              <a:custGeom>
                <a:avLst/>
                <a:gdLst/>
                <a:ahLst/>
                <a:cxnLst/>
                <a:rect l="l" t="t" r="r" b="b"/>
                <a:pathLst>
                  <a:path w="1004" h="1827" extrusionOk="0">
                    <a:moveTo>
                      <a:pt x="934" y="0"/>
                    </a:moveTo>
                    <a:cubicBezTo>
                      <a:pt x="907" y="0"/>
                      <a:pt x="883" y="20"/>
                      <a:pt x="872" y="53"/>
                    </a:cubicBezTo>
                    <a:cubicBezTo>
                      <a:pt x="727" y="655"/>
                      <a:pt x="429" y="1236"/>
                      <a:pt x="28" y="1714"/>
                    </a:cubicBezTo>
                    <a:cubicBezTo>
                      <a:pt x="0" y="1741"/>
                      <a:pt x="7" y="1783"/>
                      <a:pt x="35" y="1804"/>
                    </a:cubicBezTo>
                    <a:cubicBezTo>
                      <a:pt x="42" y="1817"/>
                      <a:pt x="63" y="1824"/>
                      <a:pt x="69" y="1824"/>
                    </a:cubicBezTo>
                    <a:cubicBezTo>
                      <a:pt x="73" y="1826"/>
                      <a:pt x="77" y="1827"/>
                      <a:pt x="81" y="1827"/>
                    </a:cubicBezTo>
                    <a:cubicBezTo>
                      <a:pt x="95" y="1827"/>
                      <a:pt x="111" y="1818"/>
                      <a:pt x="111" y="1797"/>
                    </a:cubicBezTo>
                    <a:cubicBezTo>
                      <a:pt x="540" y="1305"/>
                      <a:pt x="838" y="717"/>
                      <a:pt x="997" y="87"/>
                    </a:cubicBezTo>
                    <a:cubicBezTo>
                      <a:pt x="1004" y="53"/>
                      <a:pt x="990" y="11"/>
                      <a:pt x="955" y="4"/>
                    </a:cubicBezTo>
                    <a:cubicBezTo>
                      <a:pt x="948" y="1"/>
                      <a:pt x="941" y="0"/>
                      <a:pt x="9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3" name="Google Shape;2513;p58"/>
              <p:cNvSpPr/>
              <p:nvPr/>
            </p:nvSpPr>
            <p:spPr>
              <a:xfrm>
                <a:off x="1334630" y="2109234"/>
                <a:ext cx="301501" cy="224801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1404" extrusionOk="0">
                    <a:moveTo>
                      <a:pt x="1808" y="0"/>
                    </a:moveTo>
                    <a:cubicBezTo>
                      <a:pt x="1788" y="0"/>
                      <a:pt x="1767" y="9"/>
                      <a:pt x="1758" y="26"/>
                    </a:cubicBezTo>
                    <a:cubicBezTo>
                      <a:pt x="1343" y="614"/>
                      <a:pt x="741" y="1057"/>
                      <a:pt x="56" y="1279"/>
                    </a:cubicBezTo>
                    <a:cubicBezTo>
                      <a:pt x="21" y="1293"/>
                      <a:pt x="1" y="1327"/>
                      <a:pt x="14" y="1362"/>
                    </a:cubicBezTo>
                    <a:cubicBezTo>
                      <a:pt x="21" y="1383"/>
                      <a:pt x="35" y="1403"/>
                      <a:pt x="63" y="1403"/>
                    </a:cubicBezTo>
                    <a:cubicBezTo>
                      <a:pt x="70" y="1403"/>
                      <a:pt x="91" y="1403"/>
                      <a:pt x="91" y="1396"/>
                    </a:cubicBezTo>
                    <a:cubicBezTo>
                      <a:pt x="796" y="1168"/>
                      <a:pt x="1426" y="704"/>
                      <a:pt x="1862" y="95"/>
                    </a:cubicBezTo>
                    <a:cubicBezTo>
                      <a:pt x="1883" y="68"/>
                      <a:pt x="1869" y="26"/>
                      <a:pt x="1841" y="12"/>
                    </a:cubicBezTo>
                    <a:cubicBezTo>
                      <a:pt x="1833" y="4"/>
                      <a:pt x="1821" y="0"/>
                      <a:pt x="18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4" name="Google Shape;2514;p58"/>
              <p:cNvSpPr/>
              <p:nvPr/>
            </p:nvSpPr>
            <p:spPr>
              <a:xfrm>
                <a:off x="855880" y="1737607"/>
                <a:ext cx="375796" cy="129373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808" extrusionOk="0">
                    <a:moveTo>
                      <a:pt x="64" y="0"/>
                    </a:moveTo>
                    <a:cubicBezTo>
                      <a:pt x="46" y="0"/>
                      <a:pt x="30" y="7"/>
                      <a:pt x="15" y="22"/>
                    </a:cubicBezTo>
                    <a:cubicBezTo>
                      <a:pt x="1" y="57"/>
                      <a:pt x="1" y="91"/>
                      <a:pt x="29" y="119"/>
                    </a:cubicBezTo>
                    <a:cubicBezTo>
                      <a:pt x="423" y="465"/>
                      <a:pt x="928" y="693"/>
                      <a:pt x="1447" y="776"/>
                    </a:cubicBezTo>
                    <a:cubicBezTo>
                      <a:pt x="1582" y="797"/>
                      <a:pt x="1722" y="807"/>
                      <a:pt x="1863" y="807"/>
                    </a:cubicBezTo>
                    <a:cubicBezTo>
                      <a:pt x="2004" y="807"/>
                      <a:pt x="2146" y="797"/>
                      <a:pt x="2285" y="776"/>
                    </a:cubicBezTo>
                    <a:cubicBezTo>
                      <a:pt x="2319" y="769"/>
                      <a:pt x="2347" y="735"/>
                      <a:pt x="2333" y="700"/>
                    </a:cubicBezTo>
                    <a:cubicBezTo>
                      <a:pt x="2327" y="669"/>
                      <a:pt x="2299" y="644"/>
                      <a:pt x="2268" y="644"/>
                    </a:cubicBezTo>
                    <a:cubicBezTo>
                      <a:pt x="2264" y="644"/>
                      <a:pt x="2261" y="644"/>
                      <a:pt x="2257" y="645"/>
                    </a:cubicBezTo>
                    <a:cubicBezTo>
                      <a:pt x="2125" y="666"/>
                      <a:pt x="1991" y="677"/>
                      <a:pt x="1858" y="677"/>
                    </a:cubicBezTo>
                    <a:cubicBezTo>
                      <a:pt x="1223" y="677"/>
                      <a:pt x="592" y="438"/>
                      <a:pt x="112" y="15"/>
                    </a:cubicBezTo>
                    <a:cubicBezTo>
                      <a:pt x="96" y="5"/>
                      <a:pt x="80" y="0"/>
                      <a:pt x="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5" name="Google Shape;2515;p58"/>
              <p:cNvSpPr/>
              <p:nvPr/>
            </p:nvSpPr>
            <p:spPr>
              <a:xfrm>
                <a:off x="931295" y="2138375"/>
                <a:ext cx="400134" cy="126171"/>
              </a:xfrm>
              <a:custGeom>
                <a:avLst/>
                <a:gdLst/>
                <a:ahLst/>
                <a:cxnLst/>
                <a:rect l="l" t="t" r="r" b="b"/>
                <a:pathLst>
                  <a:path w="2499" h="788" extrusionOk="0">
                    <a:moveTo>
                      <a:pt x="79" y="0"/>
                    </a:moveTo>
                    <a:cubicBezTo>
                      <a:pt x="55" y="0"/>
                      <a:pt x="31" y="13"/>
                      <a:pt x="21" y="31"/>
                    </a:cubicBezTo>
                    <a:cubicBezTo>
                      <a:pt x="1" y="52"/>
                      <a:pt x="14" y="93"/>
                      <a:pt x="35" y="114"/>
                    </a:cubicBezTo>
                    <a:cubicBezTo>
                      <a:pt x="485" y="439"/>
                      <a:pt x="1032" y="661"/>
                      <a:pt x="1592" y="744"/>
                    </a:cubicBezTo>
                    <a:cubicBezTo>
                      <a:pt x="1788" y="773"/>
                      <a:pt x="1981" y="788"/>
                      <a:pt x="2175" y="788"/>
                    </a:cubicBezTo>
                    <a:cubicBezTo>
                      <a:pt x="2262" y="788"/>
                      <a:pt x="2349" y="785"/>
                      <a:pt x="2437" y="778"/>
                    </a:cubicBezTo>
                    <a:cubicBezTo>
                      <a:pt x="2471" y="778"/>
                      <a:pt x="2499" y="744"/>
                      <a:pt x="2499" y="709"/>
                    </a:cubicBezTo>
                    <a:cubicBezTo>
                      <a:pt x="2499" y="675"/>
                      <a:pt x="2464" y="654"/>
                      <a:pt x="2430" y="654"/>
                    </a:cubicBezTo>
                    <a:cubicBezTo>
                      <a:pt x="2336" y="662"/>
                      <a:pt x="2241" y="666"/>
                      <a:pt x="2147" y="666"/>
                    </a:cubicBezTo>
                    <a:cubicBezTo>
                      <a:pt x="1421" y="666"/>
                      <a:pt x="693" y="433"/>
                      <a:pt x="111" y="10"/>
                    </a:cubicBezTo>
                    <a:cubicBezTo>
                      <a:pt x="102" y="3"/>
                      <a:pt x="91" y="0"/>
                      <a:pt x="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2516" name="Google Shape;2516;p58"/>
              <p:cNvSpPr/>
              <p:nvPr/>
            </p:nvSpPr>
            <p:spPr>
              <a:xfrm>
                <a:off x="597131" y="2027735"/>
                <a:ext cx="670092" cy="458729"/>
              </a:xfrm>
              <a:custGeom>
                <a:avLst/>
                <a:gdLst/>
                <a:ahLst/>
                <a:cxnLst/>
                <a:rect l="l" t="t" r="r" b="b"/>
                <a:pathLst>
                  <a:path w="4185" h="2865" extrusionOk="0">
                    <a:moveTo>
                      <a:pt x="463" y="1"/>
                    </a:moveTo>
                    <a:cubicBezTo>
                      <a:pt x="0" y="1"/>
                      <a:pt x="522" y="1584"/>
                      <a:pt x="1575" y="2286"/>
                    </a:cubicBezTo>
                    <a:cubicBezTo>
                      <a:pt x="2168" y="2674"/>
                      <a:pt x="2816" y="2865"/>
                      <a:pt x="3325" y="2865"/>
                    </a:cubicBezTo>
                    <a:cubicBezTo>
                      <a:pt x="3470" y="2865"/>
                      <a:pt x="3603" y="2850"/>
                      <a:pt x="3721" y="2819"/>
                    </a:cubicBezTo>
                    <a:cubicBezTo>
                      <a:pt x="4184" y="2701"/>
                      <a:pt x="4053" y="1954"/>
                      <a:pt x="3534" y="1822"/>
                    </a:cubicBezTo>
                    <a:cubicBezTo>
                      <a:pt x="2904" y="1663"/>
                      <a:pt x="1928" y="1290"/>
                      <a:pt x="1098" y="431"/>
                    </a:cubicBezTo>
                    <a:cubicBezTo>
                      <a:pt x="802" y="126"/>
                      <a:pt x="593" y="1"/>
                      <a:pt x="463" y="1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  <p:sp>
        <p:nvSpPr>
          <p:cNvPr id="31" name="Google Shape;2239;p54"/>
          <p:cNvSpPr txBox="1">
            <a:spLocks/>
          </p:cNvSpPr>
          <p:nvPr/>
        </p:nvSpPr>
        <p:spPr>
          <a:xfrm>
            <a:off x="2724534" y="3596484"/>
            <a:ext cx="6834908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800" b="0" i="0" u="none" strike="noStrike" cap="none">
                <a:solidFill>
                  <a:schemeClr val="accent6"/>
                </a:solidFill>
                <a:latin typeface="Comic Sans MS" panose="030F0702030302020204" pitchFamily="66" charset="0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/>
            <a:r>
              <a:rPr lang="vi-VN" sz="4267" b="1" dirty="0"/>
              <a:t>Listen,</a:t>
            </a:r>
            <a:r>
              <a:rPr lang="en-US" sz="4267" b="1" dirty="0"/>
              <a:t> </a:t>
            </a:r>
            <a:r>
              <a:rPr lang="vi-VN" sz="4267" b="1" dirty="0"/>
              <a:t>p</a:t>
            </a:r>
            <a:r>
              <a:rPr lang="en-US" sz="4267" b="1" dirty="0" err="1"/>
              <a:t>oint</a:t>
            </a:r>
            <a:r>
              <a:rPr lang="en-US" sz="4267" b="1" dirty="0"/>
              <a:t> and say.</a:t>
            </a:r>
          </a:p>
        </p:txBody>
      </p:sp>
    </p:spTree>
    <p:extLst>
      <p:ext uri="{BB962C8B-B14F-4D97-AF65-F5344CB8AC3E}">
        <p14:creationId xmlns:p14="http://schemas.microsoft.com/office/powerpoint/2010/main" val="234622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22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Darker Grotesque SemiBold</vt:lpstr>
      <vt:lpstr>Kirang Haerang</vt:lpstr>
      <vt:lpstr>Arial</vt:lpstr>
      <vt:lpstr>Calibri</vt:lpstr>
      <vt:lpstr>Calibri Light</vt:lpstr>
      <vt:lpstr>Comic Sans MS</vt:lpstr>
      <vt:lpstr>Nunito</vt:lpstr>
      <vt:lpstr>Nunito Sans</vt:lpstr>
      <vt:lpstr>Times New Roman</vt:lpstr>
      <vt:lpstr>Office Theme</vt:lpstr>
      <vt:lpstr>Let’s chant </vt:lpstr>
      <vt:lpstr>Unit 1 My friends</vt:lpstr>
      <vt:lpstr>1</vt:lpstr>
      <vt:lpstr>Look and guess.</vt:lpstr>
      <vt:lpstr>Japan</vt:lpstr>
      <vt:lpstr>Malaysia</vt:lpstr>
      <vt:lpstr>Singapore</vt:lpstr>
      <vt:lpstr>Thailand</vt:lpstr>
      <vt:lpstr>2</vt:lpstr>
      <vt:lpstr>Look and think.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chant </dc:title>
  <dc:creator>LIEN THANH</dc:creator>
  <cp:lastModifiedBy>LIEN THANH</cp:lastModifiedBy>
  <cp:revision>2</cp:revision>
  <dcterms:created xsi:type="dcterms:W3CDTF">2024-08-31T08:16:40Z</dcterms:created>
  <dcterms:modified xsi:type="dcterms:W3CDTF">2024-08-31T08:17:39Z</dcterms:modified>
</cp:coreProperties>
</file>