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9"/>
  </p:notesMasterIdLst>
  <p:sldIdLst>
    <p:sldId id="354" r:id="rId4"/>
    <p:sldId id="323" r:id="rId5"/>
    <p:sldId id="264" r:id="rId6"/>
    <p:sldId id="259" r:id="rId7"/>
    <p:sldId id="262" r:id="rId8"/>
    <p:sldId id="260" r:id="rId9"/>
    <p:sldId id="261" r:id="rId10"/>
    <p:sldId id="343" r:id="rId11"/>
    <p:sldId id="324" r:id="rId12"/>
    <p:sldId id="351" r:id="rId13"/>
    <p:sldId id="353" r:id="rId14"/>
    <p:sldId id="328" r:id="rId15"/>
    <p:sldId id="338" r:id="rId16"/>
    <p:sldId id="339" r:id="rId17"/>
    <p:sldId id="276" r:id="rId18"/>
  </p:sldIdLst>
  <p:sldSz cx="9144000" cy="5143500" type="screen16x9"/>
  <p:notesSz cx="6858000" cy="9144000"/>
  <p:defaultTextStyle>
    <a:defPPr>
      <a:defRPr lang="en-US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56">
          <p15:clr>
            <a:srgbClr val="A4A3A4"/>
          </p15:clr>
        </p15:guide>
        <p15:guide id="2" pos="297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38448"/>
    <a:srgbClr val="F5844A"/>
    <a:srgbClr val="DCAF30"/>
    <a:srgbClr val="F9B754"/>
    <a:srgbClr val="FFCC00"/>
    <a:srgbClr val="990000"/>
    <a:srgbClr val="00CC00"/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456" autoAdjust="0"/>
    <p:restoredTop sz="92832" autoAdjust="0"/>
  </p:normalViewPr>
  <p:slideViewPr>
    <p:cSldViewPr>
      <p:cViewPr varScale="1">
        <p:scale>
          <a:sx n="99" d="100"/>
          <a:sy n="99" d="100"/>
        </p:scale>
        <p:origin x="36" y="36"/>
      </p:cViewPr>
      <p:guideLst>
        <p:guide orient="horz" pos="1656"/>
        <p:guide pos="297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59B403-AC5F-4F27-83B8-37B083BD68A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FAB93B-622E-4B69-8471-5CFA35ABCD1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1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33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34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400"/>
            </a:lvl3pPr>
            <a:lvl4pPr marL="1028065" indent="0" algn="ctr">
              <a:buNone/>
              <a:defRPr sz="1200"/>
            </a:lvl4pPr>
            <a:lvl5pPr marL="1370965" indent="0" algn="ctr">
              <a:buNone/>
              <a:defRPr sz="1200"/>
            </a:lvl5pPr>
            <a:lvl6pPr marL="1713865" indent="0" algn="ctr">
              <a:buNone/>
              <a:defRPr sz="1200"/>
            </a:lvl6pPr>
            <a:lvl7pPr marL="2056765" indent="0" algn="ctr">
              <a:buNone/>
              <a:defRPr sz="1200"/>
            </a:lvl7pPr>
            <a:lvl8pPr marL="2399665" indent="0" algn="ctr">
              <a:buNone/>
              <a:defRPr sz="1200"/>
            </a:lvl8pPr>
            <a:lvl9pPr marL="274193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2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105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0280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09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38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67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39966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193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400" b="1"/>
            </a:lvl3pPr>
            <a:lvl4pPr marL="1028065" indent="0">
              <a:buNone/>
              <a:defRPr sz="1200" b="1"/>
            </a:lvl4pPr>
            <a:lvl5pPr marL="1370965" indent="0">
              <a:buNone/>
              <a:defRPr sz="1200" b="1"/>
            </a:lvl5pPr>
            <a:lvl6pPr marL="1713865" indent="0">
              <a:buNone/>
              <a:defRPr sz="1200" b="1"/>
            </a:lvl6pPr>
            <a:lvl7pPr marL="2056765" indent="0">
              <a:buNone/>
              <a:defRPr sz="1200" b="1"/>
            </a:lvl7pPr>
            <a:lvl8pPr marL="2399665" indent="0">
              <a:buNone/>
              <a:defRPr sz="1200" b="1"/>
            </a:lvl8pPr>
            <a:lvl9pPr marL="274193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90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065" indent="0">
              <a:buNone/>
              <a:defRPr sz="1500"/>
            </a:lvl4pPr>
            <a:lvl5pPr marL="1370965" indent="0">
              <a:buNone/>
              <a:defRPr sz="1500"/>
            </a:lvl5pPr>
            <a:lvl6pPr marL="1713865" indent="0">
              <a:buNone/>
              <a:defRPr sz="1500"/>
            </a:lvl6pPr>
            <a:lvl7pPr marL="2056765" indent="0">
              <a:buNone/>
              <a:defRPr sz="1500"/>
            </a:lvl7pPr>
            <a:lvl8pPr marL="2399665" indent="0">
              <a:buNone/>
              <a:defRPr sz="1500"/>
            </a:lvl8pPr>
            <a:lvl9pPr marL="274193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2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100"/>
            </a:lvl2pPr>
            <a:lvl3pPr marL="685800" indent="0">
              <a:buNone/>
              <a:defRPr sz="900"/>
            </a:lvl3pPr>
            <a:lvl4pPr marL="1028065" indent="0">
              <a:buNone/>
              <a:defRPr sz="800"/>
            </a:lvl4pPr>
            <a:lvl5pPr marL="1370965" indent="0">
              <a:buNone/>
              <a:defRPr sz="800"/>
            </a:lvl5pPr>
            <a:lvl6pPr marL="1713865" indent="0">
              <a:buNone/>
              <a:defRPr sz="800"/>
            </a:lvl6pPr>
            <a:lvl7pPr marL="2056765" indent="0">
              <a:buNone/>
              <a:defRPr sz="800"/>
            </a:lvl7pPr>
            <a:lvl8pPr marL="2399665" indent="0">
              <a:buNone/>
              <a:defRPr sz="800"/>
            </a:lvl8pPr>
            <a:lvl9pPr marL="2741930" indent="0">
              <a:buNone/>
              <a:defRPr sz="8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59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273859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9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9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1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9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3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3765" indent="0">
              <a:buNone/>
              <a:defRPr sz="1800" b="1"/>
            </a:lvl3pPr>
            <a:lvl4pPr marL="1370965" indent="0">
              <a:buNone/>
              <a:defRPr sz="1600" b="1"/>
            </a:lvl4pPr>
            <a:lvl5pPr marL="1828165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1930" indent="0">
              <a:buNone/>
              <a:defRPr sz="1600" b="1"/>
            </a:lvl7pPr>
            <a:lvl8pPr marL="3199130" indent="0">
              <a:buNone/>
              <a:defRPr sz="1600" b="1"/>
            </a:lvl8pPr>
            <a:lvl9pPr marL="365633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803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3765" indent="0">
              <a:buNone/>
              <a:defRPr sz="2400"/>
            </a:lvl3pPr>
            <a:lvl4pPr marL="1370965" indent="0">
              <a:buNone/>
              <a:defRPr sz="2000"/>
            </a:lvl4pPr>
            <a:lvl5pPr marL="1828165" indent="0">
              <a:buNone/>
              <a:defRPr sz="2000"/>
            </a:lvl5pPr>
            <a:lvl6pPr marL="2285365" indent="0">
              <a:buNone/>
              <a:defRPr sz="2000"/>
            </a:lvl6pPr>
            <a:lvl7pPr marL="2741930" indent="0">
              <a:buNone/>
              <a:defRPr sz="2000"/>
            </a:lvl7pPr>
            <a:lvl8pPr marL="3199130" indent="0">
              <a:buNone/>
              <a:defRPr sz="2000"/>
            </a:lvl8pPr>
            <a:lvl9pPr marL="365633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18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3765" indent="0">
              <a:buNone/>
              <a:defRPr sz="1000"/>
            </a:lvl3pPr>
            <a:lvl4pPr marL="1370965" indent="0">
              <a:buNone/>
              <a:defRPr sz="900"/>
            </a:lvl4pPr>
            <a:lvl5pPr marL="1828165" indent="0">
              <a:buNone/>
              <a:defRPr sz="900"/>
            </a:lvl5pPr>
            <a:lvl6pPr marL="2285365" indent="0">
              <a:buNone/>
              <a:defRPr sz="900"/>
            </a:lvl6pPr>
            <a:lvl7pPr marL="2741930" indent="0">
              <a:buNone/>
              <a:defRPr sz="900"/>
            </a:lvl7pPr>
            <a:lvl8pPr marL="3199130" indent="0">
              <a:buNone/>
              <a:defRPr sz="900"/>
            </a:lvl8pPr>
            <a:lvl9pPr marL="365633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10" tIns="45705" rIns="91410" bIns="45705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10" tIns="45705" rIns="91410" bIns="45705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2B1D44-6855-4F1D-B7AB-5050D5ED059D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10" tIns="45705" rIns="91410" bIns="45705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E11BE4-BE68-4549-B5EE-E1920BD5ABF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5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7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93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9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3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2"/>
          </a:xfrm>
          <a:prstGeom prst="rect">
            <a:avLst/>
          </a:prstGeom>
        </p:spPr>
        <p:txBody>
          <a:bodyPr vert="horz" lIns="68558" tIns="34289" rIns="68558" bIns="3428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68558" tIns="34289" rIns="68558" bIns="34289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70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A6248-9075-44F6-BABA-ACCDFFA547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70"/>
            <a:ext cx="30861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70"/>
            <a:ext cx="2057400" cy="273844"/>
          </a:xfrm>
          <a:prstGeom prst="rect">
            <a:avLst/>
          </a:prstGeom>
        </p:spPr>
        <p:txBody>
          <a:bodyPr vert="horz" lIns="68558" tIns="34289" rIns="68558" bIns="34289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0A7C2-3364-4B6C-B187-A7ABF31AEE8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95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24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3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21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04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338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0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09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38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67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99665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193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34" tIns="45717" rIns="91434" bIns="45717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34" tIns="45717" rIns="91434" bIns="4571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34" tIns="45717" rIns="91434" bIns="4571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1.xml"/><Relationship Id="rId7" Type="http://schemas.openxmlformats.org/officeDocument/2006/relationships/slide" Target="slide5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microsoft.com/office/2007/relationships/hdphoto" Target="../media/hdphoto1.wdp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4.png"/><Relationship Id="rId4" Type="http://schemas.openxmlformats.org/officeDocument/2006/relationships/image" Target="../media/image9.jpeg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6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slide" Target="slid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2490107" y="407199"/>
            <a:ext cx="4229100" cy="322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694" tIns="33847" rIns="67694" bIns="338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altLang="en-US" sz="1650" b="1" dirty="0">
                <a:solidFill>
                  <a:srgbClr val="FF0066"/>
                </a:solidFill>
                <a:latin typeface="Times New Roman" pitchFamily="18" charset="0"/>
              </a:rPr>
              <a:t>TRƯỜNG TIỂU HỌC TÂN VIÊN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942" y="3061991"/>
            <a:ext cx="85725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315937" y="2443168"/>
            <a:ext cx="4604657" cy="8647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694" tIns="33847" rIns="67694" bIns="338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850"/>
              </a:spcBef>
              <a:spcAft>
                <a:spcPct val="0"/>
              </a:spcAft>
              <a:defRPr/>
            </a:pPr>
            <a:r>
              <a:rPr lang="en-US" sz="18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18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18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75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1875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fontAlgn="base" hangingPunct="1">
              <a:spcBef>
                <a:spcPts val="850"/>
              </a:spcBef>
              <a:spcAft>
                <a:spcPct val="0"/>
              </a:spcAft>
              <a:defRPr/>
            </a:pPr>
            <a:r>
              <a:rPr lang="en-US" sz="25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5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5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5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mấy</a:t>
            </a:r>
            <a:r>
              <a:rPr lang="en-US" sz="25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(T1)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188037" y="1157292"/>
            <a:ext cx="4833257" cy="138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694" tIns="33847" rIns="67694" bIns="33847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5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220689" y="4050511"/>
            <a:ext cx="2517322" cy="483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67694" tIns="33847" rIns="67694" bIns="33847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i="1" dirty="0" err="1">
                <a:solidFill>
                  <a:srgbClr val="FF0066"/>
                </a:solidFill>
                <a:latin typeface="Times New Roman" pitchFamily="18" charset="0"/>
              </a:rPr>
              <a:t>Giáo</a:t>
            </a:r>
            <a:r>
              <a:rPr lang="en-US" altLang="en-US" sz="135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50" b="1" i="1" dirty="0" err="1">
                <a:solidFill>
                  <a:srgbClr val="FF0066"/>
                </a:solidFill>
                <a:latin typeface="Times New Roman" pitchFamily="18" charset="0"/>
              </a:rPr>
              <a:t>viên</a:t>
            </a:r>
            <a:r>
              <a:rPr lang="en-US" altLang="en-US" sz="1350" b="1" i="1" dirty="0">
                <a:solidFill>
                  <a:srgbClr val="FF0066"/>
                </a:solidFill>
                <a:latin typeface="Times New Roman" pitchFamily="18" charset="0"/>
              </a:rPr>
              <a:t>: </a:t>
            </a:r>
            <a:r>
              <a:rPr lang="en-US" altLang="en-US" sz="1350" b="1" i="1" dirty="0" err="1">
                <a:solidFill>
                  <a:srgbClr val="FF0066"/>
                </a:solidFill>
                <a:latin typeface="Times New Roman" pitchFamily="18" charset="0"/>
              </a:rPr>
              <a:t>Đỗ</a:t>
            </a:r>
            <a:r>
              <a:rPr lang="en-US" altLang="en-US" sz="1350" b="1" i="1" dirty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en-US" altLang="en-US" sz="1350" b="1" i="1" dirty="0" err="1">
                <a:solidFill>
                  <a:srgbClr val="FF0066"/>
                </a:solidFill>
                <a:latin typeface="Times New Roman" pitchFamily="18" charset="0"/>
              </a:rPr>
              <a:t>Thị</a:t>
            </a:r>
            <a:r>
              <a:rPr lang="en-US" altLang="en-US" sz="1350" b="1" i="1" dirty="0">
                <a:solidFill>
                  <a:srgbClr val="FF0066"/>
                </a:solidFill>
                <a:latin typeface="Times New Roman" pitchFamily="18" charset="0"/>
              </a:rPr>
              <a:t> Hoài </a:t>
            </a:r>
            <a:r>
              <a:rPr lang="en-US" altLang="en-US" sz="1350" b="1" i="1" dirty="0" err="1">
                <a:solidFill>
                  <a:srgbClr val="FF0066"/>
                </a:solidFill>
                <a:latin typeface="Times New Roman" pitchFamily="18" charset="0"/>
              </a:rPr>
              <a:t>Phương</a:t>
            </a:r>
            <a:endParaRPr lang="en-US" altLang="en-US" sz="1350" b="1" i="1" dirty="0">
              <a:solidFill>
                <a:srgbClr val="FF0066"/>
              </a:solidFill>
              <a:latin typeface="Times New Roman" pitchFamily="18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350" b="1" i="1" dirty="0" err="1">
                <a:solidFill>
                  <a:srgbClr val="FF0066"/>
                </a:solidFill>
                <a:latin typeface="Times New Roman" pitchFamily="18" charset="0"/>
              </a:rPr>
              <a:t>Lớp</a:t>
            </a:r>
            <a:r>
              <a:rPr lang="en-US" altLang="en-US" sz="1350" b="1" i="1" dirty="0">
                <a:solidFill>
                  <a:srgbClr val="FF0066"/>
                </a:solidFill>
                <a:latin typeface="Times New Roman" pitchFamily="18" charset="0"/>
              </a:rPr>
              <a:t>:  3B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304" y="3633094"/>
            <a:ext cx="2366282" cy="115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464916" y="374865"/>
            <a:ext cx="1170683" cy="1124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24549" y="408682"/>
            <a:ext cx="1175147" cy="1052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3421516" y="814388"/>
            <a:ext cx="252208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8286" y="2875441"/>
            <a:ext cx="1826402" cy="17394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838200" y="514350"/>
            <a:ext cx="1676400" cy="1676400"/>
            <a:chOff x="840" y="810"/>
            <a:chExt cx="2640" cy="2640"/>
          </a:xfrm>
        </p:grpSpPr>
        <p:grpSp>
          <p:nvGrpSpPr>
            <p:cNvPr id="16" name="Group 15"/>
            <p:cNvGrpSpPr/>
            <p:nvPr/>
          </p:nvGrpSpPr>
          <p:grpSpPr>
            <a:xfrm rot="10800000"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8" name="Arc 7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18" name="Arc 17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Straight Connector 18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77" name="Group 76"/>
          <p:cNvGrpSpPr/>
          <p:nvPr/>
        </p:nvGrpSpPr>
        <p:grpSpPr>
          <a:xfrm>
            <a:off x="5445760" y="469900"/>
            <a:ext cx="1877060" cy="1864995"/>
            <a:chOff x="8520" y="778"/>
            <a:chExt cx="2956" cy="2937"/>
          </a:xfrm>
        </p:grpSpPr>
        <p:grpSp>
          <p:nvGrpSpPr>
            <p:cNvPr id="61" name="Group 60"/>
            <p:cNvGrpSpPr/>
            <p:nvPr/>
          </p:nvGrpSpPr>
          <p:grpSpPr>
            <a:xfrm rot="5400000">
              <a:off x="8539" y="797"/>
              <a:ext cx="2918" cy="2880"/>
              <a:chOff x="8968" y="-908"/>
              <a:chExt cx="2918" cy="2880"/>
            </a:xfrm>
          </p:grpSpPr>
          <p:cxnSp>
            <p:nvCxnSpPr>
              <p:cNvPr id="62" name="Straight Connector 61"/>
              <p:cNvCxnSpPr>
                <a:endCxn id="64" idx="1"/>
              </p:cNvCxnSpPr>
              <p:nvPr/>
            </p:nvCxnSpPr>
            <p:spPr>
              <a:xfrm>
                <a:off x="10427" y="-908"/>
                <a:ext cx="0" cy="14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63" name="Group 62"/>
              <p:cNvGrpSpPr/>
              <p:nvPr/>
            </p:nvGrpSpPr>
            <p:grpSpPr>
              <a:xfrm>
                <a:off x="8968" y="-908"/>
                <a:ext cx="2918" cy="2880"/>
                <a:chOff x="8690" y="-2228"/>
                <a:chExt cx="2918" cy="2880"/>
              </a:xfrm>
            </p:grpSpPr>
            <p:sp>
              <p:nvSpPr>
                <p:cNvPr id="64" name="Arc 63"/>
                <p:cNvSpPr/>
                <p:nvPr/>
              </p:nvSpPr>
              <p:spPr>
                <a:xfrm>
                  <a:off x="8690" y="-2228"/>
                  <a:ext cx="2918" cy="2880"/>
                </a:xfrm>
                <a:prstGeom prst="arc">
                  <a:avLst>
                    <a:gd name="adj1" fmla="val 16155356"/>
                    <a:gd name="adj2" fmla="val 1064384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65" name="Straight Connector 64"/>
                <p:cNvCxnSpPr>
                  <a:stCxn id="64" idx="1"/>
                </p:cNvCxnSpPr>
                <p:nvPr/>
              </p:nvCxnSpPr>
              <p:spPr>
                <a:xfrm>
                  <a:off x="10149" y="-788"/>
                  <a:ext cx="144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2" name="Group 71"/>
            <p:cNvGrpSpPr/>
            <p:nvPr/>
          </p:nvGrpSpPr>
          <p:grpSpPr>
            <a:xfrm>
              <a:off x="8520" y="778"/>
              <a:ext cx="2956" cy="2937"/>
              <a:chOff x="7061" y="644"/>
              <a:chExt cx="2956" cy="2937"/>
            </a:xfrm>
          </p:grpSpPr>
          <p:grpSp>
            <p:nvGrpSpPr>
              <p:cNvPr id="56" name="Group 55"/>
              <p:cNvGrpSpPr/>
              <p:nvPr/>
            </p:nvGrpSpPr>
            <p:grpSpPr>
              <a:xfrm rot="10800000">
                <a:off x="7099" y="701"/>
                <a:ext cx="2918" cy="2880"/>
                <a:chOff x="11741" y="1982"/>
                <a:chExt cx="2918" cy="2880"/>
              </a:xfrm>
            </p:grpSpPr>
            <p:cxnSp>
              <p:nvCxnSpPr>
                <p:cNvPr id="57" name="Straight Connector 56"/>
                <p:cNvCxnSpPr/>
                <p:nvPr/>
              </p:nvCxnSpPr>
              <p:spPr>
                <a:xfrm>
                  <a:off x="13219" y="1982"/>
                  <a:ext cx="0" cy="14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58" name="Group 57"/>
                <p:cNvGrpSpPr/>
                <p:nvPr/>
              </p:nvGrpSpPr>
              <p:grpSpPr>
                <a:xfrm>
                  <a:off x="11741" y="1982"/>
                  <a:ext cx="2918" cy="2880"/>
                  <a:chOff x="11463" y="662"/>
                  <a:chExt cx="2918" cy="2880"/>
                </a:xfrm>
              </p:grpSpPr>
              <p:sp>
                <p:nvSpPr>
                  <p:cNvPr id="59" name="Arc 58"/>
                  <p:cNvSpPr/>
                  <p:nvPr/>
                </p:nvSpPr>
                <p:spPr>
                  <a:xfrm>
                    <a:off x="11463" y="662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60" name="Straight Connector 59"/>
                  <p:cNvCxnSpPr>
                    <a:stCxn id="69" idx="1"/>
                    <a:endCxn id="69" idx="0"/>
                  </p:cNvCxnSpPr>
                  <p:nvPr/>
                </p:nvCxnSpPr>
                <p:spPr>
                  <a:xfrm flipV="1">
                    <a:off x="12941" y="2133"/>
                    <a:ext cx="1440" cy="7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71" name="Group 70"/>
              <p:cNvGrpSpPr/>
              <p:nvPr/>
            </p:nvGrpSpPr>
            <p:grpSpPr>
              <a:xfrm>
                <a:off x="7061" y="644"/>
                <a:ext cx="2918" cy="2918"/>
                <a:chOff x="7061" y="644"/>
                <a:chExt cx="2918" cy="2918"/>
              </a:xfrm>
            </p:grpSpPr>
            <p:grpSp>
              <p:nvGrpSpPr>
                <p:cNvPr id="55" name="Group 54"/>
                <p:cNvGrpSpPr/>
                <p:nvPr/>
              </p:nvGrpSpPr>
              <p:grpSpPr>
                <a:xfrm>
                  <a:off x="7061" y="663"/>
                  <a:ext cx="2918" cy="2880"/>
                  <a:chOff x="6941" y="2490"/>
                  <a:chExt cx="2918" cy="2880"/>
                </a:xfrm>
              </p:grpSpPr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8442" y="2509"/>
                    <a:ext cx="0" cy="14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50" name="Group 49"/>
                  <p:cNvGrpSpPr/>
                  <p:nvPr/>
                </p:nvGrpSpPr>
                <p:grpSpPr>
                  <a:xfrm>
                    <a:off x="6941" y="2490"/>
                    <a:ext cx="2918" cy="2880"/>
                    <a:chOff x="6663" y="1170"/>
                    <a:chExt cx="2918" cy="2880"/>
                  </a:xfrm>
                </p:grpSpPr>
                <p:sp>
                  <p:nvSpPr>
                    <p:cNvPr id="45" name="Arc 44"/>
                    <p:cNvSpPr/>
                    <p:nvPr/>
                  </p:nvSpPr>
                  <p:spPr>
                    <a:xfrm>
                      <a:off x="6663" y="1170"/>
                      <a:ext cx="2918" cy="2880"/>
                    </a:xfrm>
                    <a:prstGeom prst="arc">
                      <a:avLst>
                        <a:gd name="adj1" fmla="val 16183629"/>
                        <a:gd name="adj2" fmla="val 70271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49" name="Straight Connector 48"/>
                    <p:cNvCxnSpPr/>
                    <p:nvPr/>
                  </p:nvCxnSpPr>
                  <p:spPr>
                    <a:xfrm>
                      <a:off x="8148" y="2588"/>
                      <a:ext cx="1410" cy="2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68" name="Group 67"/>
                <p:cNvGrpSpPr/>
                <p:nvPr/>
              </p:nvGrpSpPr>
              <p:grpSpPr>
                <a:xfrm rot="16200000">
                  <a:off x="7080" y="663"/>
                  <a:ext cx="2918" cy="2880"/>
                  <a:chOff x="8861" y="-1470"/>
                  <a:chExt cx="2918" cy="2880"/>
                </a:xfrm>
              </p:grpSpPr>
              <p:sp>
                <p:nvSpPr>
                  <p:cNvPr id="69" name="Arc 68"/>
                  <p:cNvSpPr/>
                  <p:nvPr/>
                </p:nvSpPr>
                <p:spPr>
                  <a:xfrm>
                    <a:off x="8861" y="-1470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70" name="Straight Connector 69"/>
                  <p:cNvCxnSpPr/>
                  <p:nvPr/>
                </p:nvCxnSpPr>
                <p:spPr>
                  <a:xfrm>
                    <a:off x="10320" y="16"/>
                    <a:ext cx="14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grpSp>
        <p:nvGrpSpPr>
          <p:cNvPr id="5" name="Group 4"/>
          <p:cNvGrpSpPr/>
          <p:nvPr/>
        </p:nvGrpSpPr>
        <p:grpSpPr>
          <a:xfrm>
            <a:off x="838200" y="506095"/>
            <a:ext cx="1676400" cy="1676400"/>
            <a:chOff x="840" y="810"/>
            <a:chExt cx="2640" cy="2640"/>
          </a:xfrm>
        </p:grpSpPr>
        <p:grpSp>
          <p:nvGrpSpPr>
            <p:cNvPr id="6" name="Group 5"/>
            <p:cNvGrpSpPr/>
            <p:nvPr/>
          </p:nvGrpSpPr>
          <p:grpSpPr>
            <a:xfrm rot="10800000"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7" name="Arc 6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0" name="Straight Connector 9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1" name="Group 10"/>
            <p:cNvGrpSpPr/>
            <p:nvPr/>
          </p:nvGrpSpPr>
          <p:grpSpPr>
            <a:xfrm>
              <a:off x="840" y="810"/>
              <a:ext cx="2640" cy="2640"/>
              <a:chOff x="2640" y="690"/>
              <a:chExt cx="2640" cy="2640"/>
            </a:xfrm>
            <a:solidFill>
              <a:schemeClr val="accent1"/>
            </a:solidFill>
          </p:grpSpPr>
          <p:sp>
            <p:nvSpPr>
              <p:cNvPr id="12" name="Arc 11"/>
              <p:cNvSpPr/>
              <p:nvPr/>
            </p:nvSpPr>
            <p:spPr>
              <a:xfrm>
                <a:off x="2640" y="690"/>
                <a:ext cx="2640" cy="2640"/>
              </a:xfrm>
              <a:prstGeom prst="arc">
                <a:avLst>
                  <a:gd name="adj1" fmla="val 16200000"/>
                  <a:gd name="adj2" fmla="val 5476557"/>
                </a:avLst>
              </a:prstGeom>
              <a:solidFill>
                <a:schemeClr val="bg1"/>
              </a:solidFill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3" name="Straight Connector 12"/>
              <p:cNvCxnSpPr/>
              <p:nvPr/>
            </p:nvCxnSpPr>
            <p:spPr>
              <a:xfrm>
                <a:off x="3960" y="690"/>
                <a:ext cx="0" cy="2640"/>
              </a:xfrm>
              <a:prstGeom prst="line">
                <a:avLst/>
              </a:prstGeom>
              <a:grpFill/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0" name="Text Box 19"/>
          <p:cNvSpPr txBox="1"/>
          <p:nvPr/>
        </p:nvSpPr>
        <p:spPr>
          <a:xfrm>
            <a:off x="145415" y="2334895"/>
            <a:ext cx="37611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Chia hình tròn thành 2 phần bằng nhau. Tô màu 1 phần.</a:t>
            </a:r>
          </a:p>
        </p:txBody>
      </p:sp>
      <p:sp>
        <p:nvSpPr>
          <p:cNvPr id="23" name="Text Box 22"/>
          <p:cNvSpPr txBox="1"/>
          <p:nvPr/>
        </p:nvSpPr>
        <p:spPr>
          <a:xfrm>
            <a:off x="152400" y="3028950"/>
            <a:ext cx="35464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- Đã tô màu một phần hai hình tròn.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23"/>
              <p:cNvSpPr txBox="1"/>
              <p:nvPr/>
            </p:nvSpPr>
            <p:spPr>
              <a:xfrm>
                <a:off x="228600" y="3321050"/>
                <a:ext cx="3258820" cy="528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Một phần hai viết là: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200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4" name="Text 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3321050"/>
                <a:ext cx="3258820" cy="5283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5433695" y="460375"/>
            <a:ext cx="1877060" cy="1864995"/>
            <a:chOff x="8520" y="778"/>
            <a:chExt cx="2956" cy="2937"/>
          </a:xfrm>
        </p:grpSpPr>
        <p:grpSp>
          <p:nvGrpSpPr>
            <p:cNvPr id="15" name="Group 14"/>
            <p:cNvGrpSpPr/>
            <p:nvPr/>
          </p:nvGrpSpPr>
          <p:grpSpPr>
            <a:xfrm rot="5400000">
              <a:off x="8539" y="797"/>
              <a:ext cx="2918" cy="2880"/>
              <a:chOff x="8968" y="-908"/>
              <a:chExt cx="2918" cy="2880"/>
            </a:xfrm>
          </p:grpSpPr>
          <p:cxnSp>
            <p:nvCxnSpPr>
              <p:cNvPr id="22" name="Straight Connector 21"/>
              <p:cNvCxnSpPr>
                <a:endCxn id="26" idx="1"/>
              </p:cNvCxnSpPr>
              <p:nvPr/>
            </p:nvCxnSpPr>
            <p:spPr>
              <a:xfrm>
                <a:off x="10427" y="-908"/>
                <a:ext cx="0" cy="144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5" name="Group 24"/>
              <p:cNvGrpSpPr/>
              <p:nvPr/>
            </p:nvGrpSpPr>
            <p:grpSpPr>
              <a:xfrm>
                <a:off x="8968" y="-908"/>
                <a:ext cx="2918" cy="2880"/>
                <a:chOff x="8690" y="-2228"/>
                <a:chExt cx="2918" cy="2880"/>
              </a:xfrm>
            </p:grpSpPr>
            <p:sp>
              <p:nvSpPr>
                <p:cNvPr id="26" name="Arc 25"/>
                <p:cNvSpPr/>
                <p:nvPr/>
              </p:nvSpPr>
              <p:spPr>
                <a:xfrm>
                  <a:off x="8690" y="-2228"/>
                  <a:ext cx="2918" cy="2880"/>
                </a:xfrm>
                <a:prstGeom prst="arc">
                  <a:avLst>
                    <a:gd name="adj1" fmla="val 16155356"/>
                    <a:gd name="adj2" fmla="val 10643846"/>
                  </a:avLst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27" name="Straight Connector 26"/>
                <p:cNvCxnSpPr>
                  <a:stCxn id="26" idx="1"/>
                </p:cNvCxnSpPr>
                <p:nvPr/>
              </p:nvCxnSpPr>
              <p:spPr>
                <a:xfrm>
                  <a:off x="10149" y="-788"/>
                  <a:ext cx="1440" cy="0"/>
                </a:xfrm>
                <a:prstGeom prst="line">
                  <a:avLst/>
                </a:prstGeom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8" name="Group 27"/>
            <p:cNvGrpSpPr/>
            <p:nvPr/>
          </p:nvGrpSpPr>
          <p:grpSpPr>
            <a:xfrm>
              <a:off x="8520" y="797"/>
              <a:ext cx="2956" cy="2918"/>
              <a:chOff x="7061" y="663"/>
              <a:chExt cx="2956" cy="2918"/>
            </a:xfrm>
          </p:grpSpPr>
          <p:grpSp>
            <p:nvGrpSpPr>
              <p:cNvPr id="29" name="Group 28"/>
              <p:cNvGrpSpPr/>
              <p:nvPr/>
            </p:nvGrpSpPr>
            <p:grpSpPr>
              <a:xfrm rot="10800000">
                <a:off x="7099" y="701"/>
                <a:ext cx="2918" cy="2880"/>
                <a:chOff x="11741" y="1982"/>
                <a:chExt cx="2918" cy="2880"/>
              </a:xfrm>
            </p:grpSpPr>
            <p:cxnSp>
              <p:nvCxnSpPr>
                <p:cNvPr id="30" name="Straight Connector 29"/>
                <p:cNvCxnSpPr/>
                <p:nvPr/>
              </p:nvCxnSpPr>
              <p:spPr>
                <a:xfrm>
                  <a:off x="13219" y="1982"/>
                  <a:ext cx="0" cy="144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grpSp>
              <p:nvGrpSpPr>
                <p:cNvPr id="31" name="Group 30"/>
                <p:cNvGrpSpPr/>
                <p:nvPr/>
              </p:nvGrpSpPr>
              <p:grpSpPr>
                <a:xfrm>
                  <a:off x="11741" y="1982"/>
                  <a:ext cx="2918" cy="2880"/>
                  <a:chOff x="11463" y="662"/>
                  <a:chExt cx="2918" cy="2880"/>
                </a:xfrm>
              </p:grpSpPr>
              <p:sp>
                <p:nvSpPr>
                  <p:cNvPr id="32" name="Arc 31"/>
                  <p:cNvSpPr/>
                  <p:nvPr/>
                </p:nvSpPr>
                <p:spPr>
                  <a:xfrm>
                    <a:off x="11463" y="662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33" name="Straight Connector 32"/>
                  <p:cNvCxnSpPr>
                    <a:stCxn id="41" idx="1"/>
                  </p:cNvCxnSpPr>
                  <p:nvPr/>
                </p:nvCxnSpPr>
                <p:spPr>
                  <a:xfrm>
                    <a:off x="12941" y="2121"/>
                    <a:ext cx="14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34" name="Group 33"/>
              <p:cNvGrpSpPr/>
              <p:nvPr/>
            </p:nvGrpSpPr>
            <p:grpSpPr>
              <a:xfrm>
                <a:off x="7061" y="663"/>
                <a:ext cx="2918" cy="2918"/>
                <a:chOff x="7061" y="663"/>
                <a:chExt cx="2918" cy="2918"/>
              </a:xfrm>
            </p:grpSpPr>
            <p:grpSp>
              <p:nvGrpSpPr>
                <p:cNvPr id="35" name="Group 34"/>
                <p:cNvGrpSpPr/>
                <p:nvPr/>
              </p:nvGrpSpPr>
              <p:grpSpPr>
                <a:xfrm>
                  <a:off x="7061" y="663"/>
                  <a:ext cx="2918" cy="2880"/>
                  <a:chOff x="6941" y="2490"/>
                  <a:chExt cx="2918" cy="2880"/>
                </a:xfrm>
              </p:grpSpPr>
              <p:cxnSp>
                <p:nvCxnSpPr>
                  <p:cNvPr id="36" name="Straight Connector 35"/>
                  <p:cNvCxnSpPr/>
                  <p:nvPr/>
                </p:nvCxnSpPr>
                <p:spPr>
                  <a:xfrm>
                    <a:off x="8442" y="2509"/>
                    <a:ext cx="0" cy="1466"/>
                  </a:xfrm>
                  <a:prstGeom prst="line">
                    <a:avLst/>
                  </a:prstGeom>
                  <a:ln w="28575"/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37" name="Group 36"/>
                  <p:cNvGrpSpPr/>
                  <p:nvPr/>
                </p:nvGrpSpPr>
                <p:grpSpPr>
                  <a:xfrm>
                    <a:off x="6941" y="2490"/>
                    <a:ext cx="2918" cy="2880"/>
                    <a:chOff x="6663" y="1170"/>
                    <a:chExt cx="2918" cy="2880"/>
                  </a:xfrm>
                </p:grpSpPr>
                <p:sp>
                  <p:nvSpPr>
                    <p:cNvPr id="38" name="Arc 37"/>
                    <p:cNvSpPr/>
                    <p:nvPr/>
                  </p:nvSpPr>
                  <p:spPr>
                    <a:xfrm>
                      <a:off x="6663" y="1170"/>
                      <a:ext cx="2918" cy="2880"/>
                    </a:xfrm>
                    <a:prstGeom prst="arc">
                      <a:avLst>
                        <a:gd name="adj1" fmla="val 16183629"/>
                        <a:gd name="adj2" fmla="val 70271"/>
                      </a:avLst>
                    </a:prstGeom>
                    <a:ln w="28575"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cxnSp>
                  <p:nvCxnSpPr>
                    <p:cNvPr id="39" name="Straight Connector 38"/>
                    <p:cNvCxnSpPr/>
                    <p:nvPr/>
                  </p:nvCxnSpPr>
                  <p:spPr>
                    <a:xfrm>
                      <a:off x="8148" y="2588"/>
                      <a:ext cx="1410" cy="2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dk1"/>
                    </a:lnRef>
                    <a:fillRef idx="0">
                      <a:schemeClr val="dk1"/>
                    </a:fillRef>
                    <a:effectRef idx="0">
                      <a:schemeClr val="dk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grpSp>
              <p:nvGrpSpPr>
                <p:cNvPr id="40" name="Group 39"/>
                <p:cNvGrpSpPr/>
                <p:nvPr/>
              </p:nvGrpSpPr>
              <p:grpSpPr>
                <a:xfrm rot="16200000">
                  <a:off x="7080" y="682"/>
                  <a:ext cx="2918" cy="2880"/>
                  <a:chOff x="8842" y="-1470"/>
                  <a:chExt cx="2918" cy="2880"/>
                </a:xfrm>
              </p:grpSpPr>
              <p:sp>
                <p:nvSpPr>
                  <p:cNvPr id="41" name="Arc 40"/>
                  <p:cNvSpPr/>
                  <p:nvPr/>
                </p:nvSpPr>
                <p:spPr>
                  <a:xfrm>
                    <a:off x="8842" y="-1470"/>
                    <a:ext cx="2918" cy="2880"/>
                  </a:xfrm>
                  <a:prstGeom prst="arc">
                    <a:avLst>
                      <a:gd name="adj1" fmla="val 16183629"/>
                      <a:gd name="adj2" fmla="val 0"/>
                    </a:avLst>
                  </a:prstGeom>
                  <a:solidFill>
                    <a:schemeClr val="accent1"/>
                  </a:solidFill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cxnSp>
                <p:nvCxnSpPr>
                  <p:cNvPr id="42" name="Straight Connector 41"/>
                  <p:cNvCxnSpPr/>
                  <p:nvPr/>
                </p:nvCxnSpPr>
                <p:spPr>
                  <a:xfrm>
                    <a:off x="10320" y="16"/>
                    <a:ext cx="1440" cy="0"/>
                  </a:xfrm>
                  <a:prstGeom prst="line">
                    <a:avLst/>
                  </a:prstGeom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sp>
        <p:nvSpPr>
          <p:cNvPr id="43" name="Text Box 42"/>
          <p:cNvSpPr txBox="1"/>
          <p:nvPr/>
        </p:nvSpPr>
        <p:spPr>
          <a:xfrm>
            <a:off x="4693920" y="2419350"/>
            <a:ext cx="42951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- Chia hình tròn thành 4 phần bằng nhau, tô màu 1 phần.</a:t>
            </a:r>
          </a:p>
        </p:txBody>
      </p:sp>
      <p:sp>
        <p:nvSpPr>
          <p:cNvPr id="44" name="Text Box 43"/>
          <p:cNvSpPr txBox="1"/>
          <p:nvPr/>
        </p:nvSpPr>
        <p:spPr>
          <a:xfrm>
            <a:off x="4720590" y="3133090"/>
            <a:ext cx="42106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-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Đã tô màu một phần tư hình tròn.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5"/>
              <p:cNvSpPr txBox="1"/>
              <p:nvPr/>
            </p:nvSpPr>
            <p:spPr>
              <a:xfrm>
                <a:off x="4800600" y="3531870"/>
                <a:ext cx="2782570" cy="48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- Một phần tư viết là: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4</m:t>
                        </m:r>
                      </m:den>
                    </m:f>
                  </m:oMath>
                </a14:m>
                <a:endParaRPr lang="en-US"/>
              </a:p>
            </p:txBody>
          </p:sp>
        </mc:Choice>
        <mc:Fallback xmlns="">
          <p:sp>
            <p:nvSpPr>
              <p:cNvPr id="4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600" y="3531870"/>
                <a:ext cx="2782570" cy="48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43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0" grpId="1"/>
      <p:bldP spid="23" grpId="0"/>
      <p:bldP spid="23" grpId="1"/>
      <p:bldP spid="24" grpId="0"/>
      <p:bldP spid="24" grpId="1"/>
      <p:bldP spid="43" grpId="0"/>
      <p:bldP spid="43" grpId="1"/>
      <p:bldP spid="44" grpId="0"/>
      <p:bldP spid="44" grpId="1"/>
      <p:bldP spid="46" grpId="0"/>
      <p:bldP spid="46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 Box 46"/>
          <p:cNvSpPr txBox="1"/>
          <p:nvPr/>
        </p:nvSpPr>
        <p:spPr>
          <a:xfrm>
            <a:off x="228600" y="86995"/>
            <a:ext cx="228917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Bài 1: Đ, S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7200" y="1123950"/>
            <a:ext cx="1600200" cy="1066800"/>
            <a:chOff x="1080" y="2130"/>
            <a:chExt cx="2520" cy="1680"/>
          </a:xfrm>
        </p:grpSpPr>
        <p:grpSp>
          <p:nvGrpSpPr>
            <p:cNvPr id="18" name="Group 17"/>
            <p:cNvGrpSpPr/>
            <p:nvPr/>
          </p:nvGrpSpPr>
          <p:grpSpPr>
            <a:xfrm>
              <a:off x="1080" y="2130"/>
              <a:ext cx="1680" cy="1680"/>
              <a:chOff x="1080" y="2130"/>
              <a:chExt cx="1680" cy="1680"/>
            </a:xfrm>
          </p:grpSpPr>
          <p:sp>
            <p:nvSpPr>
              <p:cNvPr id="8" name="Flowchart: Process 7"/>
              <p:cNvSpPr/>
              <p:nvPr/>
            </p:nvSpPr>
            <p:spPr>
              <a:xfrm>
                <a:off x="1080" y="2130"/>
                <a:ext cx="840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Flowchart: Process 8"/>
              <p:cNvSpPr/>
              <p:nvPr/>
            </p:nvSpPr>
            <p:spPr>
              <a:xfrm>
                <a:off x="1920" y="2130"/>
                <a:ext cx="840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Flowchart: Process 9"/>
            <p:cNvSpPr/>
            <p:nvPr/>
          </p:nvSpPr>
          <p:spPr>
            <a:xfrm>
              <a:off x="2760" y="2130"/>
              <a:ext cx="840" cy="168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 Box 42"/>
              <p:cNvSpPr txBox="1"/>
              <p:nvPr/>
            </p:nvSpPr>
            <p:spPr>
              <a:xfrm>
                <a:off x="76200" y="2345690"/>
                <a:ext cx="4323080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3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" y="2345690"/>
                <a:ext cx="4323080" cy="48577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/>
          <p:cNvGrpSpPr/>
          <p:nvPr/>
        </p:nvGrpSpPr>
        <p:grpSpPr>
          <a:xfrm>
            <a:off x="5715000" y="1200150"/>
            <a:ext cx="2133600" cy="1066800"/>
            <a:chOff x="8160" y="2010"/>
            <a:chExt cx="3360" cy="1680"/>
          </a:xfrm>
        </p:grpSpPr>
        <p:grpSp>
          <p:nvGrpSpPr>
            <p:cNvPr id="21" name="Group 20"/>
            <p:cNvGrpSpPr/>
            <p:nvPr/>
          </p:nvGrpSpPr>
          <p:grpSpPr>
            <a:xfrm>
              <a:off x="8160" y="2010"/>
              <a:ext cx="2520" cy="1680"/>
              <a:chOff x="8160" y="2010"/>
              <a:chExt cx="2520" cy="1680"/>
            </a:xfrm>
          </p:grpSpPr>
          <p:sp>
            <p:nvSpPr>
              <p:cNvPr id="13" name="Flowchart: Process 12"/>
              <p:cNvSpPr/>
              <p:nvPr/>
            </p:nvSpPr>
            <p:spPr>
              <a:xfrm>
                <a:off x="9840" y="2010"/>
                <a:ext cx="840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0" name="Group 19"/>
              <p:cNvGrpSpPr/>
              <p:nvPr/>
            </p:nvGrpSpPr>
            <p:grpSpPr>
              <a:xfrm>
                <a:off x="8160" y="2010"/>
                <a:ext cx="1680" cy="1680"/>
                <a:chOff x="8160" y="2010"/>
                <a:chExt cx="1680" cy="1680"/>
              </a:xfrm>
            </p:grpSpPr>
            <p:sp>
              <p:nvSpPr>
                <p:cNvPr id="14" name="Flowchart: Process 13"/>
                <p:cNvSpPr/>
                <p:nvPr/>
              </p:nvSpPr>
              <p:spPr>
                <a:xfrm>
                  <a:off x="9000" y="2010"/>
                  <a:ext cx="840" cy="1680"/>
                </a:xfrm>
                <a:prstGeom prst="flowChartProcess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5" name="Flowchart: Process 14"/>
                <p:cNvSpPr/>
                <p:nvPr/>
              </p:nvSpPr>
              <p:spPr>
                <a:xfrm>
                  <a:off x="8160" y="2010"/>
                  <a:ext cx="840" cy="1680"/>
                </a:xfrm>
                <a:prstGeom prst="flowChartProcess">
                  <a:avLst/>
                </a:prstGeom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7" name="Flowchart: Process 16"/>
            <p:cNvSpPr/>
            <p:nvPr/>
          </p:nvSpPr>
          <p:spPr>
            <a:xfrm>
              <a:off x="10680" y="2010"/>
              <a:ext cx="840" cy="1680"/>
            </a:xfrm>
            <a:prstGeom prst="flowChartProcess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 Box 45"/>
              <p:cNvSpPr txBox="1"/>
              <p:nvPr/>
            </p:nvSpPr>
            <p:spPr>
              <a:xfrm>
                <a:off x="5257800" y="2347595"/>
                <a:ext cx="4315460" cy="4845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6" name="Text 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7800" y="2347595"/>
                <a:ext cx="4315460" cy="48450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7" name="Group 36"/>
          <p:cNvGrpSpPr/>
          <p:nvPr/>
        </p:nvGrpSpPr>
        <p:grpSpPr>
          <a:xfrm>
            <a:off x="381000" y="3105150"/>
            <a:ext cx="1877060" cy="1066800"/>
            <a:chOff x="840" y="4890"/>
            <a:chExt cx="2956" cy="1680"/>
          </a:xfrm>
        </p:grpSpPr>
        <p:grpSp>
          <p:nvGrpSpPr>
            <p:cNvPr id="36" name="Group 35"/>
            <p:cNvGrpSpPr/>
            <p:nvPr/>
          </p:nvGrpSpPr>
          <p:grpSpPr>
            <a:xfrm>
              <a:off x="840" y="4890"/>
              <a:ext cx="2356" cy="1680"/>
              <a:chOff x="840" y="4890"/>
              <a:chExt cx="2356" cy="1680"/>
            </a:xfrm>
          </p:grpSpPr>
          <p:grpSp>
            <p:nvGrpSpPr>
              <p:cNvPr id="35" name="Group 34"/>
              <p:cNvGrpSpPr/>
              <p:nvPr/>
            </p:nvGrpSpPr>
            <p:grpSpPr>
              <a:xfrm>
                <a:off x="840" y="4890"/>
                <a:ext cx="1756" cy="1680"/>
                <a:chOff x="840" y="4890"/>
                <a:chExt cx="1756" cy="1680"/>
              </a:xfrm>
            </p:grpSpPr>
            <p:grpSp>
              <p:nvGrpSpPr>
                <p:cNvPr id="34" name="Group 33"/>
                <p:cNvGrpSpPr/>
                <p:nvPr/>
              </p:nvGrpSpPr>
              <p:grpSpPr>
                <a:xfrm>
                  <a:off x="840" y="4890"/>
                  <a:ext cx="1156" cy="1680"/>
                  <a:chOff x="840" y="4890"/>
                  <a:chExt cx="1156" cy="1680"/>
                </a:xfrm>
              </p:grpSpPr>
              <p:sp>
                <p:nvSpPr>
                  <p:cNvPr id="23" name="Flowchart: Process 22"/>
                  <p:cNvSpPr/>
                  <p:nvPr/>
                </p:nvSpPr>
                <p:spPr>
                  <a:xfrm>
                    <a:off x="840" y="4890"/>
                    <a:ext cx="556" cy="1680"/>
                  </a:xfrm>
                  <a:prstGeom prst="flowChartProcess">
                    <a:avLst/>
                  </a:prstGeom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24" name="Flowchart: Process 23"/>
                  <p:cNvSpPr/>
                  <p:nvPr/>
                </p:nvSpPr>
                <p:spPr>
                  <a:xfrm>
                    <a:off x="1440" y="4890"/>
                    <a:ext cx="556" cy="1680"/>
                  </a:xfrm>
                  <a:prstGeom prst="flowChartProcess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25" name="Flowchart: Process 24"/>
                <p:cNvSpPr/>
                <p:nvPr/>
              </p:nvSpPr>
              <p:spPr>
                <a:xfrm>
                  <a:off x="2040" y="4890"/>
                  <a:ext cx="556" cy="1680"/>
                </a:xfrm>
                <a:prstGeom prst="flowChartProcess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6" name="Flowchart: Process 25"/>
              <p:cNvSpPr/>
              <p:nvPr/>
            </p:nvSpPr>
            <p:spPr>
              <a:xfrm>
                <a:off x="2640" y="4890"/>
                <a:ext cx="556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7" name="Flowchart: Process 26"/>
            <p:cNvSpPr/>
            <p:nvPr/>
          </p:nvSpPr>
          <p:spPr>
            <a:xfrm>
              <a:off x="3240" y="4890"/>
              <a:ext cx="556" cy="1680"/>
            </a:xfrm>
            <a:prstGeom prst="flowChartProcess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 Box 44"/>
              <p:cNvSpPr txBox="1"/>
              <p:nvPr/>
            </p:nvSpPr>
            <p:spPr>
              <a:xfrm>
                <a:off x="0" y="4400550"/>
                <a:ext cx="4315460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5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400550"/>
                <a:ext cx="4315460" cy="4857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2" name="Group 41"/>
          <p:cNvGrpSpPr/>
          <p:nvPr/>
        </p:nvGrpSpPr>
        <p:grpSpPr>
          <a:xfrm>
            <a:off x="5883910" y="3257550"/>
            <a:ext cx="2165350" cy="1066800"/>
            <a:chOff x="9026" y="5490"/>
            <a:chExt cx="3410" cy="1680"/>
          </a:xfrm>
        </p:grpSpPr>
        <p:sp>
          <p:nvSpPr>
            <p:cNvPr id="28" name="Flowchart: Process 27"/>
            <p:cNvSpPr/>
            <p:nvPr/>
          </p:nvSpPr>
          <p:spPr>
            <a:xfrm>
              <a:off x="11880" y="5490"/>
              <a:ext cx="556" cy="1680"/>
            </a:xfrm>
            <a:prstGeom prst="flowChartProcess">
              <a:avLst/>
            </a:prstGeom>
            <a:ln w="28575" cmpd="sng">
              <a:solidFill>
                <a:schemeClr val="accent1">
                  <a:shade val="50000"/>
                </a:schemeClr>
              </a:solidFill>
              <a:prstDash val="solid"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1" name="Group 40"/>
            <p:cNvGrpSpPr/>
            <p:nvPr/>
          </p:nvGrpSpPr>
          <p:grpSpPr>
            <a:xfrm>
              <a:off x="9026" y="5490"/>
              <a:ext cx="2810" cy="1680"/>
              <a:chOff x="9026" y="5490"/>
              <a:chExt cx="2810" cy="1680"/>
            </a:xfrm>
          </p:grpSpPr>
          <p:sp>
            <p:nvSpPr>
              <p:cNvPr id="29" name="Flowchart: Process 28"/>
              <p:cNvSpPr/>
              <p:nvPr/>
            </p:nvSpPr>
            <p:spPr>
              <a:xfrm>
                <a:off x="11280" y="5490"/>
                <a:ext cx="556" cy="1680"/>
              </a:xfrm>
              <a:prstGeom prst="flowChartProcess">
                <a:avLst/>
              </a:prstGeom>
              <a:ln w="28575" cmpd="sng">
                <a:solidFill>
                  <a:schemeClr val="accent1">
                    <a:shade val="50000"/>
                  </a:schemeClr>
                </a:solidFill>
                <a:prstDash val="solid"/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40" name="Group 39"/>
              <p:cNvGrpSpPr/>
              <p:nvPr/>
            </p:nvGrpSpPr>
            <p:grpSpPr>
              <a:xfrm>
                <a:off x="9026" y="5490"/>
                <a:ext cx="2286" cy="1680"/>
                <a:chOff x="9026" y="5490"/>
                <a:chExt cx="2286" cy="1680"/>
              </a:xfrm>
            </p:grpSpPr>
            <p:sp>
              <p:nvSpPr>
                <p:cNvPr id="30" name="Flowchart: Process 29"/>
                <p:cNvSpPr/>
                <p:nvPr/>
              </p:nvSpPr>
              <p:spPr>
                <a:xfrm>
                  <a:off x="10756" y="5490"/>
                  <a:ext cx="556" cy="1680"/>
                </a:xfrm>
                <a:prstGeom prst="flowChartProcess">
                  <a:avLst/>
                </a:prstGeom>
                <a:ln w="28575" cmpd="sng">
                  <a:solidFill>
                    <a:schemeClr val="accent1">
                      <a:shade val="50000"/>
                    </a:schemeClr>
                  </a:solidFill>
                  <a:prstDash val="solid"/>
                </a:ln>
              </p:spPr>
              <p:style>
                <a:lnRef idx="2">
                  <a:schemeClr val="accent6"/>
                </a:lnRef>
                <a:fillRef idx="1">
                  <a:schemeClr val="lt1"/>
                </a:fillRef>
                <a:effectRef idx="0">
                  <a:schemeClr val="accent6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9" name="Group 38"/>
                <p:cNvGrpSpPr/>
                <p:nvPr/>
              </p:nvGrpSpPr>
              <p:grpSpPr>
                <a:xfrm>
                  <a:off x="9026" y="5490"/>
                  <a:ext cx="1730" cy="1680"/>
                  <a:chOff x="9026" y="5490"/>
                  <a:chExt cx="1730" cy="1680"/>
                </a:xfrm>
              </p:grpSpPr>
              <p:sp>
                <p:nvSpPr>
                  <p:cNvPr id="31" name="Flowchart: Process 30"/>
                  <p:cNvSpPr/>
                  <p:nvPr/>
                </p:nvSpPr>
                <p:spPr>
                  <a:xfrm>
                    <a:off x="10200" y="5490"/>
                    <a:ext cx="556" cy="1680"/>
                  </a:xfrm>
                  <a:prstGeom prst="flowChartProcess">
                    <a:avLst/>
                  </a:prstGeom>
                  <a:ln w="28575" cmpd="sng">
                    <a:solidFill>
                      <a:schemeClr val="accent1">
                        <a:shade val="50000"/>
                      </a:schemeClr>
                    </a:solidFill>
                    <a:prstDash val="solid"/>
                  </a:ln>
                </p:spPr>
                <p:style>
                  <a:lnRef idx="2">
                    <a:schemeClr val="accent6"/>
                  </a:lnRef>
                  <a:fillRef idx="1">
                    <a:schemeClr val="lt1"/>
                  </a:fillRef>
                  <a:effectRef idx="0">
                    <a:schemeClr val="accent6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grpSp>
                <p:nvGrpSpPr>
                  <p:cNvPr id="38" name="Group 37"/>
                  <p:cNvGrpSpPr/>
                  <p:nvPr/>
                </p:nvGrpSpPr>
                <p:grpSpPr>
                  <a:xfrm>
                    <a:off x="9026" y="5490"/>
                    <a:ext cx="1130" cy="1680"/>
                    <a:chOff x="9026" y="5490"/>
                    <a:chExt cx="1130" cy="1680"/>
                  </a:xfrm>
                </p:grpSpPr>
                <p:sp>
                  <p:nvSpPr>
                    <p:cNvPr id="32" name="Flowchart: Process 31"/>
                    <p:cNvSpPr/>
                    <p:nvPr/>
                  </p:nvSpPr>
                  <p:spPr>
                    <a:xfrm>
                      <a:off x="9600" y="5490"/>
                      <a:ext cx="556" cy="1680"/>
                    </a:xfrm>
                    <a:prstGeom prst="flowChartProcess">
                      <a:avLst/>
                    </a:prstGeom>
                    <a:ln w="28575" cmpd="sng">
                      <a:solidFill>
                        <a:schemeClr val="accent1">
                          <a:shade val="50000"/>
                        </a:schemeClr>
                      </a:solidFill>
                      <a:prstDash val="solid"/>
                    </a:ln>
                  </p:spPr>
                  <p:style>
                    <a:lnRef idx="2">
                      <a:schemeClr val="accent6"/>
                    </a:lnRef>
                    <a:fillRef idx="1">
                      <a:schemeClr val="lt1"/>
                    </a:fillRef>
                    <a:effectRef idx="0">
                      <a:schemeClr val="accent6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33" name="Flowchart: Process 32"/>
                    <p:cNvSpPr/>
                    <p:nvPr/>
                  </p:nvSpPr>
                  <p:spPr>
                    <a:xfrm>
                      <a:off x="9026" y="5490"/>
                      <a:ext cx="594" cy="1680"/>
                    </a:xfrm>
                    <a:prstGeom prst="flowChartProcess">
                      <a:avLst/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</p:grpSp>
            </p:grp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 Box 43"/>
              <p:cNvSpPr txBox="1"/>
              <p:nvPr/>
            </p:nvSpPr>
            <p:spPr>
              <a:xfrm>
                <a:off x="5334000" y="4476750"/>
                <a:ext cx="4315460" cy="485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/>
                  <a:t>Đã tô màu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  <a:cs typeface="Cambria Math" panose="02040503050406030204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latin typeface="Cambria Math" panose="02040503050406030204" charset="0"/>
                            <a:cs typeface="Cambria Math" panose="02040503050406030204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/>
                  <a:t> hình chữ nhật</a:t>
                </a:r>
              </a:p>
            </p:txBody>
          </p:sp>
        </mc:Choice>
        <mc:Fallback xmlns="">
          <p:sp>
            <p:nvSpPr>
              <p:cNvPr id="44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0" y="4476750"/>
                <a:ext cx="4315460" cy="48577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2819400" y="2222500"/>
            <a:ext cx="636270" cy="609600"/>
            <a:chOff x="4440" y="3500"/>
            <a:chExt cx="1002" cy="960"/>
          </a:xfrm>
        </p:grpSpPr>
        <p:sp>
          <p:nvSpPr>
            <p:cNvPr id="4" name="Rectangles 3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Text Box 4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8049260" y="4364990"/>
            <a:ext cx="636270" cy="609600"/>
            <a:chOff x="4440" y="3500"/>
            <a:chExt cx="1002" cy="960"/>
          </a:xfrm>
        </p:grpSpPr>
        <p:sp>
          <p:nvSpPr>
            <p:cNvPr id="11" name="Rectangles 10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 Box 11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2819400" y="4262120"/>
            <a:ext cx="636270" cy="609600"/>
            <a:chOff x="4440" y="3500"/>
            <a:chExt cx="1002" cy="960"/>
          </a:xfrm>
        </p:grpSpPr>
        <p:sp>
          <p:nvSpPr>
            <p:cNvPr id="48" name="Rectangles 47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 Box 48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946390" y="2324735"/>
            <a:ext cx="636270" cy="609600"/>
            <a:chOff x="4440" y="3500"/>
            <a:chExt cx="1002" cy="960"/>
          </a:xfrm>
        </p:grpSpPr>
        <p:sp>
          <p:nvSpPr>
            <p:cNvPr id="51" name="Rectangles 50"/>
            <p:cNvSpPr/>
            <p:nvPr/>
          </p:nvSpPr>
          <p:spPr>
            <a:xfrm>
              <a:off x="4440" y="3500"/>
              <a:ext cx="1002" cy="960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Text Box 51"/>
            <p:cNvSpPr txBox="1"/>
            <p:nvPr/>
          </p:nvSpPr>
          <p:spPr>
            <a:xfrm>
              <a:off x="4646" y="3718"/>
              <a:ext cx="634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?</a:t>
              </a:r>
            </a:p>
          </p:txBody>
        </p:sp>
      </p:grpSp>
      <p:sp>
        <p:nvSpPr>
          <p:cNvPr id="53" name="Text Box 52"/>
          <p:cNvSpPr txBox="1"/>
          <p:nvPr/>
        </p:nvSpPr>
        <p:spPr>
          <a:xfrm>
            <a:off x="2851150" y="2192020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4" name="Text Box 53"/>
          <p:cNvSpPr txBox="1"/>
          <p:nvPr/>
        </p:nvSpPr>
        <p:spPr>
          <a:xfrm>
            <a:off x="7992110" y="2235200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</a:p>
        </p:txBody>
      </p:sp>
      <p:sp>
        <p:nvSpPr>
          <p:cNvPr id="55" name="Text Box 54"/>
          <p:cNvSpPr txBox="1"/>
          <p:nvPr/>
        </p:nvSpPr>
        <p:spPr>
          <a:xfrm>
            <a:off x="8109585" y="4316095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  <p:sp>
        <p:nvSpPr>
          <p:cNvPr id="56" name="Text Box 55"/>
          <p:cNvSpPr txBox="1"/>
          <p:nvPr/>
        </p:nvSpPr>
        <p:spPr>
          <a:xfrm>
            <a:off x="2819400" y="4231005"/>
            <a:ext cx="57213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2" dur="1" fill="hold"/>
                                        <p:tgtEl>
                                          <p:spTgt spid="55"/>
                                        </p:tgtEl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3" grpId="1"/>
      <p:bldP spid="46" grpId="0"/>
      <p:bldP spid="46" grpId="1"/>
      <p:bldP spid="45" grpId="0"/>
      <p:bldP spid="45" grpId="1"/>
      <p:bldP spid="44" grpId="0"/>
      <p:bldP spid="44" grpId="1"/>
      <p:bldP spid="53" grpId="0"/>
      <p:bldP spid="53" grpId="1"/>
      <p:bldP spid="54" grpId="0"/>
      <p:bldP spid="54" grpId="1"/>
      <p:bldP spid="55" grpId="0"/>
      <p:bldP spid="55" grpId="1"/>
      <p:bldP spid="56" grpId="0"/>
      <p:bldP spid="5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469760589680_bf8399968586dc52436522d01825cbc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6515" y="-635"/>
            <a:ext cx="8982710" cy="512635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z3469103268001_d7d1e84c881d7a05f8ce386423e3582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524000" y="209550"/>
            <a:ext cx="1933575" cy="1451610"/>
          </a:xfrm>
          <a:prstGeom prst="rect">
            <a:avLst/>
          </a:prstGeom>
        </p:spPr>
      </p:pic>
      <p:pic>
        <p:nvPicPr>
          <p:cNvPr id="7" name="Content Placeholder 6" descr="z3469103268677_b7aeb03f1f31de43c20703d2b841fb67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181600" y="209550"/>
            <a:ext cx="2315845" cy="1490980"/>
          </a:xfrm>
          <a:prstGeom prst="rect">
            <a:avLst/>
          </a:prstGeom>
        </p:spPr>
      </p:pic>
      <p:pic>
        <p:nvPicPr>
          <p:cNvPr id="9" name="Picture 8" descr="z3469103271353_18e6a9b14f56240b55d0e4d834a1fce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56690" y="2873375"/>
            <a:ext cx="2017395" cy="1604010"/>
          </a:xfrm>
          <a:prstGeom prst="rect">
            <a:avLst/>
          </a:prstGeom>
        </p:spPr>
      </p:pic>
      <p:pic>
        <p:nvPicPr>
          <p:cNvPr id="10" name="Picture 9" descr="z3469103271467_62831120beba4ea5bfad1fabcddb044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3845" y="2876550"/>
            <a:ext cx="2133600" cy="1571625"/>
          </a:xfrm>
          <a:prstGeom prst="rect">
            <a:avLst/>
          </a:prstGeom>
        </p:spPr>
      </p:pic>
      <p:sp>
        <p:nvSpPr>
          <p:cNvPr id="11" name="Text Box 10"/>
          <p:cNvSpPr txBox="1"/>
          <p:nvPr/>
        </p:nvSpPr>
        <p:spPr>
          <a:xfrm>
            <a:off x="1143000" y="1750060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năm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11"/>
          <p:cNvSpPr txBox="1"/>
          <p:nvPr/>
        </p:nvSpPr>
        <p:spPr>
          <a:xfrm>
            <a:off x="1295400" y="4552950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hai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12"/>
          <p:cNvSpPr txBox="1"/>
          <p:nvPr/>
        </p:nvSpPr>
        <p:spPr>
          <a:xfrm>
            <a:off x="5257800" y="4426585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tư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 Box 13"/>
          <p:cNvSpPr txBox="1"/>
          <p:nvPr/>
        </p:nvSpPr>
        <p:spPr>
          <a:xfrm>
            <a:off x="5181600" y="1809750"/>
            <a:ext cx="289750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 phần ba</a:t>
            </a:r>
          </a:p>
          <a:p>
            <a:endParaRPr lang="en-US" sz="28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 descr="z3472306020873_609cfed82464d611e314b594f4513d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675" y="133350"/>
            <a:ext cx="1228725" cy="1616710"/>
          </a:xfrm>
          <a:prstGeom prst="rect">
            <a:avLst/>
          </a:prstGeom>
        </p:spPr>
      </p:pic>
      <p:pic>
        <p:nvPicPr>
          <p:cNvPr id="3" name="Picture 2" descr="z3472306020855_2fce1749e4bace5ad053a597832797e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24800" y="38735"/>
            <a:ext cx="1076960" cy="1661795"/>
          </a:xfrm>
          <a:prstGeom prst="rect">
            <a:avLst/>
          </a:prstGeom>
        </p:spPr>
      </p:pic>
      <p:pic>
        <p:nvPicPr>
          <p:cNvPr id="4" name="Picture 3" descr="z3472306032868_c2997169061d2f7095d3660571966d9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29550" y="2580005"/>
            <a:ext cx="958850" cy="1846580"/>
          </a:xfrm>
          <a:prstGeom prst="rect">
            <a:avLst/>
          </a:prstGeom>
        </p:spPr>
      </p:pic>
      <p:pic>
        <p:nvPicPr>
          <p:cNvPr id="6" name="Picture 5" descr="z3472306012648_4713fe54cad05248772099053b03f25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00" y="2710180"/>
            <a:ext cx="1019175" cy="193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  <p:bldP spid="12" grpId="1"/>
      <p:bldP spid="13" grpId="0"/>
      <p:bldP spid="13" grpId="1"/>
      <p:bldP spid="14" grpId="0"/>
      <p:bldP spid="1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544291"/>
            <a:ext cx="8571990" cy="3276600"/>
          </a:xfrm>
          <a:prstGeom prst="rect">
            <a:avLst/>
          </a:prstGeom>
        </p:spPr>
      </p:pic>
      <p:pic>
        <p:nvPicPr>
          <p:cNvPr id="7" name="Content Placeholder 2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120000">
            <a:off x="7488383" y="345763"/>
            <a:ext cx="1294130" cy="1021715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6818893" y="3234151"/>
            <a:ext cx="515620" cy="586740"/>
          </a:xfrm>
          <a:prstGeom prst="ellipse">
            <a:avLst/>
          </a:prstGeom>
          <a:noFill/>
          <a:ln w="28575" cmpd="sng">
            <a:solidFill>
              <a:srgbClr val="FF0000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ldLvl="0" animBg="1"/>
      <p:bldP spid="9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162050"/>
            <a:ext cx="8542020" cy="254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56970" y="285750"/>
            <a:ext cx="6002020" cy="1320800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tạm biệt các em.</a:t>
            </a:r>
          </a:p>
          <a:p>
            <a:pPr algn="ctr"/>
            <a:endParaRPr lang="en-US" sz="4000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unname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1897" y="-167441"/>
            <a:ext cx="1417983" cy="1211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9643534" cy="5424488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>
            <a:fillRect/>
          </a:stretch>
        </p:blipFill>
        <p:spPr>
          <a:xfrm>
            <a:off x="264" y="2604231"/>
            <a:ext cx="9643534" cy="282025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30630" y="1108075"/>
            <a:ext cx="7247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MỘT PHẦN MẤY ( 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1155" y="1600200"/>
            <a:ext cx="6764020" cy="1174750"/>
          </a:xfrm>
          <a:prstGeom prst="rect">
            <a:avLst/>
          </a:prstGeom>
          <a:noFill/>
        </p:spPr>
        <p:txBody>
          <a:bodyPr wrap="square" lIns="68556" tIns="34289" rIns="68556" bIns="34289" rtlCol="0">
            <a:spAutoFit/>
          </a:bodyPr>
          <a:lstStyle/>
          <a:p>
            <a:pPr algn="ctr"/>
            <a:r>
              <a:rPr lang="en-US" sz="7200" b="1" i="1" dirty="0">
                <a:solidFill>
                  <a:srgbClr val="C00000"/>
                </a:solidFill>
                <a:latin typeface="HP001 4 hàng" panose="020B0603050302020204" charset="0"/>
                <a:cs typeface="HP001 4 hàng" panose="020B0603050302020204" charset="0"/>
              </a:rPr>
              <a:t>Khởi động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2473325" y="578485"/>
            <a:ext cx="13366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3886200" y="1837055"/>
            <a:ext cx="843915" cy="8210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" y="15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691" y="4519563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008505" y="1740535"/>
            <a:ext cx="3712845" cy="110553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 :     =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86202" y="1657350"/>
            <a:ext cx="912915" cy="110553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</a:p>
        </p:txBody>
      </p:sp>
      <p:pic>
        <p:nvPicPr>
          <p:cNvPr id="23" name="Picture 4" descr="Các số đếm từ 1 đến 5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0" y="0"/>
            <a:ext cx="1849438" cy="138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Tieng-vo-tay-trong-powerpoint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324600" y="895350"/>
            <a:ext cx="412750" cy="412750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3810000" y="1878330"/>
            <a:ext cx="76962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5638800" y="1786255"/>
            <a:ext cx="12274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3664585" y="1740535"/>
            <a:ext cx="113474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8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0" grpId="0"/>
      <p:bldP spid="2" grpId="0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Dan cho chay tron\PoolnoFo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58400" cy="523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ình ảnh có liên quan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-11934"/>
            <a:ext cx="9772797" cy="5167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65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76415" y="666763"/>
            <a:ext cx="308610" cy="58229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endParaRPr lang="en-US" sz="3200" b="1" dirty="0">
              <a:solidFill>
                <a:schemeClr val="bg1"/>
              </a:solidFill>
              <a:latin typeface="UTM Avo" panose="020406030505060202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62000" y="1733550"/>
            <a:ext cx="8201025" cy="70548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chia ta làm như thế nào?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181602" y="1733550"/>
            <a:ext cx="912915" cy="1105535"/>
          </a:xfrm>
          <a:prstGeom prst="rect">
            <a:avLst/>
          </a:prstGeom>
          <a:noFill/>
        </p:spPr>
        <p:txBody>
          <a:bodyPr wrap="square" lIns="91410" tIns="45705" rIns="91410" bIns="45705" rtlCol="0">
            <a:spAutoFit/>
          </a:bodyPr>
          <a:lstStyle/>
          <a:p>
            <a:pPr algn="ctr"/>
            <a:endParaRPr lang="en-US" sz="6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2" name="Picture 4" descr="four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28602" y="285751"/>
            <a:ext cx="1712913" cy="128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Tieng-vo-tay-trong-powerpoint-www_tiengdong_com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6248400" y="1123950"/>
            <a:ext cx="412750" cy="412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10" dur="4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" y="15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28"/>
          <p:cNvSpPr/>
          <p:nvPr/>
        </p:nvSpPr>
        <p:spPr>
          <a:xfrm>
            <a:off x="2103755" y="1885633"/>
            <a:ext cx="628650" cy="6270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anchor="ctr"/>
          <a:lstStyle/>
          <a:p>
            <a:pPr algn="ctr">
              <a:defRPr/>
            </a:pPr>
            <a:endParaRPr lang="en-US" sz="4400" b="1" dirty="0">
              <a:solidFill>
                <a:srgbClr val="FF0000"/>
              </a:solidFill>
              <a:latin typeface="UTM Avo" panose="02040603050506020204" pitchFamily="18" charset="0"/>
            </a:endParaRPr>
          </a:p>
        </p:txBody>
      </p:sp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1846" y="4508304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2048510" y="3257550"/>
            <a:ext cx="3514090" cy="9207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 lIns="91410" tIns="45705" rIns="91410" bIns="45705">
            <a:spAutoFit/>
          </a:bodyPr>
          <a:lstStyle/>
          <a:p>
            <a:r>
              <a:rPr lang="en-US" sz="5400" b="1" dirty="0">
                <a:latin typeface="UTM Avo"/>
              </a:rPr>
              <a:t> 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838201" y="462977"/>
            <a:ext cx="747128" cy="584775"/>
          </a:xfrm>
          <a:prstGeom prst="rect">
            <a:avLst/>
          </a:prstGeom>
          <a:noFill/>
        </p:spPr>
        <p:txBody>
          <a:bodyPr wrap="none" lIns="91410" tIns="45705" rIns="91410" bIns="45705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UTM Avo" panose="02040603050506020204" pitchFamily="18" charset="0"/>
              </a:rPr>
              <a:t>Số:</a:t>
            </a:r>
          </a:p>
        </p:txBody>
      </p:sp>
      <p:pic>
        <p:nvPicPr>
          <p:cNvPr id="58" name="Picture 4" descr="Các số đếm từ 1 đến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380999" y="0"/>
            <a:ext cx="1702203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 Box 1"/>
          <p:cNvSpPr txBox="1"/>
          <p:nvPr/>
        </p:nvSpPr>
        <p:spPr>
          <a:xfrm>
            <a:off x="2164715" y="1706245"/>
            <a:ext cx="118808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2880995" y="1706245"/>
            <a:ext cx="310705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: 3 = 7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1752600" y="1710055"/>
            <a:ext cx="13773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5" grpId="0"/>
      <p:bldP spid="5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ình ảnh có liên qua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3542" y1="8333" x2="4688" y2="94504"/>
                        <a14:foregroundMark x1="2813" y1="11170" x2="52083" y2="7092"/>
                        <a14:foregroundMark x1="49271" y1="7801" x2="96146" y2="9397"/>
                        <a14:foregroundMark x1="96146" y1="9043" x2="97083" y2="92199"/>
                        <a14:foregroundMark x1="3333" y1="95745" x2="97083" y2="92199"/>
                        <a14:foregroundMark x1="16250" y1="85638" x2="28021" y2="92553"/>
                        <a14:foregroundMark x1="24792" y1="84574" x2="27396" y2="90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908" y="15"/>
            <a:ext cx="9792586" cy="517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 descr="C:\Users\ADMIN\Desktop\Tai nguyen thiet ke tro choi\Bảng gỗ\1a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10355" y1="92364" x2="30139" y2="77818"/>
                        <a14:foregroundMark x1="97372" y1="54545" x2="91654" y2="690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998" y="4476765"/>
            <a:ext cx="1419402" cy="603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Các số đếm từ 1 đến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-228600" y="133351"/>
            <a:ext cx="1570038" cy="1176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 Box 2"/>
          <p:cNvSpPr txBox="1"/>
          <p:nvPr/>
        </p:nvSpPr>
        <p:spPr>
          <a:xfrm>
            <a:off x="57785" y="1811655"/>
            <a:ext cx="9315450" cy="175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Muốn tìm số bị chia ta làm như thế nào?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39" name="图片 32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" y="0"/>
            <a:ext cx="9643534" cy="5424488"/>
          </a:xfrm>
          <a:prstGeom prst="rect">
            <a:avLst/>
          </a:prstGeom>
        </p:spPr>
      </p:pic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009"/>
          <a:stretch>
            <a:fillRect/>
          </a:stretch>
        </p:blipFill>
        <p:spPr>
          <a:xfrm>
            <a:off x="264" y="2604231"/>
            <a:ext cx="9643534" cy="2820256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230630" y="1108075"/>
            <a:ext cx="724725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14: MỘT PHẦN MẤY ( TIẾT 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z3469690665824_b12de838ab745cb55f0f0a64ced13889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135" y="-34290"/>
            <a:ext cx="9106535" cy="5107940"/>
          </a:xfrm>
          <a:prstGeom prst="rect">
            <a:avLst/>
          </a:prstGeom>
        </p:spPr>
      </p:pic>
      <p:sp>
        <p:nvSpPr>
          <p:cNvPr id="6" name="Text Box 5"/>
          <p:cNvSpPr txBox="1"/>
          <p:nvPr/>
        </p:nvSpPr>
        <p:spPr>
          <a:xfrm>
            <a:off x="152400" y="209550"/>
            <a:ext cx="235140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1. Khám phá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226</Words>
  <Application>Microsoft Office PowerPoint</Application>
  <PresentationFormat>On-screen Show (16:9)</PresentationFormat>
  <Paragraphs>48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HP001 4 hàng</vt:lpstr>
      <vt:lpstr>Times New Roman</vt:lpstr>
      <vt:lpstr>UTM Avo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SURFACE</cp:lastModifiedBy>
  <cp:revision>138</cp:revision>
  <dcterms:created xsi:type="dcterms:W3CDTF">2018-03-05T05:17:00Z</dcterms:created>
  <dcterms:modified xsi:type="dcterms:W3CDTF">2024-10-14T12:28:52Z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E0DF74691FD54CB5A281EF1940F17CEA</vt:lpwstr>
  </property>
  <property fmtid="{D5CDD505-2E9C-101B-9397-08002B2CF9AE}" pid="3" name="KSOProductBuildVer">
    <vt:lpwstr>1033-11.2.0.11130</vt:lpwstr>
  </property>
</Properties>
</file>