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6153" r:id="rId3"/>
    <p:sldMasterId id="2147486155" r:id="rId4"/>
    <p:sldMasterId id="2147486157" r:id="rId5"/>
    <p:sldMasterId id="2147486310" r:id="rId6"/>
    <p:sldMasterId id="2147486312" r:id="rId7"/>
    <p:sldMasterId id="2147486914" r:id="rId8"/>
    <p:sldMasterId id="2147487916" r:id="rId9"/>
    <p:sldMasterId id="2147488110" r:id="rId10"/>
  </p:sldMasterIdLst>
  <p:notesMasterIdLst>
    <p:notesMasterId r:id="rId43"/>
  </p:notesMasterIdLst>
  <p:sldIdLst>
    <p:sldId id="262" r:id="rId11"/>
    <p:sldId id="560" r:id="rId12"/>
    <p:sldId id="554" r:id="rId13"/>
    <p:sldId id="470" r:id="rId14"/>
    <p:sldId id="465" r:id="rId15"/>
    <p:sldId id="562" r:id="rId16"/>
    <p:sldId id="489" r:id="rId17"/>
    <p:sldId id="462" r:id="rId18"/>
    <p:sldId id="455" r:id="rId19"/>
    <p:sldId id="471" r:id="rId20"/>
    <p:sldId id="456" r:id="rId21"/>
    <p:sldId id="457" r:id="rId22"/>
    <p:sldId id="458" r:id="rId23"/>
    <p:sldId id="463" r:id="rId24"/>
    <p:sldId id="579" r:id="rId25"/>
    <p:sldId id="565" r:id="rId26"/>
    <p:sldId id="566" r:id="rId27"/>
    <p:sldId id="567" r:id="rId28"/>
    <p:sldId id="568" r:id="rId29"/>
    <p:sldId id="570" r:id="rId30"/>
    <p:sldId id="580" r:id="rId31"/>
    <p:sldId id="571" r:id="rId32"/>
    <p:sldId id="556" r:id="rId33"/>
    <p:sldId id="578" r:id="rId34"/>
    <p:sldId id="563" r:id="rId35"/>
    <p:sldId id="533" r:id="rId36"/>
    <p:sldId id="536" r:id="rId37"/>
    <p:sldId id="521" r:id="rId38"/>
    <p:sldId id="581" r:id="rId39"/>
    <p:sldId id="582" r:id="rId40"/>
    <p:sldId id="572" r:id="rId41"/>
    <p:sldId id="530" r:id="rId42"/>
  </p:sldIdLst>
  <p:sldSz cx="9144000" cy="6858000" type="screen4x3"/>
  <p:notesSz cx="6858000" cy="9144000"/>
  <p:custDataLst>
    <p:tags r:id="rId44"/>
  </p:custDataLst>
  <p:defaultTextStyle>
    <a:defPPr>
      <a:defRPr lang="en-US"/>
    </a:defPPr>
    <a:lvl1pPr algn="l" rtl="0" eaLnBrk="0" fontAlgn="base" hangingPunct="0">
      <a:spcBef>
        <a:spcPct val="0"/>
      </a:spcBef>
      <a:spcAft>
        <a:spcPct val="0"/>
      </a:spcAft>
      <a:defRPr i="1" kern="1200">
        <a:solidFill>
          <a:schemeClr val="tx1"/>
        </a:solidFill>
        <a:latin typeface="Arial"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itchFamily="34" charset="0"/>
        <a:ea typeface="+mn-ea"/>
        <a:cs typeface="+mn-cs"/>
      </a:defRPr>
    </a:lvl5pPr>
    <a:lvl6pPr marL="2286000" algn="l" defTabSz="914400" rtl="0" eaLnBrk="1" latinLnBrk="0" hangingPunct="1">
      <a:defRPr i="1" kern="1200">
        <a:solidFill>
          <a:schemeClr val="tx1"/>
        </a:solidFill>
        <a:latin typeface="Arial" pitchFamily="34" charset="0"/>
        <a:ea typeface="+mn-ea"/>
        <a:cs typeface="+mn-cs"/>
      </a:defRPr>
    </a:lvl6pPr>
    <a:lvl7pPr marL="2743200" algn="l" defTabSz="914400" rtl="0" eaLnBrk="1" latinLnBrk="0" hangingPunct="1">
      <a:defRPr i="1" kern="1200">
        <a:solidFill>
          <a:schemeClr val="tx1"/>
        </a:solidFill>
        <a:latin typeface="Arial" pitchFamily="34" charset="0"/>
        <a:ea typeface="+mn-ea"/>
        <a:cs typeface="+mn-cs"/>
      </a:defRPr>
    </a:lvl7pPr>
    <a:lvl8pPr marL="3200400" algn="l" defTabSz="914400" rtl="0" eaLnBrk="1" latinLnBrk="0" hangingPunct="1">
      <a:defRPr i="1" kern="1200">
        <a:solidFill>
          <a:schemeClr val="tx1"/>
        </a:solidFill>
        <a:latin typeface="Arial" pitchFamily="34" charset="0"/>
        <a:ea typeface="+mn-ea"/>
        <a:cs typeface="+mn-cs"/>
      </a:defRPr>
    </a:lvl8pPr>
    <a:lvl9pPr marL="3657600" algn="l" defTabSz="914400" rtl="0" eaLnBrk="1" latinLnBrk="0" hangingPunct="1">
      <a:defRPr i="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FF0000"/>
    <a:srgbClr val="0000CC"/>
    <a:srgbClr val="006600"/>
    <a:srgbClr val="FFFF99"/>
    <a:srgbClr val="0000FF"/>
    <a:srgbClr val="9900CC"/>
    <a:srgbClr val="A50021"/>
    <a:srgbClr val="B7EC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4909" autoAdjust="0"/>
  </p:normalViewPr>
  <p:slideViewPr>
    <p:cSldViewPr>
      <p:cViewPr varScale="1">
        <p:scale>
          <a:sx n="83" d="100"/>
          <a:sy n="83" d="100"/>
        </p:scale>
        <p:origin x="717"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6454F8D1-14B1-46F4-B3CE-AF96ECE4D681}" type="datetimeFigureOut">
              <a:rPr lang="en-US"/>
              <a:pPr>
                <a:defRPr/>
              </a:pPr>
              <a:t>10/14/2024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6A3CFBD-51D3-4625-8231-0FDF1A18C1BB}" type="slidenum">
              <a:rPr lang="en-US" altLang="en-US"/>
              <a:pPr/>
              <a:t>‹#›</a:t>
            </a:fld>
            <a:endParaRPr lang="en-US" altLang="en-US"/>
          </a:p>
        </p:txBody>
      </p:sp>
    </p:spTree>
    <p:extLst>
      <p:ext uri="{BB962C8B-B14F-4D97-AF65-F5344CB8AC3E}">
        <p14:creationId xmlns:p14="http://schemas.microsoft.com/office/powerpoint/2010/main" val="2845603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83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fld id="{914C3987-980C-47CA-99F7-6D346D43CE51}" type="slidenum">
              <a:rPr lang="zh-CN" altLang="en-US"/>
              <a:pPr/>
              <a:t>5</a:t>
            </a:fld>
            <a:endParaRPr lang="zh-CN" altLang="en-US"/>
          </a:p>
        </p:txBody>
      </p:sp>
    </p:spTree>
    <p:extLst>
      <p:ext uri="{BB962C8B-B14F-4D97-AF65-F5344CB8AC3E}">
        <p14:creationId xmlns:p14="http://schemas.microsoft.com/office/powerpoint/2010/main" val="289314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42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i="1">
                <a:solidFill>
                  <a:schemeClr val="tx1"/>
                </a:solidFill>
                <a:latin typeface="Arial" pitchFamily="34" charset="0"/>
              </a:defRPr>
            </a:lvl1pPr>
            <a:lvl2pPr marL="742950" indent="-285750" defTabSz="457200">
              <a:defRPr i="1">
                <a:solidFill>
                  <a:schemeClr val="tx1"/>
                </a:solidFill>
                <a:latin typeface="Arial" pitchFamily="34" charset="0"/>
              </a:defRPr>
            </a:lvl2pPr>
            <a:lvl3pPr marL="1143000" indent="-228600" defTabSz="457200">
              <a:defRPr i="1">
                <a:solidFill>
                  <a:schemeClr val="tx1"/>
                </a:solidFill>
                <a:latin typeface="Arial" pitchFamily="34" charset="0"/>
              </a:defRPr>
            </a:lvl3pPr>
            <a:lvl4pPr marL="1600200" indent="-228600" defTabSz="457200">
              <a:defRPr i="1">
                <a:solidFill>
                  <a:schemeClr val="tx1"/>
                </a:solidFill>
                <a:latin typeface="Arial" pitchFamily="34" charset="0"/>
              </a:defRPr>
            </a:lvl4pPr>
            <a:lvl5pPr marL="2057400" indent="-228600" defTabSz="457200">
              <a:defRPr i="1">
                <a:solidFill>
                  <a:schemeClr val="tx1"/>
                </a:solidFill>
                <a:latin typeface="Arial" pitchFamily="34" charset="0"/>
              </a:defRPr>
            </a:lvl5pPr>
            <a:lvl6pPr marL="2514600" indent="-228600" defTabSz="457200" eaLnBrk="0" fontAlgn="base" hangingPunct="0">
              <a:spcBef>
                <a:spcPct val="0"/>
              </a:spcBef>
              <a:spcAft>
                <a:spcPct val="0"/>
              </a:spcAft>
              <a:defRPr i="1">
                <a:solidFill>
                  <a:schemeClr val="tx1"/>
                </a:solidFill>
                <a:latin typeface="Arial" pitchFamily="34" charset="0"/>
              </a:defRPr>
            </a:lvl6pPr>
            <a:lvl7pPr marL="2971800" indent="-228600" defTabSz="457200" eaLnBrk="0" fontAlgn="base" hangingPunct="0">
              <a:spcBef>
                <a:spcPct val="0"/>
              </a:spcBef>
              <a:spcAft>
                <a:spcPct val="0"/>
              </a:spcAft>
              <a:defRPr i="1">
                <a:solidFill>
                  <a:schemeClr val="tx1"/>
                </a:solidFill>
                <a:latin typeface="Arial" pitchFamily="34" charset="0"/>
              </a:defRPr>
            </a:lvl7pPr>
            <a:lvl8pPr marL="3429000" indent="-228600" defTabSz="457200" eaLnBrk="0" fontAlgn="base" hangingPunct="0">
              <a:spcBef>
                <a:spcPct val="0"/>
              </a:spcBef>
              <a:spcAft>
                <a:spcPct val="0"/>
              </a:spcAft>
              <a:defRPr i="1">
                <a:solidFill>
                  <a:schemeClr val="tx1"/>
                </a:solidFill>
                <a:latin typeface="Arial" pitchFamily="34" charset="0"/>
              </a:defRPr>
            </a:lvl8pPr>
            <a:lvl9pPr marL="3886200" indent="-228600" defTabSz="457200" eaLnBrk="0" fontAlgn="base" hangingPunct="0">
              <a:spcBef>
                <a:spcPct val="0"/>
              </a:spcBef>
              <a:spcAft>
                <a:spcPct val="0"/>
              </a:spcAft>
              <a:defRPr i="1">
                <a:solidFill>
                  <a:schemeClr val="tx1"/>
                </a:solidFill>
                <a:latin typeface="Arial" pitchFamily="34" charset="0"/>
              </a:defRPr>
            </a:lvl9pPr>
          </a:lstStyle>
          <a:p>
            <a:pPr eaLnBrk="1" hangingPunct="1"/>
            <a:fld id="{F494AE4F-E83B-490C-89F9-E91E3FF9DA2B}" type="slidenum">
              <a:rPr lang="zh-CN" altLang="en-US" i="0">
                <a:solidFill>
                  <a:srgbClr val="000000"/>
                </a:solidFill>
                <a:latin typeface="等线"/>
              </a:rPr>
              <a:pPr eaLnBrk="1" hangingPunct="1"/>
              <a:t>8</a:t>
            </a:fld>
            <a:endParaRPr lang="zh-CN" altLang="en-US" i="0">
              <a:solidFill>
                <a:srgbClr val="000000"/>
              </a:solidFill>
              <a:latin typeface="等线"/>
            </a:endParaRPr>
          </a:p>
        </p:txBody>
      </p:sp>
    </p:spTree>
    <p:extLst>
      <p:ext uri="{BB962C8B-B14F-4D97-AF65-F5344CB8AC3E}">
        <p14:creationId xmlns:p14="http://schemas.microsoft.com/office/powerpoint/2010/main" val="70851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095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i="1">
                <a:solidFill>
                  <a:schemeClr val="tx1"/>
                </a:solidFill>
                <a:latin typeface="Arial" pitchFamily="34" charset="0"/>
              </a:defRPr>
            </a:lvl1pPr>
            <a:lvl2pPr marL="742950" indent="-285750" defTabSz="457200">
              <a:defRPr i="1">
                <a:solidFill>
                  <a:schemeClr val="tx1"/>
                </a:solidFill>
                <a:latin typeface="Arial" pitchFamily="34" charset="0"/>
              </a:defRPr>
            </a:lvl2pPr>
            <a:lvl3pPr marL="1143000" indent="-228600" defTabSz="457200">
              <a:defRPr i="1">
                <a:solidFill>
                  <a:schemeClr val="tx1"/>
                </a:solidFill>
                <a:latin typeface="Arial" pitchFamily="34" charset="0"/>
              </a:defRPr>
            </a:lvl3pPr>
            <a:lvl4pPr marL="1600200" indent="-228600" defTabSz="457200">
              <a:defRPr i="1">
                <a:solidFill>
                  <a:schemeClr val="tx1"/>
                </a:solidFill>
                <a:latin typeface="Arial" pitchFamily="34" charset="0"/>
              </a:defRPr>
            </a:lvl4pPr>
            <a:lvl5pPr marL="2057400" indent="-228600" defTabSz="457200">
              <a:defRPr i="1">
                <a:solidFill>
                  <a:schemeClr val="tx1"/>
                </a:solidFill>
                <a:latin typeface="Arial" pitchFamily="34" charset="0"/>
              </a:defRPr>
            </a:lvl5pPr>
            <a:lvl6pPr marL="2514600" indent="-228600" defTabSz="457200" eaLnBrk="0" fontAlgn="base" hangingPunct="0">
              <a:spcBef>
                <a:spcPct val="0"/>
              </a:spcBef>
              <a:spcAft>
                <a:spcPct val="0"/>
              </a:spcAft>
              <a:defRPr i="1">
                <a:solidFill>
                  <a:schemeClr val="tx1"/>
                </a:solidFill>
                <a:latin typeface="Arial" pitchFamily="34" charset="0"/>
              </a:defRPr>
            </a:lvl6pPr>
            <a:lvl7pPr marL="2971800" indent="-228600" defTabSz="457200" eaLnBrk="0" fontAlgn="base" hangingPunct="0">
              <a:spcBef>
                <a:spcPct val="0"/>
              </a:spcBef>
              <a:spcAft>
                <a:spcPct val="0"/>
              </a:spcAft>
              <a:defRPr i="1">
                <a:solidFill>
                  <a:schemeClr val="tx1"/>
                </a:solidFill>
                <a:latin typeface="Arial" pitchFamily="34" charset="0"/>
              </a:defRPr>
            </a:lvl7pPr>
            <a:lvl8pPr marL="3429000" indent="-228600" defTabSz="457200" eaLnBrk="0" fontAlgn="base" hangingPunct="0">
              <a:spcBef>
                <a:spcPct val="0"/>
              </a:spcBef>
              <a:spcAft>
                <a:spcPct val="0"/>
              </a:spcAft>
              <a:defRPr i="1">
                <a:solidFill>
                  <a:schemeClr val="tx1"/>
                </a:solidFill>
                <a:latin typeface="Arial" pitchFamily="34" charset="0"/>
              </a:defRPr>
            </a:lvl8pPr>
            <a:lvl9pPr marL="3886200" indent="-228600" defTabSz="457200" eaLnBrk="0" fontAlgn="base" hangingPunct="0">
              <a:spcBef>
                <a:spcPct val="0"/>
              </a:spcBef>
              <a:spcAft>
                <a:spcPct val="0"/>
              </a:spcAft>
              <a:defRPr i="1">
                <a:solidFill>
                  <a:schemeClr val="tx1"/>
                </a:solidFill>
                <a:latin typeface="Arial" pitchFamily="34" charset="0"/>
              </a:defRPr>
            </a:lvl9pPr>
          </a:lstStyle>
          <a:p>
            <a:pPr eaLnBrk="1" hangingPunct="1"/>
            <a:fld id="{ABA5A7F6-E19E-4E33-86F0-73C127C52B2E}" type="slidenum">
              <a:rPr lang="zh-CN" altLang="en-US" i="0">
                <a:solidFill>
                  <a:srgbClr val="000000"/>
                </a:solidFill>
                <a:latin typeface="等线"/>
              </a:rPr>
              <a:pPr eaLnBrk="1" hangingPunct="1"/>
              <a:t>14</a:t>
            </a:fld>
            <a:endParaRPr lang="zh-CN" altLang="en-US" i="0">
              <a:solidFill>
                <a:srgbClr val="000000"/>
              </a:solidFill>
              <a:latin typeface="等线"/>
            </a:endParaRPr>
          </a:p>
        </p:txBody>
      </p:sp>
    </p:spTree>
    <p:extLst>
      <p:ext uri="{BB962C8B-B14F-4D97-AF65-F5344CB8AC3E}">
        <p14:creationId xmlns:p14="http://schemas.microsoft.com/office/powerpoint/2010/main" val="391165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42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i="1">
                <a:solidFill>
                  <a:schemeClr val="tx1"/>
                </a:solidFill>
                <a:latin typeface="Arial" pitchFamily="34" charset="0"/>
              </a:defRPr>
            </a:lvl1pPr>
            <a:lvl2pPr marL="742950" indent="-285750" defTabSz="457200">
              <a:defRPr i="1">
                <a:solidFill>
                  <a:schemeClr val="tx1"/>
                </a:solidFill>
                <a:latin typeface="Arial" pitchFamily="34" charset="0"/>
              </a:defRPr>
            </a:lvl2pPr>
            <a:lvl3pPr marL="1143000" indent="-228600" defTabSz="457200">
              <a:defRPr i="1">
                <a:solidFill>
                  <a:schemeClr val="tx1"/>
                </a:solidFill>
                <a:latin typeface="Arial" pitchFamily="34" charset="0"/>
              </a:defRPr>
            </a:lvl3pPr>
            <a:lvl4pPr marL="1600200" indent="-228600" defTabSz="457200">
              <a:defRPr i="1">
                <a:solidFill>
                  <a:schemeClr val="tx1"/>
                </a:solidFill>
                <a:latin typeface="Arial" pitchFamily="34" charset="0"/>
              </a:defRPr>
            </a:lvl4pPr>
            <a:lvl5pPr marL="2057400" indent="-228600" defTabSz="457200">
              <a:defRPr i="1">
                <a:solidFill>
                  <a:schemeClr val="tx1"/>
                </a:solidFill>
                <a:latin typeface="Arial" pitchFamily="34" charset="0"/>
              </a:defRPr>
            </a:lvl5pPr>
            <a:lvl6pPr marL="2514600" indent="-228600" defTabSz="457200" eaLnBrk="0" fontAlgn="base" hangingPunct="0">
              <a:spcBef>
                <a:spcPct val="0"/>
              </a:spcBef>
              <a:spcAft>
                <a:spcPct val="0"/>
              </a:spcAft>
              <a:defRPr i="1">
                <a:solidFill>
                  <a:schemeClr val="tx1"/>
                </a:solidFill>
                <a:latin typeface="Arial" pitchFamily="34" charset="0"/>
              </a:defRPr>
            </a:lvl6pPr>
            <a:lvl7pPr marL="2971800" indent="-228600" defTabSz="457200" eaLnBrk="0" fontAlgn="base" hangingPunct="0">
              <a:spcBef>
                <a:spcPct val="0"/>
              </a:spcBef>
              <a:spcAft>
                <a:spcPct val="0"/>
              </a:spcAft>
              <a:defRPr i="1">
                <a:solidFill>
                  <a:schemeClr val="tx1"/>
                </a:solidFill>
                <a:latin typeface="Arial" pitchFamily="34" charset="0"/>
              </a:defRPr>
            </a:lvl7pPr>
            <a:lvl8pPr marL="3429000" indent="-228600" defTabSz="457200" eaLnBrk="0" fontAlgn="base" hangingPunct="0">
              <a:spcBef>
                <a:spcPct val="0"/>
              </a:spcBef>
              <a:spcAft>
                <a:spcPct val="0"/>
              </a:spcAft>
              <a:defRPr i="1">
                <a:solidFill>
                  <a:schemeClr val="tx1"/>
                </a:solidFill>
                <a:latin typeface="Arial" pitchFamily="34" charset="0"/>
              </a:defRPr>
            </a:lvl8pPr>
            <a:lvl9pPr marL="3886200" indent="-228600" defTabSz="457200" eaLnBrk="0" fontAlgn="base" hangingPunct="0">
              <a:spcBef>
                <a:spcPct val="0"/>
              </a:spcBef>
              <a:spcAft>
                <a:spcPct val="0"/>
              </a:spcAft>
              <a:defRPr i="1">
                <a:solidFill>
                  <a:schemeClr val="tx1"/>
                </a:solidFill>
                <a:latin typeface="Arial" pitchFamily="34" charset="0"/>
              </a:defRPr>
            </a:lvl9pPr>
          </a:lstStyle>
          <a:p>
            <a:pPr eaLnBrk="1" hangingPunct="1"/>
            <a:fld id="{F494AE4F-E83B-490C-89F9-E91E3FF9DA2B}" type="slidenum">
              <a:rPr lang="zh-CN" altLang="en-US" i="0">
                <a:solidFill>
                  <a:srgbClr val="000000"/>
                </a:solidFill>
                <a:latin typeface="等线"/>
              </a:rPr>
              <a:pPr eaLnBrk="1" hangingPunct="1"/>
              <a:t>25</a:t>
            </a:fld>
            <a:endParaRPr lang="zh-CN" altLang="en-US" i="0">
              <a:solidFill>
                <a:srgbClr val="000000"/>
              </a:solidFill>
              <a:latin typeface="等线"/>
            </a:endParaRPr>
          </a:p>
        </p:txBody>
      </p:sp>
    </p:spTree>
    <p:extLst>
      <p:ext uri="{BB962C8B-B14F-4D97-AF65-F5344CB8AC3E}">
        <p14:creationId xmlns:p14="http://schemas.microsoft.com/office/powerpoint/2010/main" val="111597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46C0A"/>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a:spLocks/>
            </p:cNvSpPr>
            <p:nvPr/>
          </p:nvSpPr>
          <p:spPr bwMode="auto">
            <a:xfrm>
              <a:off x="661380" y="219519"/>
              <a:ext cx="8068625"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5" name="Google Shape;1016;p14"/>
          <p:cNvGrpSpPr>
            <a:grpSpLocks/>
          </p:cNvGrpSpPr>
          <p:nvPr userDrawn="1"/>
        </p:nvGrpSpPr>
        <p:grpSpPr bwMode="auto">
          <a:xfrm>
            <a:off x="741363" y="5645162"/>
            <a:ext cx="461962" cy="536575"/>
            <a:chOff x="2495125" y="2142250"/>
            <a:chExt cx="444275" cy="398525"/>
          </a:xfrm>
        </p:grpSpPr>
        <p:sp>
          <p:nvSpPr>
            <p:cNvPr id="26" name="Google Shape;1017;p14"/>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1018;p14"/>
            <p:cNvSpPr/>
            <p:nvPr/>
          </p:nvSpPr>
          <p:spPr>
            <a:xfrm>
              <a:off x="2655430" y="2307320"/>
              <a:ext cx="94657" cy="73102"/>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28" name="Google Shape;1019;p14"/>
          <p:cNvGrpSpPr>
            <a:grpSpLocks/>
          </p:cNvGrpSpPr>
          <p:nvPr userDrawn="1"/>
        </p:nvGrpSpPr>
        <p:grpSpPr bwMode="auto">
          <a:xfrm>
            <a:off x="7632701" y="427038"/>
            <a:ext cx="303213" cy="379412"/>
            <a:chOff x="3243875" y="2372825"/>
            <a:chExt cx="291375" cy="281375"/>
          </a:xfrm>
        </p:grpSpPr>
        <p:sp>
          <p:nvSpPr>
            <p:cNvPr id="29" name="Google Shape;1020;p14"/>
            <p:cNvSpPr/>
            <p:nvPr/>
          </p:nvSpPr>
          <p:spPr>
            <a:xfrm>
              <a:off x="3286590" y="2403435"/>
              <a:ext cx="205946" cy="200141"/>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0" name="Google Shape;1021;p14"/>
            <p:cNvSpPr/>
            <p:nvPr/>
          </p:nvSpPr>
          <p:spPr>
            <a:xfrm>
              <a:off x="3303371" y="2403435"/>
              <a:ext cx="192216" cy="210737"/>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1" name="Google Shape;1022;p14"/>
            <p:cNvSpPr/>
            <p:nvPr/>
          </p:nvSpPr>
          <p:spPr>
            <a:xfrm>
              <a:off x="3396427" y="2372825"/>
              <a:ext cx="10679"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2" name="Google Shape;1023;p14"/>
            <p:cNvSpPr/>
            <p:nvPr/>
          </p:nvSpPr>
          <p:spPr>
            <a:xfrm>
              <a:off x="3243875" y="2495264"/>
              <a:ext cx="285273" cy="1059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3" name="Google Shape;1024;p14"/>
            <p:cNvSpPr/>
            <p:nvPr/>
          </p:nvSpPr>
          <p:spPr>
            <a:xfrm>
              <a:off x="3339983" y="2378711"/>
              <a:ext cx="105260" cy="26842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4" name="Google Shape;1025;p14"/>
            <p:cNvSpPr/>
            <p:nvPr/>
          </p:nvSpPr>
          <p:spPr>
            <a:xfrm>
              <a:off x="3266758" y="2458768"/>
              <a:ext cx="268492" cy="94184"/>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5" name="Google Shape;1026;p14"/>
            <p:cNvSpPr/>
            <p:nvPr/>
          </p:nvSpPr>
          <p:spPr>
            <a:xfrm>
              <a:off x="3275911" y="2451704"/>
              <a:ext cx="257813" cy="113021"/>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6" name="Google Shape;1027;p14"/>
            <p:cNvSpPr/>
            <p:nvPr/>
          </p:nvSpPr>
          <p:spPr>
            <a:xfrm>
              <a:off x="3329304" y="2385775"/>
              <a:ext cx="120517" cy="25783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7" name="Google Shape;1028;p14"/>
            <p:cNvSpPr/>
            <p:nvPr/>
          </p:nvSpPr>
          <p:spPr>
            <a:xfrm>
              <a:off x="3327779" y="2438754"/>
              <a:ext cx="134246" cy="133035"/>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8" name="Google Shape;1029;p14"/>
            <p:cNvSpPr>
              <a:spLocks/>
            </p:cNvSpPr>
            <p:nvPr/>
          </p:nvSpPr>
          <p:spPr bwMode="auto">
            <a:xfrm>
              <a:off x="3358290" y="2469364"/>
              <a:ext cx="71699" cy="7181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39" name="Google Shape;1030;p14"/>
          <p:cNvGrpSpPr>
            <a:grpSpLocks/>
          </p:cNvGrpSpPr>
          <p:nvPr userDrawn="1"/>
        </p:nvGrpSpPr>
        <p:grpSpPr bwMode="auto">
          <a:xfrm>
            <a:off x="8253413" y="1042988"/>
            <a:ext cx="173037" cy="227012"/>
            <a:chOff x="4954425" y="2036375"/>
            <a:chExt cx="166675" cy="168575"/>
          </a:xfrm>
        </p:grpSpPr>
        <p:sp>
          <p:nvSpPr>
            <p:cNvPr id="40" name="Google Shape;1031;p14"/>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1032;p14"/>
            <p:cNvSpPr/>
            <p:nvPr/>
          </p:nvSpPr>
          <p:spPr>
            <a:xfrm>
              <a:off x="5009474" y="2104748"/>
              <a:ext cx="51991" cy="4125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42" name="Google Shape;1033;p14"/>
          <p:cNvSpPr>
            <a:spLocks/>
          </p:cNvSpPr>
          <p:nvPr userDrawn="1"/>
        </p:nvSpPr>
        <p:spPr bwMode="auto">
          <a:xfrm>
            <a:off x="1541465" y="6264275"/>
            <a:ext cx="123825" cy="109538"/>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34;p14"/>
          <p:cNvSpPr/>
          <p:nvPr userDrawn="1"/>
        </p:nvSpPr>
        <p:spPr>
          <a:xfrm>
            <a:off x="8247069" y="6181725"/>
            <a:ext cx="90487" cy="8255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44" name="Google Shape;1035;p14"/>
          <p:cNvGrpSpPr>
            <a:grpSpLocks/>
          </p:cNvGrpSpPr>
          <p:nvPr userDrawn="1"/>
        </p:nvGrpSpPr>
        <p:grpSpPr bwMode="auto">
          <a:xfrm>
            <a:off x="612777" y="5192725"/>
            <a:ext cx="173038" cy="225425"/>
            <a:chOff x="4954425" y="2036375"/>
            <a:chExt cx="166675" cy="168575"/>
          </a:xfrm>
        </p:grpSpPr>
        <p:sp>
          <p:nvSpPr>
            <p:cNvPr id="45"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46" name="Google Shape;1037;p14"/>
            <p:cNvSpPr/>
            <p:nvPr/>
          </p:nvSpPr>
          <p:spPr>
            <a:xfrm>
              <a:off x="5009473" y="2105230"/>
              <a:ext cx="51990" cy="40363"/>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47"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1"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2"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3"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4"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5"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6"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7"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8"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9"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0"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1"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2"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3"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4"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5"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6"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7"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8"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9"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0"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92" name="Google Shape;2356;p30"/>
          <p:cNvGrpSpPr/>
          <p:nvPr userDrawn="1"/>
        </p:nvGrpSpPr>
        <p:grpSpPr>
          <a:xfrm>
            <a:off x="559065" y="1491606"/>
            <a:ext cx="7400615" cy="4773077"/>
            <a:chOff x="623255" y="927125"/>
            <a:chExt cx="7691377" cy="3871900"/>
          </a:xfrm>
          <a:solidFill>
            <a:schemeClr val="accent6">
              <a:lumMod val="60000"/>
              <a:lumOff val="40000"/>
            </a:schemeClr>
          </a:solidFill>
        </p:grpSpPr>
        <p:sp>
          <p:nvSpPr>
            <p:cNvPr id="93" name="Google Shape;2357;p30"/>
            <p:cNvSpPr/>
            <p:nvPr/>
          </p:nvSpPr>
          <p:spPr>
            <a:xfrm>
              <a:off x="2977025" y="927125"/>
              <a:ext cx="3134100" cy="14817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nvGrpSpPr>
            <p:cNvPr id="94" name="Google Shape;2358;p30"/>
            <p:cNvGrpSpPr/>
            <p:nvPr/>
          </p:nvGrpSpPr>
          <p:grpSpPr>
            <a:xfrm>
              <a:off x="623255" y="973375"/>
              <a:ext cx="7691377" cy="3825650"/>
              <a:chOff x="623255" y="973375"/>
              <a:chExt cx="7691377" cy="3825650"/>
            </a:xfrm>
            <a:grpFill/>
          </p:grpSpPr>
          <p:sp>
            <p:nvSpPr>
              <p:cNvPr id="95"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96" name="Google Shape;2360;p30"/>
              <p:cNvSpPr/>
              <p:nvPr/>
            </p:nvSpPr>
            <p:spPr>
              <a:xfrm>
                <a:off x="1878425" y="11851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7" name="Google Shape;2361;p30"/>
              <p:cNvSpPr/>
              <p:nvPr/>
            </p:nvSpPr>
            <p:spPr>
              <a:xfrm>
                <a:off x="5585525" y="32313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grpSp>
        <p:nvGrpSpPr>
          <p:cNvPr id="98" name="Google Shape;447;p27"/>
          <p:cNvGrpSpPr>
            <a:grpSpLocks/>
          </p:cNvGrpSpPr>
          <p:nvPr userDrawn="1"/>
        </p:nvGrpSpPr>
        <p:grpSpPr bwMode="auto">
          <a:xfrm>
            <a:off x="6294438" y="4048125"/>
            <a:ext cx="1725612" cy="1593850"/>
            <a:chOff x="4799733" y="3457797"/>
            <a:chExt cx="2301388" cy="1593766"/>
          </a:xfrm>
        </p:grpSpPr>
        <p:sp>
          <p:nvSpPr>
            <p:cNvPr id="99" name="Google Shape;448;p27"/>
            <p:cNvSpPr>
              <a:spLocks/>
            </p:cNvSpPr>
            <p:nvPr/>
          </p:nvSpPr>
          <p:spPr bwMode="auto">
            <a:xfrm>
              <a:off x="5513226" y="4441995"/>
              <a:ext cx="133384" cy="12223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449;p27"/>
            <p:cNvSpPr>
              <a:spLocks/>
            </p:cNvSpPr>
            <p:nvPr/>
          </p:nvSpPr>
          <p:spPr bwMode="auto">
            <a:xfrm>
              <a:off x="5672016" y="4451520"/>
              <a:ext cx="91039" cy="77784"/>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450;p27"/>
            <p:cNvSpPr>
              <a:spLocks/>
            </p:cNvSpPr>
            <p:nvPr/>
          </p:nvSpPr>
          <p:spPr bwMode="auto">
            <a:xfrm>
              <a:off x="5669899" y="4448345"/>
              <a:ext cx="93156" cy="80959"/>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451;p27"/>
            <p:cNvSpPr>
              <a:spLocks/>
            </p:cNvSpPr>
            <p:nvPr/>
          </p:nvSpPr>
          <p:spPr bwMode="auto">
            <a:xfrm>
              <a:off x="5667782" y="4448345"/>
              <a:ext cx="101625" cy="84134"/>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452;p27"/>
            <p:cNvSpPr>
              <a:spLocks/>
            </p:cNvSpPr>
            <p:nvPr/>
          </p:nvSpPr>
          <p:spPr bwMode="auto">
            <a:xfrm>
              <a:off x="4799733" y="3864176"/>
              <a:ext cx="1238557" cy="1187387"/>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453;p27"/>
            <p:cNvSpPr>
              <a:spLocks/>
            </p:cNvSpPr>
            <p:nvPr/>
          </p:nvSpPr>
          <p:spPr bwMode="auto">
            <a:xfrm>
              <a:off x="4846311" y="3875288"/>
              <a:ext cx="1026838" cy="1046107"/>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454;p27"/>
            <p:cNvSpPr>
              <a:spLocks/>
            </p:cNvSpPr>
            <p:nvPr/>
          </p:nvSpPr>
          <p:spPr bwMode="auto">
            <a:xfrm>
              <a:off x="5818102" y="3941959"/>
              <a:ext cx="76219" cy="66671"/>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455;p27"/>
            <p:cNvSpPr>
              <a:spLocks/>
            </p:cNvSpPr>
            <p:nvPr/>
          </p:nvSpPr>
          <p:spPr bwMode="auto">
            <a:xfrm>
              <a:off x="5646610" y="4113400"/>
              <a:ext cx="76219" cy="69846"/>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456;p27"/>
            <p:cNvSpPr>
              <a:spLocks/>
            </p:cNvSpPr>
            <p:nvPr/>
          </p:nvSpPr>
          <p:spPr bwMode="auto">
            <a:xfrm>
              <a:off x="5775758" y="3984819"/>
              <a:ext cx="55047" cy="4921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457;p27"/>
            <p:cNvSpPr>
              <a:spLocks/>
            </p:cNvSpPr>
            <p:nvPr/>
          </p:nvSpPr>
          <p:spPr bwMode="auto">
            <a:xfrm>
              <a:off x="5735532" y="4024505"/>
              <a:ext cx="55047" cy="50797"/>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458;p27"/>
            <p:cNvSpPr>
              <a:spLocks/>
            </p:cNvSpPr>
            <p:nvPr/>
          </p:nvSpPr>
          <p:spPr bwMode="auto">
            <a:xfrm>
              <a:off x="5695305" y="4067365"/>
              <a:ext cx="55047" cy="47622"/>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459;p27"/>
            <p:cNvSpPr>
              <a:spLocks/>
            </p:cNvSpPr>
            <p:nvPr/>
          </p:nvSpPr>
          <p:spPr bwMode="auto">
            <a:xfrm>
              <a:off x="5604266" y="4157848"/>
              <a:ext cx="55047" cy="49209"/>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460;p27"/>
            <p:cNvSpPr>
              <a:spLocks/>
            </p:cNvSpPr>
            <p:nvPr/>
          </p:nvSpPr>
          <p:spPr bwMode="auto">
            <a:xfrm>
              <a:off x="5564039" y="4199121"/>
              <a:ext cx="55047" cy="49209"/>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461;p27"/>
            <p:cNvSpPr>
              <a:spLocks/>
            </p:cNvSpPr>
            <p:nvPr/>
          </p:nvSpPr>
          <p:spPr bwMode="auto">
            <a:xfrm>
              <a:off x="5525929" y="4240394"/>
              <a:ext cx="55047" cy="49209"/>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462;p27"/>
            <p:cNvSpPr>
              <a:spLocks/>
            </p:cNvSpPr>
            <p:nvPr/>
          </p:nvSpPr>
          <p:spPr bwMode="auto">
            <a:xfrm>
              <a:off x="5434891" y="4332464"/>
              <a:ext cx="57164" cy="47622"/>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463;p27"/>
            <p:cNvSpPr>
              <a:spLocks/>
            </p:cNvSpPr>
            <p:nvPr/>
          </p:nvSpPr>
          <p:spPr bwMode="auto">
            <a:xfrm>
              <a:off x="5394664" y="4372149"/>
              <a:ext cx="55047" cy="50797"/>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464;p27"/>
            <p:cNvSpPr>
              <a:spLocks/>
            </p:cNvSpPr>
            <p:nvPr/>
          </p:nvSpPr>
          <p:spPr bwMode="auto">
            <a:xfrm>
              <a:off x="5354438" y="4415010"/>
              <a:ext cx="55047" cy="47622"/>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465;p27"/>
            <p:cNvSpPr>
              <a:spLocks/>
            </p:cNvSpPr>
            <p:nvPr/>
          </p:nvSpPr>
          <p:spPr bwMode="auto">
            <a:xfrm>
              <a:off x="5265515" y="4505492"/>
              <a:ext cx="55047" cy="49210"/>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466;p27"/>
            <p:cNvSpPr>
              <a:spLocks/>
            </p:cNvSpPr>
            <p:nvPr/>
          </p:nvSpPr>
          <p:spPr bwMode="auto">
            <a:xfrm>
              <a:off x="5223172" y="4546765"/>
              <a:ext cx="59281" cy="49210"/>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467;p27"/>
            <p:cNvSpPr>
              <a:spLocks/>
            </p:cNvSpPr>
            <p:nvPr/>
          </p:nvSpPr>
          <p:spPr bwMode="auto">
            <a:xfrm>
              <a:off x="5182944" y="4588037"/>
              <a:ext cx="55047" cy="4921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468;p27"/>
            <p:cNvSpPr>
              <a:spLocks/>
            </p:cNvSpPr>
            <p:nvPr/>
          </p:nvSpPr>
          <p:spPr bwMode="auto">
            <a:xfrm>
              <a:off x="5096140" y="4678521"/>
              <a:ext cx="55047" cy="49209"/>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469;p27"/>
            <p:cNvSpPr>
              <a:spLocks/>
            </p:cNvSpPr>
            <p:nvPr/>
          </p:nvSpPr>
          <p:spPr bwMode="auto">
            <a:xfrm>
              <a:off x="5055913" y="4719793"/>
              <a:ext cx="55047" cy="50797"/>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470;p27"/>
            <p:cNvSpPr>
              <a:spLocks/>
            </p:cNvSpPr>
            <p:nvPr/>
          </p:nvSpPr>
          <p:spPr bwMode="auto">
            <a:xfrm>
              <a:off x="5013569" y="4761066"/>
              <a:ext cx="55047" cy="49209"/>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471;p27"/>
            <p:cNvSpPr>
              <a:spLocks/>
            </p:cNvSpPr>
            <p:nvPr/>
          </p:nvSpPr>
          <p:spPr bwMode="auto">
            <a:xfrm>
              <a:off x="4924647" y="4853136"/>
              <a:ext cx="55047" cy="49209"/>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472;p27"/>
            <p:cNvSpPr>
              <a:spLocks/>
            </p:cNvSpPr>
            <p:nvPr/>
          </p:nvSpPr>
          <p:spPr bwMode="auto">
            <a:xfrm>
              <a:off x="4884421" y="4892821"/>
              <a:ext cx="55047" cy="52385"/>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473;p27"/>
            <p:cNvSpPr>
              <a:spLocks/>
            </p:cNvSpPr>
            <p:nvPr/>
          </p:nvSpPr>
          <p:spPr bwMode="auto">
            <a:xfrm>
              <a:off x="5479351" y="4286428"/>
              <a:ext cx="76219" cy="69846"/>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474;p27"/>
            <p:cNvSpPr>
              <a:spLocks/>
            </p:cNvSpPr>
            <p:nvPr/>
          </p:nvSpPr>
          <p:spPr bwMode="auto">
            <a:xfrm>
              <a:off x="5307859" y="4459457"/>
              <a:ext cx="76219" cy="69846"/>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475;p27"/>
            <p:cNvSpPr>
              <a:spLocks/>
            </p:cNvSpPr>
            <p:nvPr/>
          </p:nvSpPr>
          <p:spPr bwMode="auto">
            <a:xfrm>
              <a:off x="5138484" y="4630898"/>
              <a:ext cx="78335" cy="69846"/>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476;p27"/>
            <p:cNvSpPr>
              <a:spLocks/>
            </p:cNvSpPr>
            <p:nvPr/>
          </p:nvSpPr>
          <p:spPr bwMode="auto">
            <a:xfrm>
              <a:off x="4971225" y="4805514"/>
              <a:ext cx="76219" cy="68258"/>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477;p27"/>
            <p:cNvSpPr/>
            <p:nvPr/>
          </p:nvSpPr>
          <p:spPr>
            <a:xfrm>
              <a:off x="5818102" y="4746779"/>
              <a:ext cx="1122112" cy="30478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9" name="Google Shape;478;p27"/>
            <p:cNvSpPr/>
            <p:nvPr/>
          </p:nvSpPr>
          <p:spPr>
            <a:xfrm>
              <a:off x="5979009" y="4746779"/>
              <a:ext cx="1122112" cy="30478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0" name="Google Shape;479;p27"/>
            <p:cNvSpPr>
              <a:spLocks/>
            </p:cNvSpPr>
            <p:nvPr/>
          </p:nvSpPr>
          <p:spPr bwMode="auto">
            <a:xfrm>
              <a:off x="6053111" y="4807101"/>
              <a:ext cx="1012018" cy="182553"/>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480;p27"/>
            <p:cNvSpPr>
              <a:spLocks/>
            </p:cNvSpPr>
            <p:nvPr/>
          </p:nvSpPr>
          <p:spPr bwMode="auto">
            <a:xfrm>
              <a:off x="6053111" y="4899171"/>
              <a:ext cx="1012018" cy="90483"/>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481;p27"/>
            <p:cNvSpPr>
              <a:spLocks/>
            </p:cNvSpPr>
            <p:nvPr/>
          </p:nvSpPr>
          <p:spPr bwMode="auto">
            <a:xfrm>
              <a:off x="5818102" y="4137211"/>
              <a:ext cx="1122112" cy="304784"/>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482;p27"/>
            <p:cNvSpPr>
              <a:spLocks/>
            </p:cNvSpPr>
            <p:nvPr/>
          </p:nvSpPr>
          <p:spPr bwMode="auto">
            <a:xfrm>
              <a:off x="5979009" y="4137211"/>
              <a:ext cx="1122112" cy="304784"/>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483;p27"/>
            <p:cNvSpPr>
              <a:spLocks/>
            </p:cNvSpPr>
            <p:nvPr/>
          </p:nvSpPr>
          <p:spPr bwMode="auto">
            <a:xfrm>
              <a:off x="6053111" y="4197533"/>
              <a:ext cx="1012018" cy="182553"/>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484;p27"/>
            <p:cNvSpPr>
              <a:spLocks/>
            </p:cNvSpPr>
            <p:nvPr/>
          </p:nvSpPr>
          <p:spPr bwMode="auto">
            <a:xfrm>
              <a:off x="6053111" y="4289603"/>
              <a:ext cx="1012018" cy="90483"/>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485;p27"/>
            <p:cNvSpPr/>
            <p:nvPr/>
          </p:nvSpPr>
          <p:spPr>
            <a:xfrm>
              <a:off x="5879501" y="4441995"/>
              <a:ext cx="1122112" cy="304784"/>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7" name="Google Shape;486;p27"/>
            <p:cNvSpPr/>
            <p:nvPr/>
          </p:nvSpPr>
          <p:spPr>
            <a:xfrm>
              <a:off x="5722829" y="4441995"/>
              <a:ext cx="1122112" cy="304784"/>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8" name="Google Shape;487;p27"/>
            <p:cNvSpPr>
              <a:spLocks/>
            </p:cNvSpPr>
            <p:nvPr/>
          </p:nvSpPr>
          <p:spPr bwMode="auto">
            <a:xfrm>
              <a:off x="5760939" y="4502317"/>
              <a:ext cx="1012018" cy="184140"/>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488;p27"/>
            <p:cNvSpPr>
              <a:spLocks/>
            </p:cNvSpPr>
            <p:nvPr/>
          </p:nvSpPr>
          <p:spPr bwMode="auto">
            <a:xfrm>
              <a:off x="5760939" y="4594387"/>
              <a:ext cx="1012018" cy="92070"/>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489;p27"/>
            <p:cNvSpPr>
              <a:spLocks/>
            </p:cNvSpPr>
            <p:nvPr/>
          </p:nvSpPr>
          <p:spPr bwMode="auto">
            <a:xfrm>
              <a:off x="5485703" y="4848374"/>
              <a:ext cx="201133" cy="203189"/>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490;p27"/>
            <p:cNvSpPr>
              <a:spLocks/>
            </p:cNvSpPr>
            <p:nvPr/>
          </p:nvSpPr>
          <p:spPr bwMode="auto">
            <a:xfrm>
              <a:off x="5528047" y="4988066"/>
              <a:ext cx="65632" cy="63497"/>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491;p27"/>
            <p:cNvSpPr/>
            <p:nvPr/>
          </p:nvSpPr>
          <p:spPr>
            <a:xfrm>
              <a:off x="5644492" y="4084827"/>
              <a:ext cx="228657" cy="152392"/>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3" name="Google Shape;492;p27"/>
            <p:cNvSpPr/>
            <p:nvPr/>
          </p:nvSpPr>
          <p:spPr>
            <a:xfrm>
              <a:off x="5646610" y="4137211"/>
              <a:ext cx="215954" cy="100008"/>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4" name="Google Shape;493;p27"/>
            <p:cNvSpPr>
              <a:spLocks/>
            </p:cNvSpPr>
            <p:nvPr/>
          </p:nvSpPr>
          <p:spPr bwMode="auto">
            <a:xfrm>
              <a:off x="5629673" y="4230869"/>
              <a:ext cx="209601" cy="688939"/>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494;p27"/>
            <p:cNvSpPr>
              <a:spLocks/>
            </p:cNvSpPr>
            <p:nvPr/>
          </p:nvSpPr>
          <p:spPr bwMode="auto">
            <a:xfrm>
              <a:off x="5559805" y="4216582"/>
              <a:ext cx="222306" cy="685764"/>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495;p27"/>
            <p:cNvSpPr>
              <a:spLocks/>
            </p:cNvSpPr>
            <p:nvPr/>
          </p:nvSpPr>
          <p:spPr bwMode="auto">
            <a:xfrm>
              <a:off x="5485703" y="4200708"/>
              <a:ext cx="226539" cy="673065"/>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496;p27"/>
            <p:cNvSpPr>
              <a:spLocks/>
            </p:cNvSpPr>
            <p:nvPr/>
          </p:nvSpPr>
          <p:spPr bwMode="auto">
            <a:xfrm>
              <a:off x="5616969" y="4167373"/>
              <a:ext cx="241360" cy="161916"/>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497;p27"/>
            <p:cNvSpPr>
              <a:spLocks/>
            </p:cNvSpPr>
            <p:nvPr/>
          </p:nvSpPr>
          <p:spPr bwMode="auto">
            <a:xfrm>
              <a:off x="5629673" y="4167373"/>
              <a:ext cx="228657" cy="106356"/>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498;p27"/>
            <p:cNvSpPr>
              <a:spLocks/>
            </p:cNvSpPr>
            <p:nvPr/>
          </p:nvSpPr>
          <p:spPr bwMode="auto">
            <a:xfrm>
              <a:off x="5625438" y="4161023"/>
              <a:ext cx="245594" cy="79371"/>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499;p27"/>
            <p:cNvSpPr>
              <a:spLocks/>
            </p:cNvSpPr>
            <p:nvPr/>
          </p:nvSpPr>
          <p:spPr bwMode="auto">
            <a:xfrm>
              <a:off x="5604266" y="4254680"/>
              <a:ext cx="243477" cy="79371"/>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500;p27"/>
            <p:cNvSpPr>
              <a:spLocks/>
            </p:cNvSpPr>
            <p:nvPr/>
          </p:nvSpPr>
          <p:spPr bwMode="auto">
            <a:xfrm>
              <a:off x="6377041" y="3457797"/>
              <a:ext cx="156672" cy="233351"/>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501;p27"/>
            <p:cNvSpPr/>
            <p:nvPr/>
          </p:nvSpPr>
          <p:spPr>
            <a:xfrm>
              <a:off x="6180143" y="3610189"/>
              <a:ext cx="527180" cy="52702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3" name="Google Shape;502;p27"/>
            <p:cNvSpPr/>
            <p:nvPr/>
          </p:nvSpPr>
          <p:spPr>
            <a:xfrm>
              <a:off x="6241541" y="3659399"/>
              <a:ext cx="207485" cy="14604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4" name="Google Shape;503;p27"/>
            <p:cNvSpPr>
              <a:spLocks/>
            </p:cNvSpPr>
            <p:nvPr/>
          </p:nvSpPr>
          <p:spPr bwMode="auto">
            <a:xfrm>
              <a:off x="6188612" y="3719721"/>
              <a:ext cx="518712" cy="417490"/>
            </a:xfrm>
            <a:custGeom>
              <a:avLst/>
              <a:gdLst>
                <a:gd name="T0" fmla="*/ 2147483646 w 9385"/>
                <a:gd name="T1" fmla="*/ 0 h 7558"/>
                <a:gd name="T2" fmla="*/ 2147483646 w 9385"/>
                <a:gd name="T3" fmla="*/ 0 h 7558"/>
                <a:gd name="T4" fmla="*/ 2147483646 w 9385"/>
                <a:gd name="T5" fmla="*/ 2147483646 h 7558"/>
                <a:gd name="T6" fmla="*/ 2147483646 w 9385"/>
                <a:gd name="T7" fmla="*/ 2147483646 h 7558"/>
                <a:gd name="T8" fmla="*/ 2147483646 w 9385"/>
                <a:gd name="T9" fmla="*/ 2147483646 h 7558"/>
                <a:gd name="T10" fmla="*/ 2147483646 w 9385"/>
                <a:gd name="T11" fmla="*/ 2147483646 h 7558"/>
                <a:gd name="T12" fmla="*/ 2147483646 w 9385"/>
                <a:gd name="T13" fmla="*/ 2147483646 h 7558"/>
                <a:gd name="T14" fmla="*/ 2147483646 w 9385"/>
                <a:gd name="T15" fmla="*/ 2147483646 h 7558"/>
                <a:gd name="T16" fmla="*/ 2147483646 w 9385"/>
                <a:gd name="T17" fmla="*/ 0 h 7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5" name="Group 154"/>
          <p:cNvGrpSpPr>
            <a:grpSpLocks/>
          </p:cNvGrpSpPr>
          <p:nvPr userDrawn="1"/>
        </p:nvGrpSpPr>
        <p:grpSpPr bwMode="auto">
          <a:xfrm>
            <a:off x="1198569" y="3608388"/>
            <a:ext cx="1652587" cy="2017712"/>
            <a:chOff x="1598355" y="3608289"/>
            <a:chExt cx="2204156" cy="2018295"/>
          </a:xfrm>
        </p:grpSpPr>
        <p:grpSp>
          <p:nvGrpSpPr>
            <p:cNvPr id="156" name="Google Shape;505;p27"/>
            <p:cNvGrpSpPr>
              <a:grpSpLocks/>
            </p:cNvGrpSpPr>
            <p:nvPr/>
          </p:nvGrpSpPr>
          <p:grpSpPr bwMode="auto">
            <a:xfrm>
              <a:off x="1598355" y="4368920"/>
              <a:ext cx="868989" cy="1257663"/>
              <a:chOff x="3235834" y="3793899"/>
              <a:chExt cx="868989" cy="1257663"/>
            </a:xfrm>
          </p:grpSpPr>
          <p:sp>
            <p:nvSpPr>
              <p:cNvPr id="202" name="Google Shape;506;p27"/>
              <p:cNvSpPr>
                <a:spLocks/>
              </p:cNvSpPr>
              <p:nvPr/>
            </p:nvSpPr>
            <p:spPr bwMode="auto">
              <a:xfrm>
                <a:off x="3235834" y="3795488"/>
                <a:ext cx="868111" cy="1256075"/>
              </a:xfrm>
              <a:custGeom>
                <a:avLst/>
                <a:gdLst>
                  <a:gd name="T0" fmla="*/ 2147483646 w 15711"/>
                  <a:gd name="T1" fmla="*/ 2147483646 h 22726"/>
                  <a:gd name="T2" fmla="*/ 2147483646 w 15711"/>
                  <a:gd name="T3" fmla="*/ 2147483646 h 22726"/>
                  <a:gd name="T4" fmla="*/ 2147483646 w 15711"/>
                  <a:gd name="T5" fmla="*/ 2147483646 h 22726"/>
                  <a:gd name="T6" fmla="*/ 2147483646 w 15711"/>
                  <a:gd name="T7" fmla="*/ 2147483646 h 22726"/>
                  <a:gd name="T8" fmla="*/ 2147483646 w 15711"/>
                  <a:gd name="T9" fmla="*/ 2147483646 h 22726"/>
                  <a:gd name="T10" fmla="*/ 2147483646 w 15711"/>
                  <a:gd name="T11" fmla="*/ 2147483646 h 22726"/>
                  <a:gd name="T12" fmla="*/ 2147483646 w 15711"/>
                  <a:gd name="T13" fmla="*/ 2147483646 h 22726"/>
                  <a:gd name="T14" fmla="*/ 2147483646 w 15711"/>
                  <a:gd name="T15" fmla="*/ 2147483646 h 22726"/>
                  <a:gd name="T16" fmla="*/ 2147483646 w 15711"/>
                  <a:gd name="T17" fmla="*/ 2147483646 h 227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lnTo>
                      <a:pt x="109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03" name="Google Shape;507;p27"/>
              <p:cNvGrpSpPr>
                <a:grpSpLocks/>
              </p:cNvGrpSpPr>
              <p:nvPr/>
            </p:nvGrpSpPr>
            <p:grpSpPr bwMode="auto">
              <a:xfrm>
                <a:off x="3235834" y="3793899"/>
                <a:ext cx="863186" cy="1257663"/>
                <a:chOff x="3235834" y="3793899"/>
                <a:chExt cx="863186" cy="1257663"/>
              </a:xfrm>
            </p:grpSpPr>
            <p:sp>
              <p:nvSpPr>
                <p:cNvPr id="204" name="Google Shape;508;p27"/>
                <p:cNvSpPr/>
                <p:nvPr/>
              </p:nvSpPr>
              <p:spPr>
                <a:xfrm>
                  <a:off x="3235834" y="3793900"/>
                  <a:ext cx="798239" cy="389050"/>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05" name="Google Shape;509;p27"/>
                <p:cNvSpPr>
                  <a:spLocks/>
                </p:cNvSpPr>
                <p:nvPr/>
              </p:nvSpPr>
              <p:spPr bwMode="auto">
                <a:xfrm>
                  <a:off x="3305706" y="3905057"/>
                  <a:ext cx="717781" cy="182616"/>
                </a:xfrm>
                <a:custGeom>
                  <a:avLst/>
                  <a:gdLst>
                    <a:gd name="T0" fmla="*/ 2147483646 w 13011"/>
                    <a:gd name="T1" fmla="*/ 0 h 3309"/>
                    <a:gd name="T2" fmla="*/ 0 w 13011"/>
                    <a:gd name="T3" fmla="*/ 2147483646 h 3309"/>
                    <a:gd name="T4" fmla="*/ 0 w 13011"/>
                    <a:gd name="T5" fmla="*/ 2147483646 h 3309"/>
                    <a:gd name="T6" fmla="*/ 2147483646 w 13011"/>
                    <a:gd name="T7" fmla="*/ 2147483646 h 3309"/>
                    <a:gd name="T8" fmla="*/ 2147483646 w 13011"/>
                    <a:gd name="T9" fmla="*/ 2147483646 h 3309"/>
                    <a:gd name="T10" fmla="*/ 2147483646 w 13011"/>
                    <a:gd name="T11" fmla="*/ 2147483646 h 3309"/>
                    <a:gd name="T12" fmla="*/ 2147483646 w 13011"/>
                    <a:gd name="T13" fmla="*/ 2147483646 h 3309"/>
                    <a:gd name="T14" fmla="*/ 2147483646 w 13011"/>
                    <a:gd name="T15" fmla="*/ 0 h 3309"/>
                    <a:gd name="T16" fmla="*/ 2147483646 w 13011"/>
                    <a:gd name="T17" fmla="*/ 0 h 3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lnTo>
                        <a:pt x="662"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06" name="Google Shape;510;p27"/>
                <p:cNvSpPr>
                  <a:spLocks/>
                </p:cNvSpPr>
                <p:nvPr/>
              </p:nvSpPr>
              <p:spPr bwMode="auto">
                <a:xfrm>
                  <a:off x="3309940" y="4260760"/>
                  <a:ext cx="146097" cy="144505"/>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lnTo>
                        <a:pt x="556"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511;p27"/>
                <p:cNvSpPr>
                  <a:spLocks/>
                </p:cNvSpPr>
                <p:nvPr/>
              </p:nvSpPr>
              <p:spPr bwMode="auto">
                <a:xfrm>
                  <a:off x="3500501" y="4260760"/>
                  <a:ext cx="143979" cy="144505"/>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512;p27"/>
                <p:cNvSpPr>
                  <a:spLocks/>
                </p:cNvSpPr>
                <p:nvPr/>
              </p:nvSpPr>
              <p:spPr bwMode="auto">
                <a:xfrm>
                  <a:off x="3693181" y="4260760"/>
                  <a:ext cx="143979" cy="144505"/>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513;p27"/>
                <p:cNvSpPr>
                  <a:spLocks/>
                </p:cNvSpPr>
                <p:nvPr/>
              </p:nvSpPr>
              <p:spPr bwMode="auto">
                <a:xfrm>
                  <a:off x="3309940" y="4454491"/>
                  <a:ext cx="146097" cy="142916"/>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lnTo>
                        <a:pt x="556"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514;p27"/>
                <p:cNvSpPr>
                  <a:spLocks/>
                </p:cNvSpPr>
                <p:nvPr/>
              </p:nvSpPr>
              <p:spPr bwMode="auto">
                <a:xfrm>
                  <a:off x="3500501" y="4454491"/>
                  <a:ext cx="143979" cy="14291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515;p27"/>
                <p:cNvSpPr>
                  <a:spLocks/>
                </p:cNvSpPr>
                <p:nvPr/>
              </p:nvSpPr>
              <p:spPr bwMode="auto">
                <a:xfrm>
                  <a:off x="3693181" y="4454491"/>
                  <a:ext cx="143979" cy="14291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516;p27"/>
                <p:cNvSpPr>
                  <a:spLocks/>
                </p:cNvSpPr>
                <p:nvPr/>
              </p:nvSpPr>
              <p:spPr bwMode="auto">
                <a:xfrm>
                  <a:off x="3309940" y="4645046"/>
                  <a:ext cx="146097" cy="146092"/>
                </a:xfrm>
                <a:custGeom>
                  <a:avLst/>
                  <a:gdLst>
                    <a:gd name="T0" fmla="*/ 2147483646 w 2648"/>
                    <a:gd name="T1" fmla="*/ 0 h 2648"/>
                    <a:gd name="T2" fmla="*/ 0 w 2648"/>
                    <a:gd name="T3" fmla="*/ 2147483646 h 2648"/>
                    <a:gd name="T4" fmla="*/ 0 w 2648"/>
                    <a:gd name="T5" fmla="*/ 2147483646 h 2648"/>
                    <a:gd name="T6" fmla="*/ 2147483646 w 2648"/>
                    <a:gd name="T7" fmla="*/ 2147483646 h 2648"/>
                    <a:gd name="T8" fmla="*/ 2147483646 w 2648"/>
                    <a:gd name="T9" fmla="*/ 2147483646 h 2648"/>
                    <a:gd name="T10" fmla="*/ 2147483646 w 2648"/>
                    <a:gd name="T11" fmla="*/ 2147483646 h 2648"/>
                    <a:gd name="T12" fmla="*/ 2147483646 w 2648"/>
                    <a:gd name="T13" fmla="*/ 2147483646 h 2648"/>
                    <a:gd name="T14" fmla="*/ 2147483646 w 2648"/>
                    <a:gd name="T15" fmla="*/ 0 h 2648"/>
                    <a:gd name="T16" fmla="*/ 2147483646 w 2648"/>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517;p27"/>
                <p:cNvSpPr>
                  <a:spLocks/>
                </p:cNvSpPr>
                <p:nvPr/>
              </p:nvSpPr>
              <p:spPr bwMode="auto">
                <a:xfrm>
                  <a:off x="3500501" y="4645046"/>
                  <a:ext cx="143979" cy="146092"/>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lnTo>
                        <a:pt x="557" y="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518;p27"/>
                <p:cNvSpPr>
                  <a:spLocks/>
                </p:cNvSpPr>
                <p:nvPr/>
              </p:nvSpPr>
              <p:spPr bwMode="auto">
                <a:xfrm>
                  <a:off x="3693181" y="4645046"/>
                  <a:ext cx="143979" cy="146092"/>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lnTo>
                        <a:pt x="490"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519;p27"/>
                <p:cNvSpPr>
                  <a:spLocks/>
                </p:cNvSpPr>
                <p:nvPr/>
              </p:nvSpPr>
              <p:spPr bwMode="auto">
                <a:xfrm>
                  <a:off x="3309940" y="4840365"/>
                  <a:ext cx="146097" cy="144504"/>
                </a:xfrm>
                <a:custGeom>
                  <a:avLst/>
                  <a:gdLst>
                    <a:gd name="T0" fmla="*/ 2147483646 w 2648"/>
                    <a:gd name="T1" fmla="*/ 0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0 h 2595"/>
                    <a:gd name="T16" fmla="*/ 2147483646 w 2648"/>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520;p27"/>
                <p:cNvSpPr>
                  <a:spLocks/>
                </p:cNvSpPr>
                <p:nvPr/>
              </p:nvSpPr>
              <p:spPr bwMode="auto">
                <a:xfrm>
                  <a:off x="3500501" y="4840365"/>
                  <a:ext cx="143979" cy="144504"/>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lnTo>
                        <a:pt x="557"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521;p27"/>
                <p:cNvSpPr>
                  <a:spLocks/>
                </p:cNvSpPr>
                <p:nvPr/>
              </p:nvSpPr>
              <p:spPr bwMode="auto">
                <a:xfrm>
                  <a:off x="3693181" y="4840365"/>
                  <a:ext cx="143979" cy="144504"/>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lnTo>
                        <a:pt x="49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522;p27"/>
                <p:cNvSpPr>
                  <a:spLocks/>
                </p:cNvSpPr>
                <p:nvPr/>
              </p:nvSpPr>
              <p:spPr bwMode="auto">
                <a:xfrm>
                  <a:off x="3854099" y="4186126"/>
                  <a:ext cx="243494" cy="865437"/>
                </a:xfrm>
                <a:custGeom>
                  <a:avLst/>
                  <a:gdLst>
                    <a:gd name="T0" fmla="*/ 2147483646 w 4409"/>
                    <a:gd name="T1" fmla="*/ 2147483646 h 15671"/>
                    <a:gd name="T2" fmla="*/ 2147483646 w 4409"/>
                    <a:gd name="T3" fmla="*/ 2147483646 h 15671"/>
                    <a:gd name="T4" fmla="*/ 2147483646 w 4409"/>
                    <a:gd name="T5" fmla="*/ 2147483646 h 15671"/>
                    <a:gd name="T6" fmla="*/ 2147483646 w 4409"/>
                    <a:gd name="T7" fmla="*/ 2147483646 h 15671"/>
                    <a:gd name="T8" fmla="*/ 2147483646 w 4409"/>
                    <a:gd name="T9" fmla="*/ 2147483646 h 15671"/>
                    <a:gd name="T10" fmla="*/ 2147483646 w 4409"/>
                    <a:gd name="T11" fmla="*/ 2147483646 h 15671"/>
                    <a:gd name="T12" fmla="*/ 2147483646 w 4409"/>
                    <a:gd name="T13" fmla="*/ 2147483646 h 15671"/>
                    <a:gd name="T14" fmla="*/ 2147483646 w 4409"/>
                    <a:gd name="T15" fmla="*/ 2147483646 h 15671"/>
                    <a:gd name="T16" fmla="*/ 2147483646 w 4409"/>
                    <a:gd name="T17" fmla="*/ 2147483646 h 15671"/>
                    <a:gd name="T18" fmla="*/ 2147483646 w 4409"/>
                    <a:gd name="T19" fmla="*/ 2147483646 h 15671"/>
                    <a:gd name="T20" fmla="*/ 2147483646 w 4409"/>
                    <a:gd name="T21" fmla="*/ 2147483646 h 15671"/>
                    <a:gd name="T22" fmla="*/ 2147483646 w 4409"/>
                    <a:gd name="T23" fmla="*/ 2147483646 h 15671"/>
                    <a:gd name="T24" fmla="*/ 2147483646 w 4409"/>
                    <a:gd name="T25" fmla="*/ 2147483646 h 15671"/>
                    <a:gd name="T26" fmla="*/ 2147483646 w 4409"/>
                    <a:gd name="T27" fmla="*/ 2147483646 h 15671"/>
                    <a:gd name="T28" fmla="*/ 2147483646 w 4409"/>
                    <a:gd name="T29" fmla="*/ 2147483646 h 15671"/>
                    <a:gd name="T30" fmla="*/ 2147483646 w 4409"/>
                    <a:gd name="T31" fmla="*/ 2147483646 h 15671"/>
                    <a:gd name="T32" fmla="*/ 2147483646 w 4409"/>
                    <a:gd name="T33" fmla="*/ 2147483646 h 15671"/>
                    <a:gd name="T34" fmla="*/ 2147483646 w 4409"/>
                    <a:gd name="T35" fmla="*/ 2147483646 h 15671"/>
                    <a:gd name="T36" fmla="*/ 2147483646 w 4409"/>
                    <a:gd name="T37" fmla="*/ 2147483646 h 15671"/>
                    <a:gd name="T38" fmla="*/ 2147483646 w 4409"/>
                    <a:gd name="T39" fmla="*/ 2147483646 h 15671"/>
                    <a:gd name="T40" fmla="*/ 2147483646 w 4409"/>
                    <a:gd name="T41" fmla="*/ 2147483646 h 15671"/>
                    <a:gd name="T42" fmla="*/ 2147483646 w 4409"/>
                    <a:gd name="T43" fmla="*/ 2147483646 h 15671"/>
                    <a:gd name="T44" fmla="*/ 2147483646 w 4409"/>
                    <a:gd name="T45" fmla="*/ 2147483646 h 15671"/>
                    <a:gd name="T46" fmla="*/ 2147483646 w 4409"/>
                    <a:gd name="T47" fmla="*/ 2147483646 h 15671"/>
                    <a:gd name="T48" fmla="*/ 2147483646 w 4409"/>
                    <a:gd name="T49" fmla="*/ 2147483646 h 15671"/>
                    <a:gd name="T50" fmla="*/ 2147483646 w 4409"/>
                    <a:gd name="T51" fmla="*/ 2147483646 h 15671"/>
                    <a:gd name="T52" fmla="*/ 2147483646 w 4409"/>
                    <a:gd name="T53" fmla="*/ 2147483646 h 15671"/>
                    <a:gd name="T54" fmla="*/ 2147483646 w 4409"/>
                    <a:gd name="T55" fmla="*/ 0 h 15671"/>
                    <a:gd name="T56" fmla="*/ 2147483646 w 4409"/>
                    <a:gd name="T57" fmla="*/ 2147483646 h 15671"/>
                    <a:gd name="T58" fmla="*/ 2147483646 w 4409"/>
                    <a:gd name="T59" fmla="*/ 2147483646 h 15671"/>
                    <a:gd name="T60" fmla="*/ 2147483646 w 4409"/>
                    <a:gd name="T61" fmla="*/ 2147483646 h 15671"/>
                    <a:gd name="T62" fmla="*/ 2147483646 w 4409"/>
                    <a:gd name="T63" fmla="*/ 2147483646 h 15671"/>
                    <a:gd name="T64" fmla="*/ 2147483646 w 4409"/>
                    <a:gd name="T65" fmla="*/ 0 h 15671"/>
                    <a:gd name="T66" fmla="*/ 2147483646 w 4409"/>
                    <a:gd name="T67" fmla="*/ 0 h 156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lnTo>
                        <a:pt x="2595" y="1377"/>
                      </a:ln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lnTo>
                        <a:pt x="2595" y="4858"/>
                      </a:ln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lnTo>
                        <a:pt x="2595" y="8325"/>
                      </a:lnTo>
                      <a:close/>
                      <a:moveTo>
                        <a:pt x="1" y="0"/>
                      </a:moveTo>
                      <a:lnTo>
                        <a:pt x="1" y="15671"/>
                      </a:lnTo>
                      <a:lnTo>
                        <a:pt x="3415" y="15671"/>
                      </a:lnTo>
                      <a:cubicBezTo>
                        <a:pt x="3521" y="15671"/>
                        <a:pt x="3693" y="15605"/>
                        <a:pt x="3799" y="15605"/>
                      </a:cubicBezTo>
                      <a:cubicBezTo>
                        <a:pt x="4183" y="15446"/>
                        <a:pt x="4408" y="15009"/>
                        <a:pt x="4408" y="14559"/>
                      </a:cubicBezTo>
                      <a:lnTo>
                        <a:pt x="4408" y="0"/>
                      </a:lnTo>
                      <a:lnTo>
                        <a:pt x="1"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523;p27"/>
                <p:cNvSpPr/>
                <p:nvPr/>
              </p:nvSpPr>
              <p:spPr>
                <a:xfrm>
                  <a:off x="3828691" y="3793900"/>
                  <a:ext cx="203265" cy="389050"/>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20" name="Google Shape;524;p27"/>
                <p:cNvSpPr>
                  <a:spLocks/>
                </p:cNvSpPr>
                <p:nvPr/>
              </p:nvSpPr>
              <p:spPr bwMode="auto">
                <a:xfrm>
                  <a:off x="3854099" y="3905057"/>
                  <a:ext cx="169388" cy="182616"/>
                </a:xfrm>
                <a:custGeom>
                  <a:avLst/>
                  <a:gdLst>
                    <a:gd name="T0" fmla="*/ 2147483646 w 3085"/>
                    <a:gd name="T1" fmla="*/ 0 h 3309"/>
                    <a:gd name="T2" fmla="*/ 2147483646 w 3085"/>
                    <a:gd name="T3" fmla="*/ 2147483646 h 3309"/>
                    <a:gd name="T4" fmla="*/ 2147483646 w 3085"/>
                    <a:gd name="T5" fmla="*/ 2147483646 h 3309"/>
                    <a:gd name="T6" fmla="*/ 2147483646 w 3085"/>
                    <a:gd name="T7" fmla="*/ 2147483646 h 3309"/>
                    <a:gd name="T8" fmla="*/ 2147483646 w 3085"/>
                    <a:gd name="T9" fmla="*/ 2147483646 h 3309"/>
                    <a:gd name="T10" fmla="*/ 2147483646 w 3085"/>
                    <a:gd name="T11" fmla="*/ 2147483646 h 3309"/>
                    <a:gd name="T12" fmla="*/ 2147483646 w 3085"/>
                    <a:gd name="T13" fmla="*/ 2147483646 h 3309"/>
                    <a:gd name="T14" fmla="*/ 2147483646 w 3085"/>
                    <a:gd name="T15" fmla="*/ 2147483646 h 3309"/>
                    <a:gd name="T16" fmla="*/ 2147483646 w 3085"/>
                    <a:gd name="T17" fmla="*/ 2147483646 h 3309"/>
                    <a:gd name="T18" fmla="*/ 2147483646 w 3085"/>
                    <a:gd name="T19" fmla="*/ 0 h 3309"/>
                    <a:gd name="T20" fmla="*/ 2147483646 w 3085"/>
                    <a:gd name="T21" fmla="*/ 0 h 3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lnTo>
                        <a:pt x="1"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21" name="Google Shape;525;p27"/>
                <p:cNvSpPr>
                  <a:spLocks/>
                </p:cNvSpPr>
                <p:nvPr/>
              </p:nvSpPr>
              <p:spPr bwMode="auto">
                <a:xfrm>
                  <a:off x="3722823" y="3944757"/>
                  <a:ext cx="35994" cy="101629"/>
                </a:xfrm>
                <a:custGeom>
                  <a:avLst/>
                  <a:gdLst>
                    <a:gd name="T0" fmla="*/ 2147483646 w 649"/>
                    <a:gd name="T1" fmla="*/ 0 h 1814"/>
                    <a:gd name="T2" fmla="*/ 2147483646 w 649"/>
                    <a:gd name="T3" fmla="*/ 2147483646 h 1814"/>
                    <a:gd name="T4" fmla="*/ 0 w 649"/>
                    <a:gd name="T5" fmla="*/ 2147483646 h 1814"/>
                    <a:gd name="T6" fmla="*/ 2147483646 w 649"/>
                    <a:gd name="T7" fmla="*/ 2147483646 h 1814"/>
                    <a:gd name="T8" fmla="*/ 2147483646 w 649"/>
                    <a:gd name="T9" fmla="*/ 2147483646 h 1814"/>
                    <a:gd name="T10" fmla="*/ 2147483646 w 649"/>
                    <a:gd name="T11" fmla="*/ 2147483646 h 1814"/>
                    <a:gd name="T12" fmla="*/ 2147483646 w 649"/>
                    <a:gd name="T13" fmla="*/ 2147483646 h 1814"/>
                    <a:gd name="T14" fmla="*/ 2147483646 w 649"/>
                    <a:gd name="T15" fmla="*/ 2147483646 h 1814"/>
                    <a:gd name="T16" fmla="*/ 2147483646 w 649"/>
                    <a:gd name="T17" fmla="*/ 2147483646 h 1814"/>
                    <a:gd name="T18" fmla="*/ 2147483646 w 649"/>
                    <a:gd name="T19" fmla="*/ 2147483646 h 1814"/>
                    <a:gd name="T20" fmla="*/ 2147483646 w 649"/>
                    <a:gd name="T21" fmla="*/ 2147483646 h 1814"/>
                    <a:gd name="T22" fmla="*/ 2147483646 w 649"/>
                    <a:gd name="T23" fmla="*/ 2147483646 h 1814"/>
                    <a:gd name="T24" fmla="*/ 2147483646 w 649"/>
                    <a:gd name="T25" fmla="*/ 2147483646 h 1814"/>
                    <a:gd name="T26" fmla="*/ 2147483646 w 649"/>
                    <a:gd name="T27" fmla="*/ 2147483646 h 1814"/>
                    <a:gd name="T28" fmla="*/ 2147483646 w 649"/>
                    <a:gd name="T29" fmla="*/ 2147483646 h 1814"/>
                    <a:gd name="T30" fmla="*/ 2147483646 w 649"/>
                    <a:gd name="T31" fmla="*/ 2147483646 h 1814"/>
                    <a:gd name="T32" fmla="*/ 2147483646 w 649"/>
                    <a:gd name="T33" fmla="*/ 2147483646 h 1814"/>
                    <a:gd name="T34" fmla="*/ 2147483646 w 649"/>
                    <a:gd name="T35" fmla="*/ 2147483646 h 1814"/>
                    <a:gd name="T36" fmla="*/ 2147483646 w 649"/>
                    <a:gd name="T37" fmla="*/ 2147483646 h 1814"/>
                    <a:gd name="T38" fmla="*/ 2147483646 w 649"/>
                    <a:gd name="T39" fmla="*/ 2147483646 h 1814"/>
                    <a:gd name="T40" fmla="*/ 2147483646 w 649"/>
                    <a:gd name="T41" fmla="*/ 2147483646 h 1814"/>
                    <a:gd name="T42" fmla="*/ 2147483646 w 649"/>
                    <a:gd name="T43" fmla="*/ 2147483646 h 1814"/>
                    <a:gd name="T44" fmla="*/ 0 w 649"/>
                    <a:gd name="T45" fmla="*/ 2147483646 h 1814"/>
                    <a:gd name="T46" fmla="*/ 2147483646 w 649"/>
                    <a:gd name="T47" fmla="*/ 2147483646 h 1814"/>
                    <a:gd name="T48" fmla="*/ 2147483646 w 649"/>
                    <a:gd name="T49" fmla="*/ 2147483646 h 1814"/>
                    <a:gd name="T50" fmla="*/ 2147483646 w 649"/>
                    <a:gd name="T51" fmla="*/ 2147483646 h 1814"/>
                    <a:gd name="T52" fmla="*/ 2147483646 w 649"/>
                    <a:gd name="T53" fmla="*/ 2147483646 h 1814"/>
                    <a:gd name="T54" fmla="*/ 2147483646 w 649"/>
                    <a:gd name="T55" fmla="*/ 2147483646 h 1814"/>
                    <a:gd name="T56" fmla="*/ 2147483646 w 649"/>
                    <a:gd name="T57" fmla="*/ 2147483646 h 1814"/>
                    <a:gd name="T58" fmla="*/ 2147483646 w 649"/>
                    <a:gd name="T59" fmla="*/ 2147483646 h 1814"/>
                    <a:gd name="T60" fmla="*/ 2147483646 w 649"/>
                    <a:gd name="T61" fmla="*/ 2147483646 h 1814"/>
                    <a:gd name="T62" fmla="*/ 2147483646 w 649"/>
                    <a:gd name="T63" fmla="*/ 2147483646 h 1814"/>
                    <a:gd name="T64" fmla="*/ 2147483646 w 649"/>
                    <a:gd name="T65" fmla="*/ 2147483646 h 1814"/>
                    <a:gd name="T66" fmla="*/ 2147483646 w 649"/>
                    <a:gd name="T67" fmla="*/ 0 h 1814"/>
                    <a:gd name="T68" fmla="*/ 2147483646 w 649"/>
                    <a:gd name="T69" fmla="*/ 0 h 18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lnTo>
                        <a:pt x="8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526;p27"/>
                <p:cNvSpPr>
                  <a:spLocks/>
                </p:cNvSpPr>
                <p:nvPr/>
              </p:nvSpPr>
              <p:spPr bwMode="auto">
                <a:xfrm>
                  <a:off x="3763052" y="3944757"/>
                  <a:ext cx="63520" cy="101629"/>
                </a:xfrm>
                <a:custGeom>
                  <a:avLst/>
                  <a:gdLst>
                    <a:gd name="T0" fmla="*/ 2147483646 w 1152"/>
                    <a:gd name="T1" fmla="*/ 2147483646 h 1854"/>
                    <a:gd name="T2" fmla="*/ 2147483646 w 1152"/>
                    <a:gd name="T3" fmla="*/ 2147483646 h 1854"/>
                    <a:gd name="T4" fmla="*/ 2147483646 w 1152"/>
                    <a:gd name="T5" fmla="*/ 2147483646 h 1854"/>
                    <a:gd name="T6" fmla="*/ 2147483646 w 1152"/>
                    <a:gd name="T7" fmla="*/ 2147483646 h 1854"/>
                    <a:gd name="T8" fmla="*/ 2147483646 w 1152"/>
                    <a:gd name="T9" fmla="*/ 2147483646 h 1854"/>
                    <a:gd name="T10" fmla="*/ 2147483646 w 1152"/>
                    <a:gd name="T11" fmla="*/ 2147483646 h 1854"/>
                    <a:gd name="T12" fmla="*/ 2147483646 w 1152"/>
                    <a:gd name="T13" fmla="*/ 2147483646 h 1854"/>
                    <a:gd name="T14" fmla="*/ 2147483646 w 1152"/>
                    <a:gd name="T15" fmla="*/ 2147483646 h 1854"/>
                    <a:gd name="T16" fmla="*/ 2147483646 w 1152"/>
                    <a:gd name="T17" fmla="*/ 2147483646 h 1854"/>
                    <a:gd name="T18" fmla="*/ 2147483646 w 1152"/>
                    <a:gd name="T19" fmla="*/ 2147483646 h 1854"/>
                    <a:gd name="T20" fmla="*/ 2147483646 w 1152"/>
                    <a:gd name="T21" fmla="*/ 2147483646 h 1854"/>
                    <a:gd name="T22" fmla="*/ 2147483646 w 1152"/>
                    <a:gd name="T23" fmla="*/ 2147483646 h 1854"/>
                    <a:gd name="T24" fmla="*/ 2147483646 w 1152"/>
                    <a:gd name="T25" fmla="*/ 2147483646 h 1854"/>
                    <a:gd name="T26" fmla="*/ 2147483646 w 1152"/>
                    <a:gd name="T27" fmla="*/ 2147483646 h 1854"/>
                    <a:gd name="T28" fmla="*/ 2147483646 w 1152"/>
                    <a:gd name="T29" fmla="*/ 2147483646 h 1854"/>
                    <a:gd name="T30" fmla="*/ 2147483646 w 1152"/>
                    <a:gd name="T31" fmla="*/ 2147483646 h 1854"/>
                    <a:gd name="T32" fmla="*/ 2147483646 w 1152"/>
                    <a:gd name="T33" fmla="*/ 2147483646 h 1854"/>
                    <a:gd name="T34" fmla="*/ 2147483646 w 1152"/>
                    <a:gd name="T35" fmla="*/ 2147483646 h 1854"/>
                    <a:gd name="T36" fmla="*/ 2147483646 w 1152"/>
                    <a:gd name="T37" fmla="*/ 2147483646 h 1854"/>
                    <a:gd name="T38" fmla="*/ 2147483646 w 1152"/>
                    <a:gd name="T39" fmla="*/ 2147483646 h 1854"/>
                    <a:gd name="T40" fmla="*/ 2147483646 w 1152"/>
                    <a:gd name="T41" fmla="*/ 2147483646 h 1854"/>
                    <a:gd name="T42" fmla="*/ 2147483646 w 1152"/>
                    <a:gd name="T43" fmla="*/ 2147483646 h 1854"/>
                    <a:gd name="T44" fmla="*/ 2147483646 w 1152"/>
                    <a:gd name="T45" fmla="*/ 2147483646 h 1854"/>
                    <a:gd name="T46" fmla="*/ 2147483646 w 1152"/>
                    <a:gd name="T47" fmla="*/ 2147483646 h 1854"/>
                    <a:gd name="T48" fmla="*/ 2147483646 w 1152"/>
                    <a:gd name="T49" fmla="*/ 2147483646 h 1854"/>
                    <a:gd name="T50" fmla="*/ 2147483646 w 1152"/>
                    <a:gd name="T51" fmla="*/ 2147483646 h 1854"/>
                    <a:gd name="T52" fmla="*/ 2147483646 w 1152"/>
                    <a:gd name="T53" fmla="*/ 2147483646 h 1854"/>
                    <a:gd name="T54" fmla="*/ 2147483646 w 1152"/>
                    <a:gd name="T55" fmla="*/ 2147483646 h 1854"/>
                    <a:gd name="T56" fmla="*/ 2147483646 w 1152"/>
                    <a:gd name="T57" fmla="*/ 2147483646 h 1854"/>
                    <a:gd name="T58" fmla="*/ 2147483646 w 1152"/>
                    <a:gd name="T59" fmla="*/ 2147483646 h 1854"/>
                    <a:gd name="T60" fmla="*/ 2147483646 w 1152"/>
                    <a:gd name="T61" fmla="*/ 2147483646 h 1854"/>
                    <a:gd name="T62" fmla="*/ 2147483646 w 1152"/>
                    <a:gd name="T63" fmla="*/ 2147483646 h 1854"/>
                    <a:gd name="T64" fmla="*/ 2147483646 w 1152"/>
                    <a:gd name="T65" fmla="*/ 2147483646 h 1854"/>
                    <a:gd name="T66" fmla="*/ 2147483646 w 1152"/>
                    <a:gd name="T67" fmla="*/ 2147483646 h 1854"/>
                    <a:gd name="T68" fmla="*/ 2147483646 w 1152"/>
                    <a:gd name="T69" fmla="*/ 2147483646 h 1854"/>
                    <a:gd name="T70" fmla="*/ 2147483646 w 1152"/>
                    <a:gd name="T71" fmla="*/ 2147483646 h 1854"/>
                    <a:gd name="T72" fmla="*/ 2147483646 w 1152"/>
                    <a:gd name="T73" fmla="*/ 2147483646 h 1854"/>
                    <a:gd name="T74" fmla="*/ 2147483646 w 1152"/>
                    <a:gd name="T75" fmla="*/ 2147483646 h 1854"/>
                    <a:gd name="T76" fmla="*/ 2147483646 w 1152"/>
                    <a:gd name="T77" fmla="*/ 2147483646 h 1854"/>
                    <a:gd name="T78" fmla="*/ 2147483646 w 1152"/>
                    <a:gd name="T79" fmla="*/ 2147483646 h 1854"/>
                    <a:gd name="T80" fmla="*/ 2147483646 w 1152"/>
                    <a:gd name="T81" fmla="*/ 2147483646 h 1854"/>
                    <a:gd name="T82" fmla="*/ 2147483646 w 1152"/>
                    <a:gd name="T83" fmla="*/ 2147483646 h 1854"/>
                    <a:gd name="T84" fmla="*/ 2147483646 w 1152"/>
                    <a:gd name="T85" fmla="*/ 2147483646 h 1854"/>
                    <a:gd name="T86" fmla="*/ 2147483646 w 1152"/>
                    <a:gd name="T87" fmla="*/ 2147483646 h 1854"/>
                    <a:gd name="T88" fmla="*/ 2147483646 w 1152"/>
                    <a:gd name="T89" fmla="*/ 2147483646 h 1854"/>
                    <a:gd name="T90" fmla="*/ 2147483646 w 1152"/>
                    <a:gd name="T91" fmla="*/ 2147483646 h 1854"/>
                    <a:gd name="T92" fmla="*/ 2147483646 w 1152"/>
                    <a:gd name="T93" fmla="*/ 2147483646 h 1854"/>
                    <a:gd name="T94" fmla="*/ 2147483646 w 1152"/>
                    <a:gd name="T95" fmla="*/ 2147483646 h 1854"/>
                    <a:gd name="T96" fmla="*/ 2147483646 w 1152"/>
                    <a:gd name="T97" fmla="*/ 2147483646 h 1854"/>
                    <a:gd name="T98" fmla="*/ 2147483646 w 1152"/>
                    <a:gd name="T99" fmla="*/ 2147483646 h 1854"/>
                    <a:gd name="T100" fmla="*/ 2147483646 w 1152"/>
                    <a:gd name="T101" fmla="*/ 2147483646 h 1854"/>
                    <a:gd name="T102" fmla="*/ 2147483646 w 1152"/>
                    <a:gd name="T103" fmla="*/ 2147483646 h 1854"/>
                    <a:gd name="T104" fmla="*/ 2147483646 w 1152"/>
                    <a:gd name="T105" fmla="*/ 2147483646 h 1854"/>
                    <a:gd name="T106" fmla="*/ 2147483646 w 1152"/>
                    <a:gd name="T107" fmla="*/ 2147483646 h 1854"/>
                    <a:gd name="T108" fmla="*/ 2147483646 w 1152"/>
                    <a:gd name="T109" fmla="*/ 2147483646 h 1854"/>
                    <a:gd name="T110" fmla="*/ 2147483646 w 1152"/>
                    <a:gd name="T111" fmla="*/ 2147483646 h 1854"/>
                    <a:gd name="T112" fmla="*/ 2147483646 w 1152"/>
                    <a:gd name="T113" fmla="*/ 2147483646 h 1854"/>
                    <a:gd name="T114" fmla="*/ 2147483646 w 1152"/>
                    <a:gd name="T115" fmla="*/ 2147483646 h 1854"/>
                    <a:gd name="T116" fmla="*/ 2147483646 w 1152"/>
                    <a:gd name="T117" fmla="*/ 2147483646 h 1854"/>
                    <a:gd name="T118" fmla="*/ 2147483646 w 1152"/>
                    <a:gd name="T119" fmla="*/ 2147483646 h 1854"/>
                    <a:gd name="T120" fmla="*/ 2147483646 w 1152"/>
                    <a:gd name="T121" fmla="*/ 2147483646 h 18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527;p27"/>
                <p:cNvSpPr>
                  <a:spLocks/>
                </p:cNvSpPr>
                <p:nvPr/>
              </p:nvSpPr>
              <p:spPr bwMode="auto">
                <a:xfrm>
                  <a:off x="3828691" y="3990807"/>
                  <a:ext cx="65637" cy="57167"/>
                </a:xfrm>
                <a:custGeom>
                  <a:avLst/>
                  <a:gdLst>
                    <a:gd name="T0" fmla="*/ 2147483646 w 1192"/>
                    <a:gd name="T1" fmla="*/ 2147483646 h 1034"/>
                    <a:gd name="T2" fmla="*/ 2147483646 w 1192"/>
                    <a:gd name="T3" fmla="*/ 2147483646 h 1034"/>
                    <a:gd name="T4" fmla="*/ 2147483646 w 1192"/>
                    <a:gd name="T5" fmla="*/ 2147483646 h 1034"/>
                    <a:gd name="T6" fmla="*/ 2147483646 w 1192"/>
                    <a:gd name="T7" fmla="*/ 2147483646 h 1034"/>
                    <a:gd name="T8" fmla="*/ 2147483646 w 1192"/>
                    <a:gd name="T9" fmla="*/ 2147483646 h 1034"/>
                    <a:gd name="T10" fmla="*/ 2147483646 w 1192"/>
                    <a:gd name="T11" fmla="*/ 2147483646 h 1034"/>
                    <a:gd name="T12" fmla="*/ 2147483646 w 1192"/>
                    <a:gd name="T13" fmla="*/ 2147483646 h 1034"/>
                    <a:gd name="T14" fmla="*/ 2147483646 w 1192"/>
                    <a:gd name="T15" fmla="*/ 2147483646 h 1034"/>
                    <a:gd name="T16" fmla="*/ 2147483646 w 1192"/>
                    <a:gd name="T17" fmla="*/ 2147483646 h 1034"/>
                    <a:gd name="T18" fmla="*/ 2147483646 w 1192"/>
                    <a:gd name="T19" fmla="*/ 2147483646 h 1034"/>
                    <a:gd name="T20" fmla="*/ 2147483646 w 1192"/>
                    <a:gd name="T21" fmla="*/ 2147483646 h 1034"/>
                    <a:gd name="T22" fmla="*/ 2147483646 w 1192"/>
                    <a:gd name="T23" fmla="*/ 2147483646 h 1034"/>
                    <a:gd name="T24" fmla="*/ 2147483646 w 1192"/>
                    <a:gd name="T25" fmla="*/ 2147483646 h 1034"/>
                    <a:gd name="T26" fmla="*/ 2147483646 w 1192"/>
                    <a:gd name="T27" fmla="*/ 2147483646 h 1034"/>
                    <a:gd name="T28" fmla="*/ 2147483646 w 1192"/>
                    <a:gd name="T29" fmla="*/ 2147483646 h 1034"/>
                    <a:gd name="T30" fmla="*/ 2147483646 w 1192"/>
                    <a:gd name="T31" fmla="*/ 2147483646 h 1034"/>
                    <a:gd name="T32" fmla="*/ 2147483646 w 1192"/>
                    <a:gd name="T33" fmla="*/ 2147483646 h 1034"/>
                    <a:gd name="T34" fmla="*/ 2147483646 w 1192"/>
                    <a:gd name="T35" fmla="*/ 2147483646 h 1034"/>
                    <a:gd name="T36" fmla="*/ 2147483646 w 1192"/>
                    <a:gd name="T37" fmla="*/ 2147483646 h 1034"/>
                    <a:gd name="T38" fmla="*/ 2147483646 w 1192"/>
                    <a:gd name="T39" fmla="*/ 2147483646 h 1034"/>
                    <a:gd name="T40" fmla="*/ 2147483646 w 1192"/>
                    <a:gd name="T41" fmla="*/ 2147483646 h 1034"/>
                    <a:gd name="T42" fmla="*/ 2147483646 w 1192"/>
                    <a:gd name="T43" fmla="*/ 2147483646 h 1034"/>
                    <a:gd name="T44" fmla="*/ 2147483646 w 1192"/>
                    <a:gd name="T45" fmla="*/ 2147483646 h 1034"/>
                    <a:gd name="T46" fmla="*/ 2147483646 w 1192"/>
                    <a:gd name="T47" fmla="*/ 2147483646 h 1034"/>
                    <a:gd name="T48" fmla="*/ 2147483646 w 1192"/>
                    <a:gd name="T49" fmla="*/ 2147483646 h 1034"/>
                    <a:gd name="T50" fmla="*/ 2147483646 w 1192"/>
                    <a:gd name="T51" fmla="*/ 2147483646 h 1034"/>
                    <a:gd name="T52" fmla="*/ 2147483646 w 1192"/>
                    <a:gd name="T53" fmla="*/ 2147483646 h 1034"/>
                    <a:gd name="T54" fmla="*/ 2147483646 w 1192"/>
                    <a:gd name="T55" fmla="*/ 2147483646 h 1034"/>
                    <a:gd name="T56" fmla="*/ 2147483646 w 1192"/>
                    <a:gd name="T57" fmla="*/ 2147483646 h 1034"/>
                    <a:gd name="T58" fmla="*/ 2147483646 w 1192"/>
                    <a:gd name="T59" fmla="*/ 2147483646 h 1034"/>
                    <a:gd name="T60" fmla="*/ 2147483646 w 1192"/>
                    <a:gd name="T61" fmla="*/ 2147483646 h 1034"/>
                    <a:gd name="T62" fmla="*/ 2147483646 w 1192"/>
                    <a:gd name="T63" fmla="*/ 2147483646 h 1034"/>
                    <a:gd name="T64" fmla="*/ 2147483646 w 1192"/>
                    <a:gd name="T65" fmla="*/ 2147483646 h 1034"/>
                    <a:gd name="T66" fmla="*/ 2147483646 w 1192"/>
                    <a:gd name="T67" fmla="*/ 2147483646 h 1034"/>
                    <a:gd name="T68" fmla="*/ 2147483646 w 1192"/>
                    <a:gd name="T69" fmla="*/ 2147483646 h 1034"/>
                    <a:gd name="T70" fmla="*/ 2147483646 w 1192"/>
                    <a:gd name="T71" fmla="*/ 2147483646 h 1034"/>
                    <a:gd name="T72" fmla="*/ 2147483646 w 1192"/>
                    <a:gd name="T73" fmla="*/ 2147483646 h 1034"/>
                    <a:gd name="T74" fmla="*/ 2147483646 w 1192"/>
                    <a:gd name="T75" fmla="*/ 2147483646 h 1034"/>
                    <a:gd name="T76" fmla="*/ 2147483646 w 1192"/>
                    <a:gd name="T77" fmla="*/ 2147483646 h 1034"/>
                    <a:gd name="T78" fmla="*/ 2147483646 w 1192"/>
                    <a:gd name="T79" fmla="*/ 2147483646 h 10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lnTo>
                        <a:pt x="173" y="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528;p27"/>
                <p:cNvSpPr>
                  <a:spLocks/>
                </p:cNvSpPr>
                <p:nvPr/>
              </p:nvSpPr>
              <p:spPr bwMode="auto">
                <a:xfrm>
                  <a:off x="3900680" y="3946344"/>
                  <a:ext cx="59286" cy="100042"/>
                </a:xfrm>
                <a:custGeom>
                  <a:avLst/>
                  <a:gdLst>
                    <a:gd name="T0" fmla="*/ 2147483646 w 1086"/>
                    <a:gd name="T1" fmla="*/ 2147483646 h 1814"/>
                    <a:gd name="T2" fmla="*/ 2147483646 w 1086"/>
                    <a:gd name="T3" fmla="*/ 2147483646 h 1814"/>
                    <a:gd name="T4" fmla="*/ 2147483646 w 1086"/>
                    <a:gd name="T5" fmla="*/ 2147483646 h 1814"/>
                    <a:gd name="T6" fmla="*/ 2147483646 w 1086"/>
                    <a:gd name="T7" fmla="*/ 2147483646 h 1814"/>
                    <a:gd name="T8" fmla="*/ 2147483646 w 1086"/>
                    <a:gd name="T9" fmla="*/ 2147483646 h 1814"/>
                    <a:gd name="T10" fmla="*/ 2147483646 w 1086"/>
                    <a:gd name="T11" fmla="*/ 2147483646 h 1814"/>
                    <a:gd name="T12" fmla="*/ 2147483646 w 1086"/>
                    <a:gd name="T13" fmla="*/ 2147483646 h 1814"/>
                    <a:gd name="T14" fmla="*/ 2147483646 w 1086"/>
                    <a:gd name="T15" fmla="*/ 2147483646 h 1814"/>
                    <a:gd name="T16" fmla="*/ 2147483646 w 1086"/>
                    <a:gd name="T17" fmla="*/ 2147483646 h 1814"/>
                    <a:gd name="T18" fmla="*/ 2147483646 w 1086"/>
                    <a:gd name="T19" fmla="*/ 2147483646 h 1814"/>
                    <a:gd name="T20" fmla="*/ 2147483646 w 1086"/>
                    <a:gd name="T21" fmla="*/ 2147483646 h 1814"/>
                    <a:gd name="T22" fmla="*/ 2147483646 w 1086"/>
                    <a:gd name="T23" fmla="*/ 2147483646 h 1814"/>
                    <a:gd name="T24" fmla="*/ 2147483646 w 1086"/>
                    <a:gd name="T25" fmla="*/ 2147483646 h 1814"/>
                    <a:gd name="T26" fmla="*/ 2147483646 w 1086"/>
                    <a:gd name="T27" fmla="*/ 2147483646 h 1814"/>
                    <a:gd name="T28" fmla="*/ 2147483646 w 1086"/>
                    <a:gd name="T29" fmla="*/ 2147483646 h 1814"/>
                    <a:gd name="T30" fmla="*/ 2147483646 w 1086"/>
                    <a:gd name="T31" fmla="*/ 2147483646 h 1814"/>
                    <a:gd name="T32" fmla="*/ 2147483646 w 1086"/>
                    <a:gd name="T33" fmla="*/ 2147483646 h 1814"/>
                    <a:gd name="T34" fmla="*/ 2147483646 w 1086"/>
                    <a:gd name="T35" fmla="*/ 2147483646 h 1814"/>
                    <a:gd name="T36" fmla="*/ 2147483646 w 1086"/>
                    <a:gd name="T37" fmla="*/ 2147483646 h 1814"/>
                    <a:gd name="T38" fmla="*/ 2147483646 w 1086"/>
                    <a:gd name="T39" fmla="*/ 2147483646 h 1814"/>
                    <a:gd name="T40" fmla="*/ 2147483646 w 1086"/>
                    <a:gd name="T41" fmla="*/ 2147483646 h 1814"/>
                    <a:gd name="T42" fmla="*/ 2147483646 w 1086"/>
                    <a:gd name="T43" fmla="*/ 2147483646 h 1814"/>
                    <a:gd name="T44" fmla="*/ 2147483646 w 1086"/>
                    <a:gd name="T45" fmla="*/ 2147483646 h 1814"/>
                    <a:gd name="T46" fmla="*/ 2147483646 w 1086"/>
                    <a:gd name="T47" fmla="*/ 2147483646 h 1814"/>
                    <a:gd name="T48" fmla="*/ 2147483646 w 1086"/>
                    <a:gd name="T49" fmla="*/ 2147483646 h 1814"/>
                    <a:gd name="T50" fmla="*/ 2147483646 w 1086"/>
                    <a:gd name="T51" fmla="*/ 2147483646 h 1814"/>
                    <a:gd name="T52" fmla="*/ 2147483646 w 1086"/>
                    <a:gd name="T53" fmla="*/ 2147483646 h 1814"/>
                    <a:gd name="T54" fmla="*/ 2147483646 w 1086"/>
                    <a:gd name="T55" fmla="*/ 2147483646 h 1814"/>
                    <a:gd name="T56" fmla="*/ 2147483646 w 1086"/>
                    <a:gd name="T57" fmla="*/ 2147483646 h 1814"/>
                    <a:gd name="T58" fmla="*/ 2147483646 w 1086"/>
                    <a:gd name="T59" fmla="*/ 2147483646 h 1814"/>
                    <a:gd name="T60" fmla="*/ 2147483646 w 1086"/>
                    <a:gd name="T61" fmla="*/ 2147483646 h 1814"/>
                    <a:gd name="T62" fmla="*/ 2147483646 w 1086"/>
                    <a:gd name="T63" fmla="*/ 0 h 18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529;p27"/>
                <p:cNvSpPr>
                  <a:spLocks/>
                </p:cNvSpPr>
                <p:nvPr/>
              </p:nvSpPr>
              <p:spPr bwMode="auto">
                <a:xfrm>
                  <a:off x="3883742" y="4260760"/>
                  <a:ext cx="143979" cy="144505"/>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530;p27"/>
                <p:cNvSpPr>
                  <a:spLocks/>
                </p:cNvSpPr>
                <p:nvPr/>
              </p:nvSpPr>
              <p:spPr bwMode="auto">
                <a:xfrm>
                  <a:off x="3883742" y="4454491"/>
                  <a:ext cx="143979" cy="142916"/>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531;p27"/>
                <p:cNvSpPr>
                  <a:spLocks/>
                </p:cNvSpPr>
                <p:nvPr/>
              </p:nvSpPr>
              <p:spPr bwMode="auto">
                <a:xfrm>
                  <a:off x="3883742" y="4645046"/>
                  <a:ext cx="143979" cy="339823"/>
                </a:xfrm>
                <a:custGeom>
                  <a:avLst/>
                  <a:gdLst>
                    <a:gd name="T0" fmla="*/ 2147483646 w 2595"/>
                    <a:gd name="T1" fmla="*/ 0 h 6129"/>
                    <a:gd name="T2" fmla="*/ 0 w 2595"/>
                    <a:gd name="T3" fmla="*/ 2147483646 h 6129"/>
                    <a:gd name="T4" fmla="*/ 0 w 2595"/>
                    <a:gd name="T5" fmla="*/ 2147483646 h 6129"/>
                    <a:gd name="T6" fmla="*/ 2147483646 w 2595"/>
                    <a:gd name="T7" fmla="*/ 2147483646 h 6129"/>
                    <a:gd name="T8" fmla="*/ 2147483646 w 2595"/>
                    <a:gd name="T9" fmla="*/ 2147483646 h 6129"/>
                    <a:gd name="T10" fmla="*/ 2147483646 w 2595"/>
                    <a:gd name="T11" fmla="*/ 2147483646 h 6129"/>
                    <a:gd name="T12" fmla="*/ 2147483646 w 2595"/>
                    <a:gd name="T13" fmla="*/ 2147483646 h 6129"/>
                    <a:gd name="T14" fmla="*/ 2147483646 w 2595"/>
                    <a:gd name="T15" fmla="*/ 0 h 6129"/>
                    <a:gd name="T16" fmla="*/ 2147483646 w 2595"/>
                    <a:gd name="T17" fmla="*/ 0 h 6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lnTo>
                        <a:pt x="50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157" name="Google Shape;532;p27"/>
            <p:cNvSpPr>
              <a:spLocks/>
            </p:cNvSpPr>
            <p:nvPr/>
          </p:nvSpPr>
          <p:spPr bwMode="auto">
            <a:xfrm>
              <a:off x="2415650" y="3608289"/>
              <a:ext cx="277372" cy="1899199"/>
            </a:xfrm>
            <a:custGeom>
              <a:avLst/>
              <a:gdLst>
                <a:gd name="T0" fmla="*/ 2147483646 w 5030"/>
                <a:gd name="T1" fmla="*/ 2147483646 h 34360"/>
                <a:gd name="T2" fmla="*/ 2147483646 w 5030"/>
                <a:gd name="T3" fmla="*/ 2147483646 h 34360"/>
                <a:gd name="T4" fmla="*/ 2147483646 w 5030"/>
                <a:gd name="T5" fmla="*/ 2147483646 h 34360"/>
                <a:gd name="T6" fmla="*/ 2147483646 w 5030"/>
                <a:gd name="T7" fmla="*/ 2147483646 h 34360"/>
                <a:gd name="T8" fmla="*/ 2147483646 w 5030"/>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30" h="34360" extrusionOk="0">
                  <a:moveTo>
                    <a:pt x="1" y="1"/>
                  </a:moveTo>
                  <a:lnTo>
                    <a:pt x="1" y="34359"/>
                  </a:lnTo>
                  <a:lnTo>
                    <a:pt x="5030" y="34359"/>
                  </a:lnTo>
                  <a:lnTo>
                    <a:pt x="5030" y="1"/>
                  </a:lnTo>
                  <a:lnTo>
                    <a:pt x="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533;p27"/>
            <p:cNvSpPr>
              <a:spLocks/>
            </p:cNvSpPr>
            <p:nvPr/>
          </p:nvSpPr>
          <p:spPr bwMode="auto">
            <a:xfrm>
              <a:off x="2652793" y="3608289"/>
              <a:ext cx="40229" cy="1899199"/>
            </a:xfrm>
            <a:custGeom>
              <a:avLst/>
              <a:gdLst>
                <a:gd name="T0" fmla="*/ 0 w 728"/>
                <a:gd name="T1" fmla="*/ 2147483646 h 34360"/>
                <a:gd name="T2" fmla="*/ 0 w 728"/>
                <a:gd name="T3" fmla="*/ 2147483646 h 34360"/>
                <a:gd name="T4" fmla="*/ 2147483646 w 728"/>
                <a:gd name="T5" fmla="*/ 2147483646 h 34360"/>
                <a:gd name="T6" fmla="*/ 2147483646 w 728"/>
                <a:gd name="T7" fmla="*/ 2147483646 h 34360"/>
                <a:gd name="T8" fmla="*/ 0 w 728"/>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8" h="34360" extrusionOk="0">
                  <a:moveTo>
                    <a:pt x="0" y="1"/>
                  </a:moveTo>
                  <a:lnTo>
                    <a:pt x="0" y="34359"/>
                  </a:lnTo>
                  <a:lnTo>
                    <a:pt x="728" y="34359"/>
                  </a:lnTo>
                  <a:lnTo>
                    <a:pt x="728"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534;p27"/>
            <p:cNvSpPr>
              <a:spLocks/>
            </p:cNvSpPr>
            <p:nvPr/>
          </p:nvSpPr>
          <p:spPr bwMode="auto">
            <a:xfrm>
              <a:off x="2510930" y="3670219"/>
              <a:ext cx="182092" cy="7940"/>
            </a:xfrm>
            <a:custGeom>
              <a:avLst/>
              <a:gdLst>
                <a:gd name="T0" fmla="*/ 0 w 3309"/>
                <a:gd name="T1" fmla="*/ 2147483646 h 160"/>
                <a:gd name="T2" fmla="*/ 0 w 3309"/>
                <a:gd name="T3" fmla="*/ 2147483646 h 160"/>
                <a:gd name="T4" fmla="*/ 2147483646 w 3309"/>
                <a:gd name="T5" fmla="*/ 2147483646 h 160"/>
                <a:gd name="T6" fmla="*/ 2147483646 w 3309"/>
                <a:gd name="T7" fmla="*/ 2147483646 h 160"/>
                <a:gd name="T8" fmla="*/ 0 w 3309"/>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1"/>
                  </a:moveTo>
                  <a:lnTo>
                    <a:pt x="0" y="159"/>
                  </a:lnTo>
                  <a:lnTo>
                    <a:pt x="3309" y="159"/>
                  </a:lnTo>
                  <a:lnTo>
                    <a:pt x="3309"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535;p27"/>
            <p:cNvSpPr>
              <a:spLocks/>
            </p:cNvSpPr>
            <p:nvPr/>
          </p:nvSpPr>
          <p:spPr bwMode="auto">
            <a:xfrm>
              <a:off x="2572334" y="3746441"/>
              <a:ext cx="120688" cy="7940"/>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536;p27"/>
            <p:cNvSpPr>
              <a:spLocks/>
            </p:cNvSpPr>
            <p:nvPr/>
          </p:nvSpPr>
          <p:spPr bwMode="auto">
            <a:xfrm>
              <a:off x="2572334" y="3849659"/>
              <a:ext cx="120688" cy="11115"/>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537;p27"/>
            <p:cNvSpPr>
              <a:spLocks/>
            </p:cNvSpPr>
            <p:nvPr/>
          </p:nvSpPr>
          <p:spPr bwMode="auto">
            <a:xfrm>
              <a:off x="2572334" y="3956051"/>
              <a:ext cx="120688" cy="9528"/>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538;p27"/>
            <p:cNvSpPr>
              <a:spLocks/>
            </p:cNvSpPr>
            <p:nvPr/>
          </p:nvSpPr>
          <p:spPr bwMode="auto">
            <a:xfrm>
              <a:off x="2572334" y="4119612"/>
              <a:ext cx="120688" cy="9528"/>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3"/>
                  </a:lnTo>
                  <a:lnTo>
                    <a:pt x="2211" y="173"/>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539;p27"/>
            <p:cNvSpPr>
              <a:spLocks/>
            </p:cNvSpPr>
            <p:nvPr/>
          </p:nvSpPr>
          <p:spPr bwMode="auto">
            <a:xfrm>
              <a:off x="2572334" y="4227593"/>
              <a:ext cx="120688" cy="9528"/>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540;p27"/>
            <p:cNvSpPr>
              <a:spLocks/>
            </p:cNvSpPr>
            <p:nvPr/>
          </p:nvSpPr>
          <p:spPr bwMode="auto">
            <a:xfrm>
              <a:off x="2572334" y="4333986"/>
              <a:ext cx="120688" cy="952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541;p27"/>
            <p:cNvSpPr>
              <a:spLocks/>
            </p:cNvSpPr>
            <p:nvPr/>
          </p:nvSpPr>
          <p:spPr bwMode="auto">
            <a:xfrm>
              <a:off x="2572334" y="4495957"/>
              <a:ext cx="120688" cy="7940"/>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542;p27"/>
            <p:cNvSpPr>
              <a:spLocks/>
            </p:cNvSpPr>
            <p:nvPr/>
          </p:nvSpPr>
          <p:spPr bwMode="auto">
            <a:xfrm>
              <a:off x="2572334" y="4599175"/>
              <a:ext cx="120688" cy="12704"/>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543;p27"/>
            <p:cNvSpPr>
              <a:spLocks/>
            </p:cNvSpPr>
            <p:nvPr/>
          </p:nvSpPr>
          <p:spPr bwMode="auto">
            <a:xfrm>
              <a:off x="2572334" y="4705568"/>
              <a:ext cx="120688" cy="9528"/>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544;p27"/>
            <p:cNvSpPr>
              <a:spLocks/>
            </p:cNvSpPr>
            <p:nvPr/>
          </p:nvSpPr>
          <p:spPr bwMode="auto">
            <a:xfrm>
              <a:off x="2572334" y="4867540"/>
              <a:ext cx="120688" cy="12704"/>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545;p27"/>
            <p:cNvSpPr>
              <a:spLocks/>
            </p:cNvSpPr>
            <p:nvPr/>
          </p:nvSpPr>
          <p:spPr bwMode="auto">
            <a:xfrm>
              <a:off x="2572334" y="4973933"/>
              <a:ext cx="120688" cy="9528"/>
            </a:xfrm>
            <a:custGeom>
              <a:avLst/>
              <a:gdLst>
                <a:gd name="T0" fmla="*/ 2147483646 w 2211"/>
                <a:gd name="T1" fmla="*/ 2147483646 h 160"/>
                <a:gd name="T2" fmla="*/ 2147483646 w 2211"/>
                <a:gd name="T3" fmla="*/ 2147483646 h 160"/>
                <a:gd name="T4" fmla="*/ 2147483646 w 2211"/>
                <a:gd name="T5" fmla="*/ 2147483646 h 160"/>
                <a:gd name="T6" fmla="*/ 2147483646 w 2211"/>
                <a:gd name="T7" fmla="*/ 2147483646 h 160"/>
                <a:gd name="T8" fmla="*/ 2147483646 w 2211"/>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1"/>
                  </a:moveTo>
                  <a:lnTo>
                    <a:pt x="1" y="160"/>
                  </a:lnTo>
                  <a:lnTo>
                    <a:pt x="2211" y="160"/>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546;p27"/>
            <p:cNvSpPr>
              <a:spLocks/>
            </p:cNvSpPr>
            <p:nvPr/>
          </p:nvSpPr>
          <p:spPr bwMode="auto">
            <a:xfrm>
              <a:off x="2572334" y="5080326"/>
              <a:ext cx="120688" cy="9528"/>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547;p27"/>
            <p:cNvSpPr>
              <a:spLocks/>
            </p:cNvSpPr>
            <p:nvPr/>
          </p:nvSpPr>
          <p:spPr bwMode="auto">
            <a:xfrm>
              <a:off x="2572334" y="5242298"/>
              <a:ext cx="120688" cy="9528"/>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548;p27"/>
            <p:cNvSpPr>
              <a:spLocks/>
            </p:cNvSpPr>
            <p:nvPr/>
          </p:nvSpPr>
          <p:spPr bwMode="auto">
            <a:xfrm>
              <a:off x="2572334" y="5348692"/>
              <a:ext cx="120688" cy="9528"/>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2"/>
                  </a:lnTo>
                  <a:lnTo>
                    <a:pt x="2211" y="172"/>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549;p27"/>
            <p:cNvSpPr>
              <a:spLocks/>
            </p:cNvSpPr>
            <p:nvPr/>
          </p:nvSpPr>
          <p:spPr bwMode="auto">
            <a:xfrm>
              <a:off x="2572334" y="5451909"/>
              <a:ext cx="120688" cy="12704"/>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550;p27"/>
            <p:cNvSpPr>
              <a:spLocks/>
            </p:cNvSpPr>
            <p:nvPr/>
          </p:nvSpPr>
          <p:spPr bwMode="auto">
            <a:xfrm>
              <a:off x="2510930" y="4041801"/>
              <a:ext cx="182092" cy="12704"/>
            </a:xfrm>
            <a:custGeom>
              <a:avLst/>
              <a:gdLst>
                <a:gd name="T0" fmla="*/ 0 w 3309"/>
                <a:gd name="T1" fmla="*/ 0 h 226"/>
                <a:gd name="T2" fmla="*/ 0 w 3309"/>
                <a:gd name="T3" fmla="*/ 2147483646 h 226"/>
                <a:gd name="T4" fmla="*/ 2147483646 w 3309"/>
                <a:gd name="T5" fmla="*/ 2147483646 h 226"/>
                <a:gd name="T6" fmla="*/ 2147483646 w 3309"/>
                <a:gd name="T7" fmla="*/ 0 h 226"/>
                <a:gd name="T8" fmla="*/ 0 w 3309"/>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226" extrusionOk="0">
                  <a:moveTo>
                    <a:pt x="0" y="0"/>
                  </a:moveTo>
                  <a:lnTo>
                    <a:pt x="0" y="225"/>
                  </a:lnTo>
                  <a:lnTo>
                    <a:pt x="3309" y="225"/>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551;p27"/>
            <p:cNvSpPr>
              <a:spLocks/>
            </p:cNvSpPr>
            <p:nvPr/>
          </p:nvSpPr>
          <p:spPr bwMode="auto">
            <a:xfrm>
              <a:off x="2510930" y="4416559"/>
              <a:ext cx="182092" cy="9528"/>
            </a:xfrm>
            <a:custGeom>
              <a:avLst/>
              <a:gdLst>
                <a:gd name="T0" fmla="*/ 0 w 3309"/>
                <a:gd name="T1" fmla="*/ 0 h 173"/>
                <a:gd name="T2" fmla="*/ 0 w 3309"/>
                <a:gd name="T3" fmla="*/ 2147483646 h 173"/>
                <a:gd name="T4" fmla="*/ 2147483646 w 3309"/>
                <a:gd name="T5" fmla="*/ 2147483646 h 173"/>
                <a:gd name="T6" fmla="*/ 2147483646 w 3309"/>
                <a:gd name="T7" fmla="*/ 0 h 173"/>
                <a:gd name="T8" fmla="*/ 0 w 3309"/>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0"/>
                  </a:moveTo>
                  <a:lnTo>
                    <a:pt x="0" y="173"/>
                  </a:lnTo>
                  <a:lnTo>
                    <a:pt x="3309" y="173"/>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552;p27"/>
            <p:cNvSpPr>
              <a:spLocks/>
            </p:cNvSpPr>
            <p:nvPr/>
          </p:nvSpPr>
          <p:spPr bwMode="auto">
            <a:xfrm>
              <a:off x="2510930" y="4788142"/>
              <a:ext cx="182092" cy="9528"/>
            </a:xfrm>
            <a:custGeom>
              <a:avLst/>
              <a:gdLst>
                <a:gd name="T0" fmla="*/ 0 w 3309"/>
                <a:gd name="T1" fmla="*/ 0 h 160"/>
                <a:gd name="T2" fmla="*/ 0 w 3309"/>
                <a:gd name="T3" fmla="*/ 2147483646 h 160"/>
                <a:gd name="T4" fmla="*/ 2147483646 w 3309"/>
                <a:gd name="T5" fmla="*/ 2147483646 h 160"/>
                <a:gd name="T6" fmla="*/ 2147483646 w 3309"/>
                <a:gd name="T7" fmla="*/ 0 h 160"/>
                <a:gd name="T8" fmla="*/ 0 w 3309"/>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0"/>
                  </a:moveTo>
                  <a:lnTo>
                    <a:pt x="0" y="159"/>
                  </a:lnTo>
                  <a:lnTo>
                    <a:pt x="3309" y="159"/>
                  </a:lnTo>
                  <a:lnTo>
                    <a:pt x="3309" y="0"/>
                  </a:lnTo>
                  <a:lnTo>
                    <a:pt x="0"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553;p27"/>
            <p:cNvSpPr>
              <a:spLocks/>
            </p:cNvSpPr>
            <p:nvPr/>
          </p:nvSpPr>
          <p:spPr bwMode="auto">
            <a:xfrm>
              <a:off x="2510930" y="5162900"/>
              <a:ext cx="182092" cy="9528"/>
            </a:xfrm>
            <a:custGeom>
              <a:avLst/>
              <a:gdLst>
                <a:gd name="T0" fmla="*/ 0 w 3309"/>
                <a:gd name="T1" fmla="*/ 2147483646 h 173"/>
                <a:gd name="T2" fmla="*/ 0 w 3309"/>
                <a:gd name="T3" fmla="*/ 2147483646 h 173"/>
                <a:gd name="T4" fmla="*/ 2147483646 w 3309"/>
                <a:gd name="T5" fmla="*/ 2147483646 h 173"/>
                <a:gd name="T6" fmla="*/ 2147483646 w 3309"/>
                <a:gd name="T7" fmla="*/ 2147483646 h 173"/>
                <a:gd name="T8" fmla="*/ 0 w 3309"/>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1"/>
                  </a:moveTo>
                  <a:lnTo>
                    <a:pt x="0" y="173"/>
                  </a:lnTo>
                  <a:lnTo>
                    <a:pt x="3309" y="173"/>
                  </a:lnTo>
                  <a:lnTo>
                    <a:pt x="3309" y="1"/>
                  </a:lnTo>
                  <a:lnTo>
                    <a:pt x="0"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554;p27"/>
            <p:cNvSpPr/>
            <p:nvPr/>
          </p:nvSpPr>
          <p:spPr>
            <a:xfrm>
              <a:off x="2597742" y="4303815"/>
              <a:ext cx="317602" cy="1057580"/>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0" name="Google Shape;555;p27"/>
            <p:cNvSpPr>
              <a:spLocks/>
            </p:cNvSpPr>
            <p:nvPr/>
          </p:nvSpPr>
          <p:spPr bwMode="auto">
            <a:xfrm>
              <a:off x="2608328" y="4616642"/>
              <a:ext cx="285842" cy="744753"/>
            </a:xfrm>
            <a:custGeom>
              <a:avLst/>
              <a:gdLst>
                <a:gd name="T0" fmla="*/ 0 w 5189"/>
                <a:gd name="T1" fmla="*/ 0 h 13466"/>
                <a:gd name="T2" fmla="*/ 2147483646 w 5189"/>
                <a:gd name="T3" fmla="*/ 2147483646 h 13466"/>
                <a:gd name="T4" fmla="*/ 2147483646 w 5189"/>
                <a:gd name="T5" fmla="*/ 2147483646 h 13466"/>
                <a:gd name="T6" fmla="*/ 2147483646 w 5189"/>
                <a:gd name="T7" fmla="*/ 2147483646 h 13466"/>
                <a:gd name="T8" fmla="*/ 2147483646 w 5189"/>
                <a:gd name="T9" fmla="*/ 2147483646 h 13466"/>
                <a:gd name="T10" fmla="*/ 2147483646 w 5189"/>
                <a:gd name="T11" fmla="*/ 2147483646 h 13466"/>
                <a:gd name="T12" fmla="*/ 2147483646 w 5189"/>
                <a:gd name="T13" fmla="*/ 2147483646 h 13466"/>
                <a:gd name="T14" fmla="*/ 0 w 5189"/>
                <a:gd name="T15" fmla="*/ 0 h 13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cubicBezTo>
                    <a:pt x="4695" y="7986"/>
                    <a:pt x="4237" y="8200"/>
                    <a:pt x="3813" y="8200"/>
                  </a:cubicBezTo>
                  <a:cubicBezTo>
                    <a:pt x="1860" y="8200"/>
                    <a:pt x="631" y="3676"/>
                    <a:pt x="0" y="0"/>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556;p27"/>
            <p:cNvSpPr/>
            <p:nvPr/>
          </p:nvSpPr>
          <p:spPr>
            <a:xfrm>
              <a:off x="2722665" y="4414972"/>
              <a:ext cx="101633" cy="247722"/>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2" name="Google Shape;557;p27"/>
            <p:cNvSpPr/>
            <p:nvPr/>
          </p:nvSpPr>
          <p:spPr>
            <a:xfrm>
              <a:off x="2525752" y="3916353"/>
              <a:ext cx="395943" cy="371582"/>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3" name="Google Shape;558;p27"/>
            <p:cNvSpPr>
              <a:spLocks/>
            </p:cNvSpPr>
            <p:nvPr/>
          </p:nvSpPr>
          <p:spPr bwMode="auto">
            <a:xfrm>
              <a:off x="2568099" y="4064033"/>
              <a:ext cx="247729" cy="223903"/>
            </a:xfrm>
            <a:custGeom>
              <a:avLst/>
              <a:gdLst>
                <a:gd name="T0" fmla="*/ 2147483646 w 4461"/>
                <a:gd name="T1" fmla="*/ 0 h 4053"/>
                <a:gd name="T2" fmla="*/ 2147483646 w 4461"/>
                <a:gd name="T3" fmla="*/ 2147483646 h 4053"/>
                <a:gd name="T4" fmla="*/ 2147483646 w 4461"/>
                <a:gd name="T5" fmla="*/ 2147483646 h 4053"/>
                <a:gd name="T6" fmla="*/ 2147483646 w 4461"/>
                <a:gd name="T7" fmla="*/ 2147483646 h 4053"/>
                <a:gd name="T8" fmla="*/ 2147483646 w 4461"/>
                <a:gd name="T9" fmla="*/ 2147483646 h 4053"/>
                <a:gd name="T10" fmla="*/ 2147483646 w 4461"/>
                <a:gd name="T11" fmla="*/ 2147483646 h 4053"/>
                <a:gd name="T12" fmla="*/ 2147483646 w 4461"/>
                <a:gd name="T13" fmla="*/ 2147483646 h 4053"/>
                <a:gd name="T14" fmla="*/ 2147483646 w 4461"/>
                <a:gd name="T15" fmla="*/ 2147483646 h 4053"/>
                <a:gd name="T16" fmla="*/ 2147483646 w 4461"/>
                <a:gd name="T17" fmla="*/ 2147483646 h 4053"/>
                <a:gd name="T18" fmla="*/ 2147483646 w 4461"/>
                <a:gd name="T19" fmla="*/ 2147483646 h 4053"/>
                <a:gd name="T20" fmla="*/ 2147483646 w 4461"/>
                <a:gd name="T21" fmla="*/ 2147483646 h 4053"/>
                <a:gd name="T22" fmla="*/ 2147483646 w 4461"/>
                <a:gd name="T23" fmla="*/ 2147483646 h 4053"/>
                <a:gd name="T24" fmla="*/ 2147483646 w 4461"/>
                <a:gd name="T25" fmla="*/ 2147483646 h 4053"/>
                <a:gd name="T26" fmla="*/ 2147483646 w 4461"/>
                <a:gd name="T27" fmla="*/ 0 h 40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559;p27"/>
            <p:cNvSpPr>
              <a:spLocks/>
            </p:cNvSpPr>
            <p:nvPr/>
          </p:nvSpPr>
          <p:spPr bwMode="auto">
            <a:xfrm>
              <a:off x="2587155" y="4259352"/>
              <a:ext cx="215969" cy="130213"/>
            </a:xfrm>
            <a:custGeom>
              <a:avLst/>
              <a:gdLst>
                <a:gd name="T0" fmla="*/ 2147483646 w 3919"/>
                <a:gd name="T1" fmla="*/ 2147483646 h 2359"/>
                <a:gd name="T2" fmla="*/ 2147483646 w 3919"/>
                <a:gd name="T3" fmla="*/ 2147483646 h 2359"/>
                <a:gd name="T4" fmla="*/ 2147483646 w 3919"/>
                <a:gd name="T5" fmla="*/ 2147483646 h 2359"/>
                <a:gd name="T6" fmla="*/ 2147483646 w 3919"/>
                <a:gd name="T7" fmla="*/ 2147483646 h 2359"/>
                <a:gd name="T8" fmla="*/ 2147483646 w 3919"/>
                <a:gd name="T9" fmla="*/ 2147483646 h 2359"/>
                <a:gd name="T10" fmla="*/ 2147483646 w 3919"/>
                <a:gd name="T11" fmla="*/ 2147483646 h 2359"/>
                <a:gd name="T12" fmla="*/ 2147483646 w 3919"/>
                <a:gd name="T13" fmla="*/ 2147483646 h 2359"/>
                <a:gd name="T14" fmla="*/ 2147483646 w 3919"/>
                <a:gd name="T15" fmla="*/ 2147483646 h 2359"/>
                <a:gd name="T16" fmla="*/ 2147483646 w 3919"/>
                <a:gd name="T17" fmla="*/ 2147483646 h 2359"/>
                <a:gd name="T18" fmla="*/ 2147483646 w 3919"/>
                <a:gd name="T19" fmla="*/ 2147483646 h 2359"/>
                <a:gd name="T20" fmla="*/ 2147483646 w 3919"/>
                <a:gd name="T21" fmla="*/ 2147483646 h 2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560;p27"/>
            <p:cNvSpPr>
              <a:spLocks/>
            </p:cNvSpPr>
            <p:nvPr/>
          </p:nvSpPr>
          <p:spPr bwMode="auto">
            <a:xfrm rot="41933">
              <a:off x="2589273" y="4314930"/>
              <a:ext cx="215969" cy="76222"/>
            </a:xfrm>
            <a:custGeom>
              <a:avLst/>
              <a:gdLst>
                <a:gd name="T0" fmla="*/ 2147483646 w 3866"/>
                <a:gd name="T1" fmla="*/ 0 h 1398"/>
                <a:gd name="T2" fmla="*/ 2147483646 w 3866"/>
                <a:gd name="T3" fmla="*/ 2147483646 h 1398"/>
                <a:gd name="T4" fmla="*/ 2147483646 w 3866"/>
                <a:gd name="T5" fmla="*/ 2147483646 h 1398"/>
                <a:gd name="T6" fmla="*/ 2147483646 w 3866"/>
                <a:gd name="T7" fmla="*/ 2147483646 h 1398"/>
                <a:gd name="T8" fmla="*/ 2147483646 w 3866"/>
                <a:gd name="T9" fmla="*/ 2147483646 h 1398"/>
                <a:gd name="T10" fmla="*/ 2147483646 w 3866"/>
                <a:gd name="T11" fmla="*/ 2147483646 h 1398"/>
                <a:gd name="T12" fmla="*/ 2147483646 w 3866"/>
                <a:gd name="T13" fmla="*/ 2147483646 h 1398"/>
                <a:gd name="T14" fmla="*/ 2147483646 w 3866"/>
                <a:gd name="T15" fmla="*/ 0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561;p27"/>
            <p:cNvSpPr>
              <a:spLocks/>
            </p:cNvSpPr>
            <p:nvPr/>
          </p:nvSpPr>
          <p:spPr bwMode="auto">
            <a:xfrm>
              <a:off x="2724783" y="5007280"/>
              <a:ext cx="239259" cy="242958"/>
            </a:xfrm>
            <a:custGeom>
              <a:avLst/>
              <a:gdLst>
                <a:gd name="T0" fmla="*/ 2147483646 w 4342"/>
                <a:gd name="T1" fmla="*/ 2147483646 h 4381"/>
                <a:gd name="T2" fmla="*/ 2147483646 w 4342"/>
                <a:gd name="T3" fmla="*/ 2147483646 h 4381"/>
                <a:gd name="T4" fmla="*/ 2147483646 w 4342"/>
                <a:gd name="T5" fmla="*/ 2147483646 h 4381"/>
                <a:gd name="T6" fmla="*/ 2147483646 w 4342"/>
                <a:gd name="T7" fmla="*/ 2147483646 h 4381"/>
                <a:gd name="T8" fmla="*/ 2147483646 w 4342"/>
                <a:gd name="T9" fmla="*/ 2147483646 h 4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562;p27"/>
            <p:cNvSpPr>
              <a:spLocks/>
            </p:cNvSpPr>
            <p:nvPr/>
          </p:nvSpPr>
          <p:spPr bwMode="auto">
            <a:xfrm>
              <a:off x="2729017" y="4357806"/>
              <a:ext cx="357831" cy="854322"/>
            </a:xfrm>
            <a:custGeom>
              <a:avLst/>
              <a:gdLst>
                <a:gd name="T0" fmla="*/ 2147483646 w 6447"/>
                <a:gd name="T1" fmla="*/ 2147483646 h 15447"/>
                <a:gd name="T2" fmla="*/ 2147483646 w 6447"/>
                <a:gd name="T3" fmla="*/ 2147483646 h 15447"/>
                <a:gd name="T4" fmla="*/ 2147483646 w 6447"/>
                <a:gd name="T5" fmla="*/ 2147483646 h 15447"/>
                <a:gd name="T6" fmla="*/ 2147483646 w 6447"/>
                <a:gd name="T7" fmla="*/ 2147483646 h 15447"/>
                <a:gd name="T8" fmla="*/ 2147483646 w 6447"/>
                <a:gd name="T9" fmla="*/ 2147483646 h 15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7" h="15447" extrusionOk="0">
                  <a:moveTo>
                    <a:pt x="2198" y="1"/>
                  </a:moveTo>
                  <a:lnTo>
                    <a:pt x="1" y="14785"/>
                  </a:lnTo>
                  <a:lnTo>
                    <a:pt x="4236" y="15446"/>
                  </a:lnTo>
                  <a:lnTo>
                    <a:pt x="6446" y="610"/>
                  </a:lnTo>
                  <a:lnTo>
                    <a:pt x="2198"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563;p27"/>
            <p:cNvSpPr>
              <a:spLocks/>
            </p:cNvSpPr>
            <p:nvPr/>
          </p:nvSpPr>
          <p:spPr bwMode="auto">
            <a:xfrm>
              <a:off x="2843354" y="4373685"/>
              <a:ext cx="243494" cy="838442"/>
            </a:xfrm>
            <a:custGeom>
              <a:avLst/>
              <a:gdLst>
                <a:gd name="T0" fmla="*/ 2147483646 w 4409"/>
                <a:gd name="T1" fmla="*/ 2147483646 h 15169"/>
                <a:gd name="T2" fmla="*/ 2147483646 w 4409"/>
                <a:gd name="T3" fmla="*/ 2147483646 h 15169"/>
                <a:gd name="T4" fmla="*/ 2147483646 w 4409"/>
                <a:gd name="T5" fmla="*/ 2147483646 h 15169"/>
                <a:gd name="T6" fmla="*/ 2147483646 w 4409"/>
                <a:gd name="T7" fmla="*/ 2147483646 h 15169"/>
                <a:gd name="T8" fmla="*/ 2147483646 w 4409"/>
                <a:gd name="T9" fmla="*/ 2147483646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09" h="15169" extrusionOk="0">
                  <a:moveTo>
                    <a:pt x="2198" y="1"/>
                  </a:moveTo>
                  <a:lnTo>
                    <a:pt x="1" y="14838"/>
                  </a:lnTo>
                  <a:lnTo>
                    <a:pt x="2198" y="15168"/>
                  </a:lnTo>
                  <a:lnTo>
                    <a:pt x="4408" y="332"/>
                  </a:lnTo>
                  <a:lnTo>
                    <a:pt x="2198"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564;p27"/>
            <p:cNvSpPr>
              <a:spLocks/>
            </p:cNvSpPr>
            <p:nvPr/>
          </p:nvSpPr>
          <p:spPr bwMode="auto">
            <a:xfrm>
              <a:off x="2845471" y="4187893"/>
              <a:ext cx="241377" cy="241370"/>
            </a:xfrm>
            <a:custGeom>
              <a:avLst/>
              <a:gdLst>
                <a:gd name="T0" fmla="*/ 2147483646 w 4348"/>
                <a:gd name="T1" fmla="*/ 0 h 4380"/>
                <a:gd name="T2" fmla="*/ 2147483646 w 4348"/>
                <a:gd name="T3" fmla="*/ 2147483646 h 4380"/>
                <a:gd name="T4" fmla="*/ 2147483646 w 4348"/>
                <a:gd name="T5" fmla="*/ 2147483646 h 4380"/>
                <a:gd name="T6" fmla="*/ 2147483646 w 4348"/>
                <a:gd name="T7" fmla="*/ 2147483646 h 4380"/>
                <a:gd name="T8" fmla="*/ 2147483646 w 4348"/>
                <a:gd name="T9" fmla="*/ 0 h 4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565;p27"/>
            <p:cNvSpPr>
              <a:spLocks/>
            </p:cNvSpPr>
            <p:nvPr/>
          </p:nvSpPr>
          <p:spPr bwMode="auto">
            <a:xfrm>
              <a:off x="2942869" y="4186306"/>
              <a:ext cx="80459" cy="77809"/>
            </a:xfrm>
            <a:custGeom>
              <a:avLst/>
              <a:gdLst>
                <a:gd name="T0" fmla="*/ 2147483646 w 1443"/>
                <a:gd name="T1" fmla="*/ 0 h 1398"/>
                <a:gd name="T2" fmla="*/ 0 w 1443"/>
                <a:gd name="T3" fmla="*/ 2147483646 h 1398"/>
                <a:gd name="T4" fmla="*/ 2147483646 w 1443"/>
                <a:gd name="T5" fmla="*/ 2147483646 h 1398"/>
                <a:gd name="T6" fmla="*/ 2147483646 w 1443"/>
                <a:gd name="T7" fmla="*/ 2147483646 h 1398"/>
                <a:gd name="T8" fmla="*/ 2147483646 w 1443"/>
                <a:gd name="T9" fmla="*/ 2147483646 h 1398"/>
                <a:gd name="T10" fmla="*/ 2147483646 w 1443"/>
                <a:gd name="T11" fmla="*/ 0 h 1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566;p27"/>
            <p:cNvSpPr>
              <a:spLocks/>
            </p:cNvSpPr>
            <p:nvPr/>
          </p:nvSpPr>
          <p:spPr bwMode="auto">
            <a:xfrm>
              <a:off x="2339426" y="4662694"/>
              <a:ext cx="777065" cy="963890"/>
            </a:xfrm>
            <a:custGeom>
              <a:avLst/>
              <a:gdLst>
                <a:gd name="T0" fmla="*/ 0 w 14070"/>
                <a:gd name="T1" fmla="*/ 2147483646 h 17432"/>
                <a:gd name="T2" fmla="*/ 0 w 14070"/>
                <a:gd name="T3" fmla="*/ 2147483646 h 17432"/>
                <a:gd name="T4" fmla="*/ 2147483646 w 14070"/>
                <a:gd name="T5" fmla="*/ 2147483646 h 17432"/>
                <a:gd name="T6" fmla="*/ 2147483646 w 14070"/>
                <a:gd name="T7" fmla="*/ 2147483646 h 17432"/>
                <a:gd name="T8" fmla="*/ 2147483646 w 14070"/>
                <a:gd name="T9" fmla="*/ 2147483646 h 17432"/>
                <a:gd name="T10" fmla="*/ 2147483646 w 14070"/>
                <a:gd name="T11" fmla="*/ 2147483646 h 17432"/>
                <a:gd name="T12" fmla="*/ 0 w 14070"/>
                <a:gd name="T13" fmla="*/ 2147483646 h 17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567;p27"/>
            <p:cNvSpPr>
              <a:spLocks/>
            </p:cNvSpPr>
            <p:nvPr/>
          </p:nvSpPr>
          <p:spPr bwMode="auto">
            <a:xfrm>
              <a:off x="2375420" y="4821489"/>
              <a:ext cx="741071" cy="805095"/>
            </a:xfrm>
            <a:custGeom>
              <a:avLst/>
              <a:gdLst>
                <a:gd name="T0" fmla="*/ 2147483646 w 13409"/>
                <a:gd name="T1" fmla="*/ 2147483646 h 17432"/>
                <a:gd name="T2" fmla="*/ 2147483646 w 13409"/>
                <a:gd name="T3" fmla="*/ 2147483646 h 17432"/>
                <a:gd name="T4" fmla="*/ 2147483646 w 13409"/>
                <a:gd name="T5" fmla="*/ 2147483646 h 17432"/>
                <a:gd name="T6" fmla="*/ 2147483646 w 13409"/>
                <a:gd name="T7" fmla="*/ 2147483646 h 17432"/>
                <a:gd name="T8" fmla="*/ 2147483646 w 13409"/>
                <a:gd name="T9" fmla="*/ 2147483646 h 17432"/>
                <a:gd name="T10" fmla="*/ 2147483646 w 13409"/>
                <a:gd name="T11" fmla="*/ 2147483646 h 17432"/>
                <a:gd name="T12" fmla="*/ 2147483646 w 13409"/>
                <a:gd name="T13" fmla="*/ 2147483646 h 17432"/>
                <a:gd name="T14" fmla="*/ 2147483646 w 13409"/>
                <a:gd name="T15" fmla="*/ 2147483646 h 17432"/>
                <a:gd name="T16" fmla="*/ 2147483646 w 13409"/>
                <a:gd name="T17" fmla="*/ 2147483646 h 17432"/>
                <a:gd name="T18" fmla="*/ 2147483646 w 13409"/>
                <a:gd name="T19" fmla="*/ 2147483646 h 17432"/>
                <a:gd name="T20" fmla="*/ 2147483646 w 13409"/>
                <a:gd name="T21" fmla="*/ 2147483646 h 174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cubicBezTo>
                    <a:pt x="557" y="16876"/>
                    <a:pt x="1443" y="17432"/>
                    <a:pt x="2436" y="17432"/>
                  </a:cubicBezTo>
                  <a:lnTo>
                    <a:pt x="10311" y="17432"/>
                  </a:lnTo>
                  <a:cubicBezTo>
                    <a:pt x="12032" y="17432"/>
                    <a:pt x="13408" y="15777"/>
                    <a:pt x="13408" y="13726"/>
                  </a:cubicBezTo>
                  <a:lnTo>
                    <a:pt x="13408" y="1"/>
                  </a:lnTo>
                  <a:lnTo>
                    <a:pt x="1170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568;p27"/>
            <p:cNvSpPr/>
            <p:nvPr/>
          </p:nvSpPr>
          <p:spPr>
            <a:xfrm>
              <a:off x="2434706" y="4872304"/>
              <a:ext cx="459465" cy="492267"/>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94" name="Google Shape;569;p27"/>
            <p:cNvSpPr/>
            <p:nvPr/>
          </p:nvSpPr>
          <p:spPr>
            <a:xfrm>
              <a:off x="3376925" y="4937410"/>
              <a:ext cx="425586" cy="428749"/>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95" name="Google Shape;570;p27"/>
            <p:cNvSpPr>
              <a:spLocks/>
            </p:cNvSpPr>
            <p:nvPr/>
          </p:nvSpPr>
          <p:spPr bwMode="auto">
            <a:xfrm>
              <a:off x="2894170" y="4821489"/>
              <a:ext cx="658494" cy="768572"/>
            </a:xfrm>
            <a:custGeom>
              <a:avLst/>
              <a:gdLst>
                <a:gd name="T0" fmla="*/ 2147483646 w 11913"/>
                <a:gd name="T1" fmla="*/ 0 h 13898"/>
                <a:gd name="T2" fmla="*/ 2147483646 w 11913"/>
                <a:gd name="T3" fmla="*/ 2147483646 h 13898"/>
                <a:gd name="T4" fmla="*/ 2147483646 w 11913"/>
                <a:gd name="T5" fmla="*/ 2147483646 h 13898"/>
                <a:gd name="T6" fmla="*/ 2147483646 w 11913"/>
                <a:gd name="T7" fmla="*/ 2147483646 h 13898"/>
                <a:gd name="T8" fmla="*/ 2147483646 w 11913"/>
                <a:gd name="T9" fmla="*/ 2147483646 h 13898"/>
                <a:gd name="T10" fmla="*/ 2147483646 w 11913"/>
                <a:gd name="T11" fmla="*/ 0 h 13898"/>
                <a:gd name="T12" fmla="*/ 2147483646 w 11913"/>
                <a:gd name="T13" fmla="*/ 0 h 138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lnTo>
                    <a:pt x="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571;p27"/>
            <p:cNvSpPr>
              <a:spLocks/>
            </p:cNvSpPr>
            <p:nvPr/>
          </p:nvSpPr>
          <p:spPr bwMode="auto">
            <a:xfrm>
              <a:off x="2928048" y="4821489"/>
              <a:ext cx="624616" cy="768572"/>
            </a:xfrm>
            <a:custGeom>
              <a:avLst/>
              <a:gdLst>
                <a:gd name="T0" fmla="*/ 2147483646 w 11317"/>
                <a:gd name="T1" fmla="*/ 0 h 13898"/>
                <a:gd name="T2" fmla="*/ 2147483646 w 11317"/>
                <a:gd name="T3" fmla="*/ 2147483646 h 13898"/>
                <a:gd name="T4" fmla="*/ 2147483646 w 11317"/>
                <a:gd name="T5" fmla="*/ 2147483646 h 13898"/>
                <a:gd name="T6" fmla="*/ 2147483646 w 11317"/>
                <a:gd name="T7" fmla="*/ 2147483646 h 13898"/>
                <a:gd name="T8" fmla="*/ 0 w 11317"/>
                <a:gd name="T9" fmla="*/ 2147483646 h 13898"/>
                <a:gd name="T10" fmla="*/ 0 w 11317"/>
                <a:gd name="T11" fmla="*/ 2147483646 h 13898"/>
                <a:gd name="T12" fmla="*/ 2147483646 w 11317"/>
                <a:gd name="T13" fmla="*/ 2147483646 h 13898"/>
                <a:gd name="T14" fmla="*/ 2147483646 w 11317"/>
                <a:gd name="T15" fmla="*/ 2147483646 h 13898"/>
                <a:gd name="T16" fmla="*/ 2147483646 w 11317"/>
                <a:gd name="T17" fmla="*/ 2147483646 h 13898"/>
                <a:gd name="T18" fmla="*/ 2147483646 w 11317"/>
                <a:gd name="T19" fmla="*/ 0 h 13898"/>
                <a:gd name="T20" fmla="*/ 2147483646 w 11317"/>
                <a:gd name="T21" fmla="*/ 0 h 138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cubicBezTo>
                    <a:pt x="503" y="13394"/>
                    <a:pt x="1218" y="13897"/>
                    <a:pt x="2052" y="13897"/>
                  </a:cubicBezTo>
                  <a:lnTo>
                    <a:pt x="8669" y="13897"/>
                  </a:lnTo>
                  <a:cubicBezTo>
                    <a:pt x="10099" y="13897"/>
                    <a:pt x="11316" y="12507"/>
                    <a:pt x="11316" y="10853"/>
                  </a:cubicBezTo>
                  <a:lnTo>
                    <a:pt x="11316" y="0"/>
                  </a:lnTo>
                  <a:lnTo>
                    <a:pt x="976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97" name="Google Shape;572;p27"/>
            <p:cNvGrpSpPr>
              <a:grpSpLocks/>
            </p:cNvGrpSpPr>
            <p:nvPr/>
          </p:nvGrpSpPr>
          <p:grpSpPr bwMode="auto">
            <a:xfrm>
              <a:off x="3041664" y="5111577"/>
              <a:ext cx="320455" cy="156580"/>
              <a:chOff x="2774143" y="4536556"/>
              <a:chExt cx="320455" cy="156580"/>
            </a:xfrm>
          </p:grpSpPr>
          <p:sp>
            <p:nvSpPr>
              <p:cNvPr id="199" name="Google Shape;573;p27"/>
              <p:cNvSpPr>
                <a:spLocks/>
              </p:cNvSpPr>
              <p:nvPr/>
            </p:nvSpPr>
            <p:spPr bwMode="auto">
              <a:xfrm>
                <a:off x="2774863" y="4562471"/>
                <a:ext cx="112219" cy="98453"/>
              </a:xfrm>
              <a:custGeom>
                <a:avLst/>
                <a:gdLst>
                  <a:gd name="T0" fmla="*/ 2147483646 w 2040"/>
                  <a:gd name="T1" fmla="*/ 2147483646 h 1775"/>
                  <a:gd name="T2" fmla="*/ 2147483646 w 2040"/>
                  <a:gd name="T3" fmla="*/ 2147483646 h 1775"/>
                  <a:gd name="T4" fmla="*/ 2147483646 w 2040"/>
                  <a:gd name="T5" fmla="*/ 2147483646 h 1775"/>
                  <a:gd name="T6" fmla="*/ 2147483646 w 2040"/>
                  <a:gd name="T7" fmla="*/ 2147483646 h 1775"/>
                  <a:gd name="T8" fmla="*/ 2147483646 w 2040"/>
                  <a:gd name="T9" fmla="*/ 2147483646 h 1775"/>
                  <a:gd name="T10" fmla="*/ 2147483646 w 2040"/>
                  <a:gd name="T11" fmla="*/ 2147483646 h 1775"/>
                  <a:gd name="T12" fmla="*/ 2147483646 w 2040"/>
                  <a:gd name="T13" fmla="*/ 2147483646 h 1775"/>
                  <a:gd name="T14" fmla="*/ 2147483646 w 2040"/>
                  <a:gd name="T15" fmla="*/ 2147483646 h 1775"/>
                  <a:gd name="T16" fmla="*/ 2147483646 w 2040"/>
                  <a:gd name="T17" fmla="*/ 2147483646 h 1775"/>
                  <a:gd name="T18" fmla="*/ 2147483646 w 2040"/>
                  <a:gd name="T19" fmla="*/ 2147483646 h 1775"/>
                  <a:gd name="T20" fmla="*/ 2147483646 w 2040"/>
                  <a:gd name="T21" fmla="*/ 2147483646 h 1775"/>
                  <a:gd name="T22" fmla="*/ 2147483646 w 2040"/>
                  <a:gd name="T23" fmla="*/ 2147483646 h 1775"/>
                  <a:gd name="T24" fmla="*/ 2147483646 w 2040"/>
                  <a:gd name="T25" fmla="*/ 2147483646 h 1775"/>
                  <a:gd name="T26" fmla="*/ 2147483646 w 2040"/>
                  <a:gd name="T27" fmla="*/ 2147483646 h 1775"/>
                  <a:gd name="T28" fmla="*/ 2147483646 w 2040"/>
                  <a:gd name="T29" fmla="*/ 2147483646 h 1775"/>
                  <a:gd name="T30" fmla="*/ 2147483646 w 2040"/>
                  <a:gd name="T31" fmla="*/ 2147483646 h 1775"/>
                  <a:gd name="T32" fmla="*/ 2147483646 w 2040"/>
                  <a:gd name="T33" fmla="*/ 2147483646 h 1775"/>
                  <a:gd name="T34" fmla="*/ 2147483646 w 2040"/>
                  <a:gd name="T35" fmla="*/ 2147483646 h 1775"/>
                  <a:gd name="T36" fmla="*/ 2147483646 w 2040"/>
                  <a:gd name="T37" fmla="*/ 2147483646 h 1775"/>
                  <a:gd name="T38" fmla="*/ 2147483646 w 2040"/>
                  <a:gd name="T39" fmla="*/ 2147483646 h 1775"/>
                  <a:gd name="T40" fmla="*/ 2147483646 w 2040"/>
                  <a:gd name="T41" fmla="*/ 2147483646 h 1775"/>
                  <a:gd name="T42" fmla="*/ 2147483646 w 2040"/>
                  <a:gd name="T43" fmla="*/ 2147483646 h 1775"/>
                  <a:gd name="T44" fmla="*/ 2147483646 w 2040"/>
                  <a:gd name="T45" fmla="*/ 2147483646 h 1775"/>
                  <a:gd name="T46" fmla="*/ 2147483646 w 2040"/>
                  <a:gd name="T47" fmla="*/ 2147483646 h 1775"/>
                  <a:gd name="T48" fmla="*/ 2147483646 w 2040"/>
                  <a:gd name="T49" fmla="*/ 2147483646 h 1775"/>
                  <a:gd name="T50" fmla="*/ 2147483646 w 2040"/>
                  <a:gd name="T51" fmla="*/ 2147483646 h 1775"/>
                  <a:gd name="T52" fmla="*/ 2147483646 w 2040"/>
                  <a:gd name="T53" fmla="*/ 2147483646 h 1775"/>
                  <a:gd name="T54" fmla="*/ 2147483646 w 2040"/>
                  <a:gd name="T55" fmla="*/ 2147483646 h 1775"/>
                  <a:gd name="T56" fmla="*/ 2147483646 w 2040"/>
                  <a:gd name="T57" fmla="*/ 2147483646 h 1775"/>
                  <a:gd name="T58" fmla="*/ 2147483646 w 2040"/>
                  <a:gd name="T59" fmla="*/ 2147483646 h 1775"/>
                  <a:gd name="T60" fmla="*/ 2147483646 w 2040"/>
                  <a:gd name="T61" fmla="*/ 2147483646 h 1775"/>
                  <a:gd name="T62" fmla="*/ 2147483646 w 2040"/>
                  <a:gd name="T63" fmla="*/ 2147483646 h 1775"/>
                  <a:gd name="T64" fmla="*/ 2147483646 w 2040"/>
                  <a:gd name="T65" fmla="*/ 2147483646 h 1775"/>
                  <a:gd name="T66" fmla="*/ 2147483646 w 2040"/>
                  <a:gd name="T67" fmla="*/ 2147483646 h 1775"/>
                  <a:gd name="T68" fmla="*/ 2147483646 w 2040"/>
                  <a:gd name="T69" fmla="*/ 2147483646 h 1775"/>
                  <a:gd name="T70" fmla="*/ 2147483646 w 2040"/>
                  <a:gd name="T71" fmla="*/ 2147483646 h 1775"/>
                  <a:gd name="T72" fmla="*/ 2147483646 w 2040"/>
                  <a:gd name="T73" fmla="*/ 2147483646 h 1775"/>
                  <a:gd name="T74" fmla="*/ 2147483646 w 2040"/>
                  <a:gd name="T75" fmla="*/ 2147483646 h 1775"/>
                  <a:gd name="T76" fmla="*/ 2147483646 w 2040"/>
                  <a:gd name="T77" fmla="*/ 2147483646 h 1775"/>
                  <a:gd name="T78" fmla="*/ 2147483646 w 2040"/>
                  <a:gd name="T79" fmla="*/ 2147483646 h 1775"/>
                  <a:gd name="T80" fmla="*/ 2147483646 w 2040"/>
                  <a:gd name="T81" fmla="*/ 2147483646 h 1775"/>
                  <a:gd name="T82" fmla="*/ 2147483646 w 2040"/>
                  <a:gd name="T83" fmla="*/ 2147483646 h 1775"/>
                  <a:gd name="T84" fmla="*/ 2147483646 w 2040"/>
                  <a:gd name="T85" fmla="*/ 2147483646 h 17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lnTo>
                      <a:pt x="292"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574;p27"/>
              <p:cNvSpPr>
                <a:spLocks/>
              </p:cNvSpPr>
              <p:nvPr/>
            </p:nvSpPr>
            <p:spPr bwMode="auto">
              <a:xfrm>
                <a:off x="2897669" y="4537064"/>
                <a:ext cx="65637" cy="66694"/>
              </a:xfrm>
              <a:custGeom>
                <a:avLst/>
                <a:gdLst>
                  <a:gd name="T0" fmla="*/ 2147483646 w 1192"/>
                  <a:gd name="T1" fmla="*/ 0 h 1205"/>
                  <a:gd name="T2" fmla="*/ 2147483646 w 1192"/>
                  <a:gd name="T3" fmla="*/ 2147483646 h 1205"/>
                  <a:gd name="T4" fmla="*/ 2147483646 w 1192"/>
                  <a:gd name="T5" fmla="*/ 2147483646 h 1205"/>
                  <a:gd name="T6" fmla="*/ 2147483646 w 1192"/>
                  <a:gd name="T7" fmla="*/ 2147483646 h 1205"/>
                  <a:gd name="T8" fmla="*/ 2147483646 w 1192"/>
                  <a:gd name="T9" fmla="*/ 2147483646 h 1205"/>
                  <a:gd name="T10" fmla="*/ 2147483646 w 1192"/>
                  <a:gd name="T11" fmla="*/ 2147483646 h 1205"/>
                  <a:gd name="T12" fmla="*/ 2147483646 w 1192"/>
                  <a:gd name="T13" fmla="*/ 2147483646 h 1205"/>
                  <a:gd name="T14" fmla="*/ 2147483646 w 1192"/>
                  <a:gd name="T15" fmla="*/ 2147483646 h 1205"/>
                  <a:gd name="T16" fmla="*/ 2147483646 w 1192"/>
                  <a:gd name="T17" fmla="*/ 2147483646 h 1205"/>
                  <a:gd name="T18" fmla="*/ 2147483646 w 1192"/>
                  <a:gd name="T19" fmla="*/ 2147483646 h 1205"/>
                  <a:gd name="T20" fmla="*/ 2147483646 w 1192"/>
                  <a:gd name="T21" fmla="*/ 2147483646 h 1205"/>
                  <a:gd name="T22" fmla="*/ 2147483646 w 1192"/>
                  <a:gd name="T23" fmla="*/ 2147483646 h 1205"/>
                  <a:gd name="T24" fmla="*/ 2147483646 w 1192"/>
                  <a:gd name="T25" fmla="*/ 2147483646 h 1205"/>
                  <a:gd name="T26" fmla="*/ 2147483646 w 1192"/>
                  <a:gd name="T27" fmla="*/ 2147483646 h 1205"/>
                  <a:gd name="T28" fmla="*/ 2147483646 w 1192"/>
                  <a:gd name="T29" fmla="*/ 2147483646 h 1205"/>
                  <a:gd name="T30" fmla="*/ 2147483646 w 1192"/>
                  <a:gd name="T31" fmla="*/ 2147483646 h 1205"/>
                  <a:gd name="T32" fmla="*/ 2147483646 w 1192"/>
                  <a:gd name="T33" fmla="*/ 2147483646 h 1205"/>
                  <a:gd name="T34" fmla="*/ 2147483646 w 1192"/>
                  <a:gd name="T35" fmla="*/ 2147483646 h 1205"/>
                  <a:gd name="T36" fmla="*/ 2147483646 w 1192"/>
                  <a:gd name="T37" fmla="*/ 2147483646 h 1205"/>
                  <a:gd name="T38" fmla="*/ 2147483646 w 1192"/>
                  <a:gd name="T39" fmla="*/ 2147483646 h 1205"/>
                  <a:gd name="T40" fmla="*/ 2147483646 w 1192"/>
                  <a:gd name="T41" fmla="*/ 2147483646 h 1205"/>
                  <a:gd name="T42" fmla="*/ 2147483646 w 1192"/>
                  <a:gd name="T43" fmla="*/ 2147483646 h 1205"/>
                  <a:gd name="T44" fmla="*/ 2147483646 w 1192"/>
                  <a:gd name="T45" fmla="*/ 2147483646 h 1205"/>
                  <a:gd name="T46" fmla="*/ 2147483646 w 1192"/>
                  <a:gd name="T47" fmla="*/ 2147483646 h 1205"/>
                  <a:gd name="T48" fmla="*/ 2147483646 w 1192"/>
                  <a:gd name="T49" fmla="*/ 2147483646 h 1205"/>
                  <a:gd name="T50" fmla="*/ 2147483646 w 1192"/>
                  <a:gd name="T51" fmla="*/ 2147483646 h 1205"/>
                  <a:gd name="T52" fmla="*/ 2147483646 w 1192"/>
                  <a:gd name="T53" fmla="*/ 2147483646 h 1205"/>
                  <a:gd name="T54" fmla="*/ 2147483646 w 1192"/>
                  <a:gd name="T55" fmla="*/ 2147483646 h 1205"/>
                  <a:gd name="T56" fmla="*/ 2147483646 w 1192"/>
                  <a:gd name="T57" fmla="*/ 2147483646 h 1205"/>
                  <a:gd name="T58" fmla="*/ 2147483646 w 1192"/>
                  <a:gd name="T59" fmla="*/ 2147483646 h 1205"/>
                  <a:gd name="T60" fmla="*/ 2147483646 w 1192"/>
                  <a:gd name="T61" fmla="*/ 0 h 12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575;p27"/>
              <p:cNvSpPr>
                <a:spLocks/>
              </p:cNvSpPr>
              <p:nvPr/>
            </p:nvSpPr>
            <p:spPr bwMode="auto">
              <a:xfrm>
                <a:off x="2967541" y="4565647"/>
                <a:ext cx="127041" cy="127037"/>
              </a:xfrm>
              <a:custGeom>
                <a:avLst/>
                <a:gdLst>
                  <a:gd name="T0" fmla="*/ 2147483646 w 2303"/>
                  <a:gd name="T1" fmla="*/ 2147483646 h 2304"/>
                  <a:gd name="T2" fmla="*/ 2147483646 w 2303"/>
                  <a:gd name="T3" fmla="*/ 2147483646 h 2304"/>
                  <a:gd name="T4" fmla="*/ 0 w 2303"/>
                  <a:gd name="T5" fmla="*/ 2147483646 h 2304"/>
                  <a:gd name="T6" fmla="*/ 2147483646 w 2303"/>
                  <a:gd name="T7" fmla="*/ 2147483646 h 2304"/>
                  <a:gd name="T8" fmla="*/ 2147483646 w 2303"/>
                  <a:gd name="T9" fmla="*/ 2147483646 h 2304"/>
                  <a:gd name="T10" fmla="*/ 2147483646 w 2303"/>
                  <a:gd name="T11" fmla="*/ 2147483646 h 2304"/>
                  <a:gd name="T12" fmla="*/ 2147483646 w 2303"/>
                  <a:gd name="T13" fmla="*/ 2147483646 h 2304"/>
                  <a:gd name="T14" fmla="*/ 2147483646 w 2303"/>
                  <a:gd name="T15" fmla="*/ 2147483646 h 2304"/>
                  <a:gd name="T16" fmla="*/ 2147483646 w 2303"/>
                  <a:gd name="T17" fmla="*/ 2147483646 h 2304"/>
                  <a:gd name="T18" fmla="*/ 2147483646 w 2303"/>
                  <a:gd name="T19" fmla="*/ 2147483646 h 2304"/>
                  <a:gd name="T20" fmla="*/ 2147483646 w 2303"/>
                  <a:gd name="T21" fmla="*/ 2147483646 h 2304"/>
                  <a:gd name="T22" fmla="*/ 2147483646 w 2303"/>
                  <a:gd name="T23" fmla="*/ 2147483646 h 2304"/>
                  <a:gd name="T24" fmla="*/ 2147483646 w 2303"/>
                  <a:gd name="T25" fmla="*/ 2147483646 h 2304"/>
                  <a:gd name="T26" fmla="*/ 2147483646 w 2303"/>
                  <a:gd name="T27" fmla="*/ 2147483646 h 2304"/>
                  <a:gd name="T28" fmla="*/ 2147483646 w 2303"/>
                  <a:gd name="T29" fmla="*/ 2147483646 h 2304"/>
                  <a:gd name="T30" fmla="*/ 2147483646 w 2303"/>
                  <a:gd name="T31" fmla="*/ 2147483646 h 2304"/>
                  <a:gd name="T32" fmla="*/ 2147483646 w 2303"/>
                  <a:gd name="T33" fmla="*/ 2147483646 h 2304"/>
                  <a:gd name="T34" fmla="*/ 2147483646 w 2303"/>
                  <a:gd name="T35" fmla="*/ 2147483646 h 2304"/>
                  <a:gd name="T36" fmla="*/ 2147483646 w 2303"/>
                  <a:gd name="T37" fmla="*/ 2147483646 h 2304"/>
                  <a:gd name="T38" fmla="*/ 2147483646 w 2303"/>
                  <a:gd name="T39" fmla="*/ 2147483646 h 2304"/>
                  <a:gd name="T40" fmla="*/ 2147483646 w 2303"/>
                  <a:gd name="T41" fmla="*/ 2147483646 h 2304"/>
                  <a:gd name="T42" fmla="*/ 2147483646 w 2303"/>
                  <a:gd name="T43" fmla="*/ 2147483646 h 2304"/>
                  <a:gd name="T44" fmla="*/ 2147483646 w 2303"/>
                  <a:gd name="T45" fmla="*/ 2147483646 h 2304"/>
                  <a:gd name="T46" fmla="*/ 2147483646 w 2303"/>
                  <a:gd name="T47" fmla="*/ 2147483646 h 2304"/>
                  <a:gd name="T48" fmla="*/ 2147483646 w 2303"/>
                  <a:gd name="T49" fmla="*/ 2147483646 h 2304"/>
                  <a:gd name="T50" fmla="*/ 2147483646 w 2303"/>
                  <a:gd name="T51" fmla="*/ 2147483646 h 2304"/>
                  <a:gd name="T52" fmla="*/ 2147483646 w 2303"/>
                  <a:gd name="T53" fmla="*/ 2147483646 h 2304"/>
                  <a:gd name="T54" fmla="*/ 2147483646 w 2303"/>
                  <a:gd name="T55" fmla="*/ 2147483646 h 2304"/>
                  <a:gd name="T56" fmla="*/ 2147483646 w 2303"/>
                  <a:gd name="T57" fmla="*/ 2147483646 h 2304"/>
                  <a:gd name="T58" fmla="*/ 2147483646 w 2303"/>
                  <a:gd name="T59" fmla="*/ 2147483646 h 2304"/>
                  <a:gd name="T60" fmla="*/ 2147483646 w 2303"/>
                  <a:gd name="T61" fmla="*/ 2147483646 h 2304"/>
                  <a:gd name="T62" fmla="*/ 2147483646 w 2303"/>
                  <a:gd name="T63" fmla="*/ 2147483646 h 2304"/>
                  <a:gd name="T64" fmla="*/ 2147483646 w 2303"/>
                  <a:gd name="T65" fmla="*/ 2147483646 h 2304"/>
                  <a:gd name="T66" fmla="*/ 2147483646 w 2303"/>
                  <a:gd name="T67" fmla="*/ 2147483646 h 2304"/>
                  <a:gd name="T68" fmla="*/ 2147483646 w 2303"/>
                  <a:gd name="T69" fmla="*/ 2147483646 h 2304"/>
                  <a:gd name="T70" fmla="*/ 2147483646 w 2303"/>
                  <a:gd name="T71" fmla="*/ 2147483646 h 2304"/>
                  <a:gd name="T72" fmla="*/ 2147483646 w 2303"/>
                  <a:gd name="T73" fmla="*/ 2147483646 h 2304"/>
                  <a:gd name="T74" fmla="*/ 2147483646 w 2303"/>
                  <a:gd name="T75" fmla="*/ 2147483646 h 2304"/>
                  <a:gd name="T76" fmla="*/ 2147483646 w 2303"/>
                  <a:gd name="T77" fmla="*/ 2147483646 h 2304"/>
                  <a:gd name="T78" fmla="*/ 2147483646 w 2303"/>
                  <a:gd name="T79" fmla="*/ 2147483646 h 2304"/>
                  <a:gd name="T80" fmla="*/ 2147483646 w 2303"/>
                  <a:gd name="T81" fmla="*/ 2147483646 h 2304"/>
                  <a:gd name="T82" fmla="*/ 2147483646 w 2303"/>
                  <a:gd name="T83" fmla="*/ 2147483646 h 2304"/>
                  <a:gd name="T84" fmla="*/ 2147483646 w 2303"/>
                  <a:gd name="T85" fmla="*/ 2147483646 h 2304"/>
                  <a:gd name="T86" fmla="*/ 2147483646 w 2303"/>
                  <a:gd name="T87" fmla="*/ 2147483646 h 2304"/>
                  <a:gd name="T88" fmla="*/ 2147483646 w 2303"/>
                  <a:gd name="T89" fmla="*/ 2147483646 h 2304"/>
                  <a:gd name="T90" fmla="*/ 2147483646 w 2303"/>
                  <a:gd name="T91" fmla="*/ 2147483646 h 2304"/>
                  <a:gd name="T92" fmla="*/ 2147483646 w 2303"/>
                  <a:gd name="T93" fmla="*/ 2147483646 h 2304"/>
                  <a:gd name="T94" fmla="*/ 2147483646 w 2303"/>
                  <a:gd name="T95" fmla="*/ 2147483646 h 2304"/>
                  <a:gd name="T96" fmla="*/ 2147483646 w 2303"/>
                  <a:gd name="T97" fmla="*/ 2147483646 h 2304"/>
                  <a:gd name="T98" fmla="*/ 2147483646 w 2303"/>
                  <a:gd name="T99" fmla="*/ 2147483646 h 2304"/>
                  <a:gd name="T100" fmla="*/ 2147483646 w 2303"/>
                  <a:gd name="T101" fmla="*/ 2147483646 h 2304"/>
                  <a:gd name="T102" fmla="*/ 2147483646 w 2303"/>
                  <a:gd name="T103" fmla="*/ 2147483646 h 2304"/>
                  <a:gd name="T104" fmla="*/ 2147483646 w 2303"/>
                  <a:gd name="T105" fmla="*/ 2147483646 h 2304"/>
                  <a:gd name="T106" fmla="*/ 2147483646 w 2303"/>
                  <a:gd name="T107" fmla="*/ 2147483646 h 2304"/>
                  <a:gd name="T108" fmla="*/ 2147483646 w 2303"/>
                  <a:gd name="T109" fmla="*/ 2147483646 h 2304"/>
                  <a:gd name="T110" fmla="*/ 2147483646 w 2303"/>
                  <a:gd name="T111" fmla="*/ 2147483646 h 2304"/>
                  <a:gd name="T112" fmla="*/ 2147483646 w 2303"/>
                  <a:gd name="T113" fmla="*/ 2147483646 h 2304"/>
                  <a:gd name="T114" fmla="*/ 2147483646 w 2303"/>
                  <a:gd name="T115" fmla="*/ 2147483646 h 2304"/>
                  <a:gd name="T116" fmla="*/ 2147483646 w 2303"/>
                  <a:gd name="T117" fmla="*/ 2147483646 h 2304"/>
                  <a:gd name="T118" fmla="*/ 2147483646 w 2303"/>
                  <a:gd name="T119" fmla="*/ 2147483646 h 2304"/>
                  <a:gd name="T120" fmla="*/ 2147483646 w 2303"/>
                  <a:gd name="T121" fmla="*/ 2147483646 h 2304"/>
                  <a:gd name="T122" fmla="*/ 2147483646 w 2303"/>
                  <a:gd name="T123" fmla="*/ 2147483646 h 2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lnTo>
                      <a:pt x="225"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98" name="Google Shape;576;p27"/>
            <p:cNvSpPr>
              <a:spLocks/>
            </p:cNvSpPr>
            <p:nvPr/>
          </p:nvSpPr>
          <p:spPr bwMode="auto">
            <a:xfrm>
              <a:off x="3027563" y="5577358"/>
              <a:ext cx="391710" cy="49226"/>
            </a:xfrm>
            <a:custGeom>
              <a:avLst/>
              <a:gdLst>
                <a:gd name="T0" fmla="*/ 2147483646 w 7056"/>
                <a:gd name="T1" fmla="*/ 0 h 887"/>
                <a:gd name="T2" fmla="*/ 2147483646 w 7056"/>
                <a:gd name="T3" fmla="*/ 2147483646 h 887"/>
                <a:gd name="T4" fmla="*/ 2147483646 w 7056"/>
                <a:gd name="T5" fmla="*/ 2147483646 h 887"/>
                <a:gd name="T6" fmla="*/ 2147483646 w 7056"/>
                <a:gd name="T7" fmla="*/ 0 h 887"/>
                <a:gd name="T8" fmla="*/ 2147483646 w 7056"/>
                <a:gd name="T9" fmla="*/ 0 h 8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56" h="887" extrusionOk="0">
                  <a:moveTo>
                    <a:pt x="1" y="0"/>
                  </a:moveTo>
                  <a:lnTo>
                    <a:pt x="1" y="887"/>
                  </a:lnTo>
                  <a:lnTo>
                    <a:pt x="7055" y="887"/>
                  </a:lnTo>
                  <a:lnTo>
                    <a:pt x="7055" y="0"/>
                  </a:lnTo>
                  <a:lnTo>
                    <a:pt x="1"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28" name="Google Shape;578;p27"/>
          <p:cNvSpPr>
            <a:spLocks/>
          </p:cNvSpPr>
          <p:nvPr/>
        </p:nvSpPr>
        <p:spPr bwMode="auto">
          <a:xfrm>
            <a:off x="2481269" y="6418263"/>
            <a:ext cx="198437" cy="165100"/>
          </a:xfrm>
          <a:custGeom>
            <a:avLst/>
            <a:gdLst>
              <a:gd name="T0" fmla="*/ 2147483646 w 4806"/>
              <a:gd name="T1" fmla="*/ 2147483646 h 2979"/>
              <a:gd name="T2" fmla="*/ 2147483646 w 4806"/>
              <a:gd name="T3" fmla="*/ 2147483646 h 2979"/>
              <a:gd name="T4" fmla="*/ 2147483646 w 4806"/>
              <a:gd name="T5" fmla="*/ 2147483646 h 2979"/>
              <a:gd name="T6" fmla="*/ 2147483646 w 4806"/>
              <a:gd name="T7" fmla="*/ 2147483646 h 2979"/>
              <a:gd name="T8" fmla="*/ 2147483646 w 4806"/>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2979" extrusionOk="0">
                <a:moveTo>
                  <a:pt x="1" y="1"/>
                </a:moveTo>
                <a:lnTo>
                  <a:pt x="1" y="2978"/>
                </a:lnTo>
                <a:lnTo>
                  <a:pt x="4805" y="2978"/>
                </a:lnTo>
                <a:lnTo>
                  <a:pt x="4805"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229" name="Group 228"/>
          <p:cNvGrpSpPr>
            <a:grpSpLocks/>
          </p:cNvGrpSpPr>
          <p:nvPr userDrawn="1"/>
        </p:nvGrpSpPr>
        <p:grpSpPr bwMode="auto">
          <a:xfrm>
            <a:off x="1143002" y="5626100"/>
            <a:ext cx="6989763" cy="1231900"/>
            <a:chOff x="1524301" y="5626805"/>
            <a:chExt cx="9320239" cy="1231195"/>
          </a:xfrm>
        </p:grpSpPr>
        <p:sp>
          <p:nvSpPr>
            <p:cNvPr id="230" name="Google Shape;577;p27"/>
            <p:cNvSpPr>
              <a:spLocks/>
            </p:cNvSpPr>
            <p:nvPr/>
          </p:nvSpPr>
          <p:spPr bwMode="auto">
            <a:xfrm>
              <a:off x="3308758" y="6404235"/>
              <a:ext cx="264598" cy="450592"/>
            </a:xfrm>
            <a:custGeom>
              <a:avLst/>
              <a:gdLst>
                <a:gd name="T0" fmla="*/ 2147483646 w 4806"/>
                <a:gd name="T1" fmla="*/ 2147483646 h 8167"/>
                <a:gd name="T2" fmla="*/ 2147483646 w 4806"/>
                <a:gd name="T3" fmla="*/ 2147483646 h 8167"/>
                <a:gd name="T4" fmla="*/ 2147483646 w 4806"/>
                <a:gd name="T5" fmla="*/ 2147483646 h 8167"/>
                <a:gd name="T6" fmla="*/ 2147483646 w 4806"/>
                <a:gd name="T7" fmla="*/ 2147483646 h 8167"/>
                <a:gd name="T8" fmla="*/ 2147483646 w 4806"/>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8167" extrusionOk="0">
                  <a:moveTo>
                    <a:pt x="1" y="1"/>
                  </a:moveTo>
                  <a:lnTo>
                    <a:pt x="1" y="8167"/>
                  </a:lnTo>
                  <a:lnTo>
                    <a:pt x="4805" y="8167"/>
                  </a:lnTo>
                  <a:lnTo>
                    <a:pt x="4805"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31" name="Google Shape;579;p27"/>
            <p:cNvGrpSpPr>
              <a:grpSpLocks/>
            </p:cNvGrpSpPr>
            <p:nvPr userDrawn="1"/>
          </p:nvGrpSpPr>
          <p:grpSpPr bwMode="auto">
            <a:xfrm>
              <a:off x="1524301" y="5626805"/>
              <a:ext cx="9320239" cy="1231194"/>
              <a:chOff x="929285" y="5051507"/>
              <a:chExt cx="7315206" cy="1231194"/>
            </a:xfrm>
          </p:grpSpPr>
          <p:sp>
            <p:nvSpPr>
              <p:cNvPr id="232" name="Google Shape;580;p27"/>
              <p:cNvSpPr>
                <a:spLocks/>
              </p:cNvSpPr>
              <p:nvPr/>
            </p:nvSpPr>
            <p:spPr bwMode="auto">
              <a:xfrm>
                <a:off x="929285" y="5051507"/>
                <a:ext cx="7315206" cy="420447"/>
              </a:xfrm>
              <a:custGeom>
                <a:avLst/>
                <a:gdLst>
                  <a:gd name="T0" fmla="*/ 2147483646 w 132354"/>
                  <a:gd name="T1" fmla="*/ 2147483646 h 7612"/>
                  <a:gd name="T2" fmla="*/ 2147483646 w 132354"/>
                  <a:gd name="T3" fmla="*/ 2147483646 h 7612"/>
                  <a:gd name="T4" fmla="*/ 2147483646 w 132354"/>
                  <a:gd name="T5" fmla="*/ 2147483646 h 7612"/>
                  <a:gd name="T6" fmla="*/ 2147483646 w 132354"/>
                  <a:gd name="T7" fmla="*/ 2147483646 h 7612"/>
                  <a:gd name="T8" fmla="*/ 2147483646 w 132354"/>
                  <a:gd name="T9" fmla="*/ 2147483646 h 7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7612" extrusionOk="0">
                    <a:moveTo>
                      <a:pt x="1" y="1"/>
                    </a:moveTo>
                    <a:lnTo>
                      <a:pt x="1" y="7611"/>
                    </a:lnTo>
                    <a:lnTo>
                      <a:pt x="132353" y="7611"/>
                    </a:lnTo>
                    <a:lnTo>
                      <a:pt x="132353" y="1"/>
                    </a:lnTo>
                    <a:lnTo>
                      <a:pt x="1" y="1"/>
                    </a:lnTo>
                    <a:close/>
                  </a:path>
                </a:pathLst>
              </a:custGeom>
              <a:solidFill>
                <a:srgbClr val="EFEDD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581;p27"/>
              <p:cNvSpPr>
                <a:spLocks/>
              </p:cNvSpPr>
              <p:nvPr/>
            </p:nvSpPr>
            <p:spPr bwMode="auto">
              <a:xfrm>
                <a:off x="929285" y="5051507"/>
                <a:ext cx="7315206" cy="133274"/>
              </a:xfrm>
              <a:custGeom>
                <a:avLst/>
                <a:gdLst>
                  <a:gd name="T0" fmla="*/ 2147483646 w 132354"/>
                  <a:gd name="T1" fmla="*/ 2147483646 h 2423"/>
                  <a:gd name="T2" fmla="*/ 2147483646 w 132354"/>
                  <a:gd name="T3" fmla="*/ 2147483646 h 2423"/>
                  <a:gd name="T4" fmla="*/ 2147483646 w 132354"/>
                  <a:gd name="T5" fmla="*/ 2147483646 h 2423"/>
                  <a:gd name="T6" fmla="*/ 2147483646 w 132354"/>
                  <a:gd name="T7" fmla="*/ 2147483646 h 2423"/>
                  <a:gd name="T8" fmla="*/ 2147483646 w 132354"/>
                  <a:gd name="T9" fmla="*/ 2147483646 h 2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2423" extrusionOk="0">
                    <a:moveTo>
                      <a:pt x="1" y="1"/>
                    </a:moveTo>
                    <a:lnTo>
                      <a:pt x="1" y="2423"/>
                    </a:lnTo>
                    <a:lnTo>
                      <a:pt x="132353" y="2423"/>
                    </a:lnTo>
                    <a:lnTo>
                      <a:pt x="132353" y="1"/>
                    </a:lnTo>
                    <a:lnTo>
                      <a:pt x="1" y="1"/>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582;p27"/>
              <p:cNvSpPr>
                <a:spLocks/>
              </p:cNvSpPr>
              <p:nvPr/>
            </p:nvSpPr>
            <p:spPr bwMode="auto">
              <a:xfrm>
                <a:off x="6669471" y="5830524"/>
                <a:ext cx="264164" cy="452178"/>
              </a:xfrm>
              <a:custGeom>
                <a:avLst/>
                <a:gdLst>
                  <a:gd name="T0" fmla="*/ 2147483646 w 4792"/>
                  <a:gd name="T1" fmla="*/ 2147483646 h 8167"/>
                  <a:gd name="T2" fmla="*/ 2147483646 w 4792"/>
                  <a:gd name="T3" fmla="*/ 2147483646 h 8167"/>
                  <a:gd name="T4" fmla="*/ 2147483646 w 4792"/>
                  <a:gd name="T5" fmla="*/ 2147483646 h 8167"/>
                  <a:gd name="T6" fmla="*/ 2147483646 w 4792"/>
                  <a:gd name="T7" fmla="*/ 2147483646 h 8167"/>
                  <a:gd name="T8" fmla="*/ 2147483646 w 4792"/>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8167" extrusionOk="0">
                    <a:moveTo>
                      <a:pt x="1" y="1"/>
                    </a:moveTo>
                    <a:lnTo>
                      <a:pt x="1" y="8167"/>
                    </a:lnTo>
                    <a:lnTo>
                      <a:pt x="4792" y="8167"/>
                    </a:lnTo>
                    <a:lnTo>
                      <a:pt x="4792"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583;p27"/>
              <p:cNvSpPr>
                <a:spLocks/>
              </p:cNvSpPr>
              <p:nvPr/>
            </p:nvSpPr>
            <p:spPr bwMode="auto">
              <a:xfrm>
                <a:off x="6669471" y="5830524"/>
                <a:ext cx="264164" cy="165006"/>
              </a:xfrm>
              <a:custGeom>
                <a:avLst/>
                <a:gdLst>
                  <a:gd name="T0" fmla="*/ 2147483646 w 4792"/>
                  <a:gd name="T1" fmla="*/ 2147483646 h 2979"/>
                  <a:gd name="T2" fmla="*/ 2147483646 w 4792"/>
                  <a:gd name="T3" fmla="*/ 2147483646 h 2979"/>
                  <a:gd name="T4" fmla="*/ 2147483646 w 4792"/>
                  <a:gd name="T5" fmla="*/ 2147483646 h 2979"/>
                  <a:gd name="T6" fmla="*/ 2147483646 w 4792"/>
                  <a:gd name="T7" fmla="*/ 2147483646 h 2979"/>
                  <a:gd name="T8" fmla="*/ 2147483646 w 4792"/>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2979" extrusionOk="0">
                    <a:moveTo>
                      <a:pt x="1" y="1"/>
                    </a:moveTo>
                    <a:lnTo>
                      <a:pt x="1" y="2978"/>
                    </a:lnTo>
                    <a:lnTo>
                      <a:pt x="4792" y="2978"/>
                    </a:lnTo>
                    <a:lnTo>
                      <a:pt x="4792"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584;p27"/>
              <p:cNvSpPr>
                <a:spLocks/>
              </p:cNvSpPr>
              <p:nvPr/>
            </p:nvSpPr>
            <p:spPr bwMode="auto">
              <a:xfrm>
                <a:off x="1653661" y="5471954"/>
                <a:ext cx="5864791" cy="360156"/>
              </a:xfrm>
              <a:custGeom>
                <a:avLst/>
                <a:gdLst>
                  <a:gd name="T0" fmla="*/ 2147483646 w 106109"/>
                  <a:gd name="T1" fmla="*/ 0 h 6499"/>
                  <a:gd name="T2" fmla="*/ 2147483646 w 106109"/>
                  <a:gd name="T3" fmla="*/ 2147483646 h 6499"/>
                  <a:gd name="T4" fmla="*/ 2147483646 w 106109"/>
                  <a:gd name="T5" fmla="*/ 2147483646 h 6499"/>
                  <a:gd name="T6" fmla="*/ 2147483646 w 106109"/>
                  <a:gd name="T7" fmla="*/ 0 h 6499"/>
                  <a:gd name="T8" fmla="*/ 2147483646 w 106109"/>
                  <a:gd name="T9" fmla="*/ 0 h 6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6499" extrusionOk="0">
                    <a:moveTo>
                      <a:pt x="1" y="0"/>
                    </a:moveTo>
                    <a:lnTo>
                      <a:pt x="1" y="6499"/>
                    </a:lnTo>
                    <a:lnTo>
                      <a:pt x="106108" y="6499"/>
                    </a:lnTo>
                    <a:lnTo>
                      <a:pt x="106108" y="0"/>
                    </a:lnTo>
                    <a:lnTo>
                      <a:pt x="1"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585;p27"/>
              <p:cNvSpPr>
                <a:spLocks/>
              </p:cNvSpPr>
              <p:nvPr/>
            </p:nvSpPr>
            <p:spPr bwMode="auto">
              <a:xfrm>
                <a:off x="1653661" y="5471954"/>
                <a:ext cx="5864791" cy="176111"/>
              </a:xfrm>
              <a:custGeom>
                <a:avLst/>
                <a:gdLst>
                  <a:gd name="T0" fmla="*/ 2147483646 w 106109"/>
                  <a:gd name="T1" fmla="*/ 0 h 3190"/>
                  <a:gd name="T2" fmla="*/ 2147483646 w 106109"/>
                  <a:gd name="T3" fmla="*/ 2147483646 h 3190"/>
                  <a:gd name="T4" fmla="*/ 2147483646 w 106109"/>
                  <a:gd name="T5" fmla="*/ 2147483646 h 3190"/>
                  <a:gd name="T6" fmla="*/ 2147483646 w 106109"/>
                  <a:gd name="T7" fmla="*/ 0 h 3190"/>
                  <a:gd name="T8" fmla="*/ 2147483646 w 106109"/>
                  <a:gd name="T9" fmla="*/ 0 h 3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3190" extrusionOk="0">
                    <a:moveTo>
                      <a:pt x="1" y="0"/>
                    </a:moveTo>
                    <a:lnTo>
                      <a:pt x="1" y="3190"/>
                    </a:lnTo>
                    <a:lnTo>
                      <a:pt x="106108" y="3190"/>
                    </a:lnTo>
                    <a:lnTo>
                      <a:pt x="106108" y="0"/>
                    </a:lnTo>
                    <a:lnTo>
                      <a:pt x="1" y="0"/>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Tree>
    <p:extLst>
      <p:ext uri="{BB962C8B-B14F-4D97-AF65-F5344CB8AC3E}">
        <p14:creationId xmlns:p14="http://schemas.microsoft.com/office/powerpoint/2010/main" val="295139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5"/>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4"/>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8"/>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39"/>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43"/>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29"/>
                                        </p:tgtEl>
                                        <p:attrNameLst>
                                          <p:attrName>style.visibility</p:attrName>
                                        </p:attrNameLst>
                                      </p:cBhvr>
                                      <p:to>
                                        <p:strVal val="visible"/>
                                      </p:to>
                                    </p:set>
                                    <p:anim calcmode="lin" valueType="num">
                                      <p:cBhvr additive="base">
                                        <p:cTn id="19" dur="500" fill="hold"/>
                                        <p:tgtEl>
                                          <p:spTgt spid="229"/>
                                        </p:tgtEl>
                                        <p:attrNameLst>
                                          <p:attrName>ppt_x</p:attrName>
                                        </p:attrNameLst>
                                      </p:cBhvr>
                                      <p:tavLst>
                                        <p:tav tm="0">
                                          <p:val>
                                            <p:strVal val="#ppt_x"/>
                                          </p:val>
                                        </p:tav>
                                        <p:tav tm="100000">
                                          <p:val>
                                            <p:strVal val="#ppt_x"/>
                                          </p:val>
                                        </p:tav>
                                      </p:tavLst>
                                    </p:anim>
                                    <p:anim calcmode="lin" valueType="num">
                                      <p:cBhvr additive="base">
                                        <p:cTn id="20" dur="500" fill="hold"/>
                                        <p:tgtEl>
                                          <p:spTgt spid="22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 calcmode="lin" valueType="num">
                                      <p:cBhvr additive="base">
                                        <p:cTn id="24" dur="500" fill="hold"/>
                                        <p:tgtEl>
                                          <p:spTgt spid="155"/>
                                        </p:tgtEl>
                                        <p:attrNameLst>
                                          <p:attrName>ppt_x</p:attrName>
                                        </p:attrNameLst>
                                      </p:cBhvr>
                                      <p:tavLst>
                                        <p:tav tm="0">
                                          <p:val>
                                            <p:strVal val="0-#ppt_w/2"/>
                                          </p:val>
                                        </p:tav>
                                        <p:tav tm="100000">
                                          <p:val>
                                            <p:strVal val="#ppt_x"/>
                                          </p:val>
                                        </p:tav>
                                      </p:tavLst>
                                    </p:anim>
                                    <p:anim calcmode="lin" valueType="num">
                                      <p:cBhvr additive="base">
                                        <p:cTn id="25" dur="500" fill="hold"/>
                                        <p:tgtEl>
                                          <p:spTgt spid="15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500" fill="hold"/>
                                        <p:tgtEl>
                                          <p:spTgt spid="98"/>
                                        </p:tgtEl>
                                        <p:attrNameLst>
                                          <p:attrName>ppt_x</p:attrName>
                                        </p:attrNameLst>
                                      </p:cBhvr>
                                      <p:tavLst>
                                        <p:tav tm="0">
                                          <p:val>
                                            <p:strVal val="#ppt_x"/>
                                          </p:val>
                                        </p:tav>
                                        <p:tav tm="100000">
                                          <p:val>
                                            <p:strVal val="#ppt_x"/>
                                          </p:val>
                                        </p:tav>
                                      </p:tavLst>
                                    </p:anim>
                                    <p:anim calcmode="lin" valueType="num">
                                      <p:cBhvr additive="base">
                                        <p:cTn id="30" dur="500" fill="hold"/>
                                        <p:tgtEl>
                                          <p:spTgt spid="98"/>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p:nvPr/>
          </p:nvSpPr>
          <p:spPr>
            <a:xfrm>
              <a:off x="661380" y="219519"/>
              <a:ext cx="8068625"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Tree>
    <p:extLst>
      <p:ext uri="{BB962C8B-B14F-4D97-AF65-F5344CB8AC3E}">
        <p14:creationId xmlns:p14="http://schemas.microsoft.com/office/powerpoint/2010/main" val="306696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4F6228"/>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p:nvPr/>
          </p:nvSpPr>
          <p:spPr>
            <a:xfrm>
              <a:off x="661380" y="219519"/>
              <a:ext cx="8068625"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5" name="Google Shape;1016;p14"/>
          <p:cNvGrpSpPr>
            <a:grpSpLocks/>
          </p:cNvGrpSpPr>
          <p:nvPr userDrawn="1"/>
        </p:nvGrpSpPr>
        <p:grpSpPr bwMode="auto">
          <a:xfrm>
            <a:off x="741363" y="5645162"/>
            <a:ext cx="461962" cy="536575"/>
            <a:chOff x="2495125" y="2142250"/>
            <a:chExt cx="444275" cy="398525"/>
          </a:xfrm>
        </p:grpSpPr>
        <p:sp>
          <p:nvSpPr>
            <p:cNvPr id="26" name="Google Shape;1017;p14"/>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1018;p14"/>
            <p:cNvSpPr/>
            <p:nvPr/>
          </p:nvSpPr>
          <p:spPr>
            <a:xfrm>
              <a:off x="2655430" y="2307320"/>
              <a:ext cx="94657" cy="73102"/>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28" name="Google Shape;1019;p14"/>
          <p:cNvGrpSpPr>
            <a:grpSpLocks/>
          </p:cNvGrpSpPr>
          <p:nvPr userDrawn="1"/>
        </p:nvGrpSpPr>
        <p:grpSpPr bwMode="auto">
          <a:xfrm>
            <a:off x="7632701" y="427038"/>
            <a:ext cx="303213" cy="379412"/>
            <a:chOff x="3243875" y="2372825"/>
            <a:chExt cx="291375" cy="281375"/>
          </a:xfrm>
        </p:grpSpPr>
        <p:sp>
          <p:nvSpPr>
            <p:cNvPr id="29" name="Google Shape;1020;p14"/>
            <p:cNvSpPr/>
            <p:nvPr/>
          </p:nvSpPr>
          <p:spPr>
            <a:xfrm>
              <a:off x="3286590" y="2403435"/>
              <a:ext cx="205946" cy="200141"/>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0" name="Google Shape;1021;p14"/>
            <p:cNvSpPr/>
            <p:nvPr/>
          </p:nvSpPr>
          <p:spPr>
            <a:xfrm>
              <a:off x="3303371" y="2403435"/>
              <a:ext cx="192216" cy="210737"/>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1" name="Google Shape;1022;p14"/>
            <p:cNvSpPr/>
            <p:nvPr/>
          </p:nvSpPr>
          <p:spPr>
            <a:xfrm>
              <a:off x="3396427" y="2372825"/>
              <a:ext cx="10679"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2" name="Google Shape;1023;p14"/>
            <p:cNvSpPr/>
            <p:nvPr/>
          </p:nvSpPr>
          <p:spPr>
            <a:xfrm>
              <a:off x="3243875" y="2495264"/>
              <a:ext cx="285273" cy="1059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3" name="Google Shape;1024;p14"/>
            <p:cNvSpPr/>
            <p:nvPr/>
          </p:nvSpPr>
          <p:spPr>
            <a:xfrm>
              <a:off x="3339983" y="2378711"/>
              <a:ext cx="105260" cy="26842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4" name="Google Shape;1025;p14"/>
            <p:cNvSpPr/>
            <p:nvPr/>
          </p:nvSpPr>
          <p:spPr>
            <a:xfrm>
              <a:off x="3266758" y="2458768"/>
              <a:ext cx="268492" cy="94184"/>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5" name="Google Shape;1026;p14"/>
            <p:cNvSpPr/>
            <p:nvPr/>
          </p:nvSpPr>
          <p:spPr>
            <a:xfrm>
              <a:off x="3275911" y="2451704"/>
              <a:ext cx="257813" cy="113021"/>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6" name="Google Shape;1027;p14"/>
            <p:cNvSpPr/>
            <p:nvPr/>
          </p:nvSpPr>
          <p:spPr>
            <a:xfrm>
              <a:off x="3329304" y="2385775"/>
              <a:ext cx="120517" cy="25783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7" name="Google Shape;1028;p14"/>
            <p:cNvSpPr/>
            <p:nvPr/>
          </p:nvSpPr>
          <p:spPr>
            <a:xfrm>
              <a:off x="3327779" y="2438754"/>
              <a:ext cx="134246" cy="133035"/>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8" name="Google Shape;1029;p14"/>
            <p:cNvSpPr>
              <a:spLocks/>
            </p:cNvSpPr>
            <p:nvPr/>
          </p:nvSpPr>
          <p:spPr bwMode="auto">
            <a:xfrm>
              <a:off x="3358290" y="2469364"/>
              <a:ext cx="71699" cy="7181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39" name="Google Shape;1030;p14"/>
          <p:cNvGrpSpPr>
            <a:grpSpLocks/>
          </p:cNvGrpSpPr>
          <p:nvPr userDrawn="1"/>
        </p:nvGrpSpPr>
        <p:grpSpPr bwMode="auto">
          <a:xfrm>
            <a:off x="8253413" y="1042988"/>
            <a:ext cx="173037" cy="227012"/>
            <a:chOff x="4954425" y="2036375"/>
            <a:chExt cx="166675" cy="168575"/>
          </a:xfrm>
        </p:grpSpPr>
        <p:sp>
          <p:nvSpPr>
            <p:cNvPr id="40" name="Google Shape;1031;p14"/>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1032;p14"/>
            <p:cNvSpPr/>
            <p:nvPr/>
          </p:nvSpPr>
          <p:spPr>
            <a:xfrm>
              <a:off x="5009474" y="2104748"/>
              <a:ext cx="51991" cy="4125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42" name="Google Shape;1033;p14"/>
          <p:cNvSpPr>
            <a:spLocks/>
          </p:cNvSpPr>
          <p:nvPr userDrawn="1"/>
        </p:nvSpPr>
        <p:spPr bwMode="auto">
          <a:xfrm>
            <a:off x="1541465" y="6264275"/>
            <a:ext cx="123825" cy="109538"/>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34;p14"/>
          <p:cNvSpPr/>
          <p:nvPr userDrawn="1"/>
        </p:nvSpPr>
        <p:spPr>
          <a:xfrm>
            <a:off x="8247069" y="6181725"/>
            <a:ext cx="90487" cy="8255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44" name="Google Shape;1035;p14"/>
          <p:cNvGrpSpPr>
            <a:grpSpLocks/>
          </p:cNvGrpSpPr>
          <p:nvPr userDrawn="1"/>
        </p:nvGrpSpPr>
        <p:grpSpPr bwMode="auto">
          <a:xfrm>
            <a:off x="612777" y="5192725"/>
            <a:ext cx="173038" cy="225425"/>
            <a:chOff x="4954425" y="2036375"/>
            <a:chExt cx="166675" cy="168575"/>
          </a:xfrm>
        </p:grpSpPr>
        <p:sp>
          <p:nvSpPr>
            <p:cNvPr id="45"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46" name="Google Shape;1037;p14"/>
            <p:cNvSpPr/>
            <p:nvPr/>
          </p:nvSpPr>
          <p:spPr>
            <a:xfrm>
              <a:off x="5009473" y="2105230"/>
              <a:ext cx="51990" cy="40363"/>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47"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1"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2"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3"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4"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5"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6"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7"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8"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9"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0"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1"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2"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3"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4"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5"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6"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7"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8"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9"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0"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92" name="Google Shape;2356;p30"/>
          <p:cNvGrpSpPr/>
          <p:nvPr userDrawn="1"/>
        </p:nvGrpSpPr>
        <p:grpSpPr>
          <a:xfrm>
            <a:off x="559065" y="1491606"/>
            <a:ext cx="7400615" cy="4773077"/>
            <a:chOff x="623255" y="927125"/>
            <a:chExt cx="7691377" cy="3871900"/>
          </a:xfrm>
          <a:solidFill>
            <a:schemeClr val="accent3">
              <a:lumMod val="60000"/>
              <a:lumOff val="40000"/>
            </a:schemeClr>
          </a:solidFill>
        </p:grpSpPr>
        <p:sp>
          <p:nvSpPr>
            <p:cNvPr id="93" name="Google Shape;2357;p30"/>
            <p:cNvSpPr/>
            <p:nvPr/>
          </p:nvSpPr>
          <p:spPr>
            <a:xfrm>
              <a:off x="2977025" y="927125"/>
              <a:ext cx="3134100" cy="14817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nvGrpSpPr>
            <p:cNvPr id="94" name="Google Shape;2358;p30"/>
            <p:cNvGrpSpPr/>
            <p:nvPr/>
          </p:nvGrpSpPr>
          <p:grpSpPr>
            <a:xfrm>
              <a:off x="623255" y="973375"/>
              <a:ext cx="7691377" cy="3825650"/>
              <a:chOff x="623255" y="973375"/>
              <a:chExt cx="7691377" cy="3825650"/>
            </a:xfrm>
            <a:grpFill/>
          </p:grpSpPr>
          <p:sp>
            <p:nvSpPr>
              <p:cNvPr id="95"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96" name="Google Shape;2360;p30"/>
              <p:cNvSpPr/>
              <p:nvPr/>
            </p:nvSpPr>
            <p:spPr>
              <a:xfrm>
                <a:off x="1878425" y="11851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97" name="Google Shape;2361;p30"/>
              <p:cNvSpPr/>
              <p:nvPr/>
            </p:nvSpPr>
            <p:spPr>
              <a:xfrm>
                <a:off x="5585525" y="32313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grpSp>
        <p:nvGrpSpPr>
          <p:cNvPr id="98" name="Google Shape;447;p27"/>
          <p:cNvGrpSpPr>
            <a:grpSpLocks/>
          </p:cNvGrpSpPr>
          <p:nvPr userDrawn="1"/>
        </p:nvGrpSpPr>
        <p:grpSpPr bwMode="auto">
          <a:xfrm>
            <a:off x="6294438" y="4048125"/>
            <a:ext cx="1725612" cy="1593850"/>
            <a:chOff x="4799733" y="3457797"/>
            <a:chExt cx="2301388" cy="1593766"/>
          </a:xfrm>
        </p:grpSpPr>
        <p:sp>
          <p:nvSpPr>
            <p:cNvPr id="99" name="Google Shape;448;p27"/>
            <p:cNvSpPr>
              <a:spLocks/>
            </p:cNvSpPr>
            <p:nvPr/>
          </p:nvSpPr>
          <p:spPr bwMode="auto">
            <a:xfrm>
              <a:off x="5513226" y="4441995"/>
              <a:ext cx="133384" cy="12223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449;p27"/>
            <p:cNvSpPr>
              <a:spLocks/>
            </p:cNvSpPr>
            <p:nvPr/>
          </p:nvSpPr>
          <p:spPr bwMode="auto">
            <a:xfrm>
              <a:off x="5672016" y="4451520"/>
              <a:ext cx="91039" cy="77784"/>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450;p27"/>
            <p:cNvSpPr>
              <a:spLocks/>
            </p:cNvSpPr>
            <p:nvPr/>
          </p:nvSpPr>
          <p:spPr bwMode="auto">
            <a:xfrm>
              <a:off x="5669899" y="4448345"/>
              <a:ext cx="93156" cy="80959"/>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451;p27"/>
            <p:cNvSpPr>
              <a:spLocks/>
            </p:cNvSpPr>
            <p:nvPr/>
          </p:nvSpPr>
          <p:spPr bwMode="auto">
            <a:xfrm>
              <a:off x="5667782" y="4448345"/>
              <a:ext cx="101625" cy="84134"/>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452;p27"/>
            <p:cNvSpPr>
              <a:spLocks/>
            </p:cNvSpPr>
            <p:nvPr/>
          </p:nvSpPr>
          <p:spPr bwMode="auto">
            <a:xfrm>
              <a:off x="4799733" y="3864176"/>
              <a:ext cx="1238557" cy="1187387"/>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453;p27"/>
            <p:cNvSpPr>
              <a:spLocks/>
            </p:cNvSpPr>
            <p:nvPr/>
          </p:nvSpPr>
          <p:spPr bwMode="auto">
            <a:xfrm>
              <a:off x="4846311" y="3875288"/>
              <a:ext cx="1026838" cy="1046107"/>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454;p27"/>
            <p:cNvSpPr>
              <a:spLocks/>
            </p:cNvSpPr>
            <p:nvPr/>
          </p:nvSpPr>
          <p:spPr bwMode="auto">
            <a:xfrm>
              <a:off x="5818102" y="3941959"/>
              <a:ext cx="76219" cy="66671"/>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455;p27"/>
            <p:cNvSpPr>
              <a:spLocks/>
            </p:cNvSpPr>
            <p:nvPr/>
          </p:nvSpPr>
          <p:spPr bwMode="auto">
            <a:xfrm>
              <a:off x="5646610" y="4113400"/>
              <a:ext cx="76219" cy="69846"/>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456;p27"/>
            <p:cNvSpPr>
              <a:spLocks/>
            </p:cNvSpPr>
            <p:nvPr/>
          </p:nvSpPr>
          <p:spPr bwMode="auto">
            <a:xfrm>
              <a:off x="5775758" y="3984819"/>
              <a:ext cx="55047" cy="4921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457;p27"/>
            <p:cNvSpPr>
              <a:spLocks/>
            </p:cNvSpPr>
            <p:nvPr/>
          </p:nvSpPr>
          <p:spPr bwMode="auto">
            <a:xfrm>
              <a:off x="5735532" y="4024505"/>
              <a:ext cx="55047" cy="50797"/>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458;p27"/>
            <p:cNvSpPr>
              <a:spLocks/>
            </p:cNvSpPr>
            <p:nvPr/>
          </p:nvSpPr>
          <p:spPr bwMode="auto">
            <a:xfrm>
              <a:off x="5695305" y="4067365"/>
              <a:ext cx="55047" cy="47622"/>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459;p27"/>
            <p:cNvSpPr>
              <a:spLocks/>
            </p:cNvSpPr>
            <p:nvPr/>
          </p:nvSpPr>
          <p:spPr bwMode="auto">
            <a:xfrm>
              <a:off x="5604266" y="4157848"/>
              <a:ext cx="55047" cy="49209"/>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460;p27"/>
            <p:cNvSpPr>
              <a:spLocks/>
            </p:cNvSpPr>
            <p:nvPr/>
          </p:nvSpPr>
          <p:spPr bwMode="auto">
            <a:xfrm>
              <a:off x="5564039" y="4199121"/>
              <a:ext cx="55047" cy="49209"/>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461;p27"/>
            <p:cNvSpPr>
              <a:spLocks/>
            </p:cNvSpPr>
            <p:nvPr/>
          </p:nvSpPr>
          <p:spPr bwMode="auto">
            <a:xfrm>
              <a:off x="5525929" y="4240394"/>
              <a:ext cx="55047" cy="49209"/>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462;p27"/>
            <p:cNvSpPr>
              <a:spLocks/>
            </p:cNvSpPr>
            <p:nvPr/>
          </p:nvSpPr>
          <p:spPr bwMode="auto">
            <a:xfrm>
              <a:off x="5434891" y="4332464"/>
              <a:ext cx="57164" cy="47622"/>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463;p27"/>
            <p:cNvSpPr>
              <a:spLocks/>
            </p:cNvSpPr>
            <p:nvPr/>
          </p:nvSpPr>
          <p:spPr bwMode="auto">
            <a:xfrm>
              <a:off x="5394664" y="4372149"/>
              <a:ext cx="55047" cy="50797"/>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464;p27"/>
            <p:cNvSpPr>
              <a:spLocks/>
            </p:cNvSpPr>
            <p:nvPr/>
          </p:nvSpPr>
          <p:spPr bwMode="auto">
            <a:xfrm>
              <a:off x="5354438" y="4415010"/>
              <a:ext cx="55047" cy="47622"/>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465;p27"/>
            <p:cNvSpPr>
              <a:spLocks/>
            </p:cNvSpPr>
            <p:nvPr/>
          </p:nvSpPr>
          <p:spPr bwMode="auto">
            <a:xfrm>
              <a:off x="5265515" y="4505492"/>
              <a:ext cx="55047" cy="49210"/>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466;p27"/>
            <p:cNvSpPr>
              <a:spLocks/>
            </p:cNvSpPr>
            <p:nvPr/>
          </p:nvSpPr>
          <p:spPr bwMode="auto">
            <a:xfrm>
              <a:off x="5223172" y="4546765"/>
              <a:ext cx="59281" cy="49210"/>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467;p27"/>
            <p:cNvSpPr>
              <a:spLocks/>
            </p:cNvSpPr>
            <p:nvPr/>
          </p:nvSpPr>
          <p:spPr bwMode="auto">
            <a:xfrm>
              <a:off x="5182944" y="4588037"/>
              <a:ext cx="55047" cy="4921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468;p27"/>
            <p:cNvSpPr>
              <a:spLocks/>
            </p:cNvSpPr>
            <p:nvPr/>
          </p:nvSpPr>
          <p:spPr bwMode="auto">
            <a:xfrm>
              <a:off x="5096140" y="4678521"/>
              <a:ext cx="55047" cy="49209"/>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469;p27"/>
            <p:cNvSpPr>
              <a:spLocks/>
            </p:cNvSpPr>
            <p:nvPr/>
          </p:nvSpPr>
          <p:spPr bwMode="auto">
            <a:xfrm>
              <a:off x="5055913" y="4719793"/>
              <a:ext cx="55047" cy="50797"/>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470;p27"/>
            <p:cNvSpPr>
              <a:spLocks/>
            </p:cNvSpPr>
            <p:nvPr/>
          </p:nvSpPr>
          <p:spPr bwMode="auto">
            <a:xfrm>
              <a:off x="5013569" y="4761066"/>
              <a:ext cx="55047" cy="49209"/>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471;p27"/>
            <p:cNvSpPr>
              <a:spLocks/>
            </p:cNvSpPr>
            <p:nvPr/>
          </p:nvSpPr>
          <p:spPr bwMode="auto">
            <a:xfrm>
              <a:off x="4924647" y="4853136"/>
              <a:ext cx="55047" cy="49209"/>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472;p27"/>
            <p:cNvSpPr>
              <a:spLocks/>
            </p:cNvSpPr>
            <p:nvPr/>
          </p:nvSpPr>
          <p:spPr bwMode="auto">
            <a:xfrm>
              <a:off x="4884421" y="4892821"/>
              <a:ext cx="55047" cy="52385"/>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473;p27"/>
            <p:cNvSpPr>
              <a:spLocks/>
            </p:cNvSpPr>
            <p:nvPr/>
          </p:nvSpPr>
          <p:spPr bwMode="auto">
            <a:xfrm>
              <a:off x="5479351" y="4286428"/>
              <a:ext cx="76219" cy="69846"/>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474;p27"/>
            <p:cNvSpPr>
              <a:spLocks/>
            </p:cNvSpPr>
            <p:nvPr/>
          </p:nvSpPr>
          <p:spPr bwMode="auto">
            <a:xfrm>
              <a:off x="5307859" y="4459457"/>
              <a:ext cx="76219" cy="69846"/>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475;p27"/>
            <p:cNvSpPr>
              <a:spLocks/>
            </p:cNvSpPr>
            <p:nvPr/>
          </p:nvSpPr>
          <p:spPr bwMode="auto">
            <a:xfrm>
              <a:off x="5138484" y="4630898"/>
              <a:ext cx="78335" cy="69846"/>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476;p27"/>
            <p:cNvSpPr>
              <a:spLocks/>
            </p:cNvSpPr>
            <p:nvPr/>
          </p:nvSpPr>
          <p:spPr bwMode="auto">
            <a:xfrm>
              <a:off x="4971225" y="4805514"/>
              <a:ext cx="76219" cy="68258"/>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477;p27"/>
            <p:cNvSpPr/>
            <p:nvPr/>
          </p:nvSpPr>
          <p:spPr>
            <a:xfrm>
              <a:off x="5818102" y="4746779"/>
              <a:ext cx="1122112" cy="30478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9" name="Google Shape;478;p27"/>
            <p:cNvSpPr/>
            <p:nvPr/>
          </p:nvSpPr>
          <p:spPr>
            <a:xfrm>
              <a:off x="5979009" y="4746779"/>
              <a:ext cx="1122112" cy="30478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0" name="Google Shape;479;p27"/>
            <p:cNvSpPr>
              <a:spLocks/>
            </p:cNvSpPr>
            <p:nvPr/>
          </p:nvSpPr>
          <p:spPr bwMode="auto">
            <a:xfrm>
              <a:off x="6053111" y="4807101"/>
              <a:ext cx="1012018" cy="182553"/>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480;p27"/>
            <p:cNvSpPr>
              <a:spLocks/>
            </p:cNvSpPr>
            <p:nvPr/>
          </p:nvSpPr>
          <p:spPr bwMode="auto">
            <a:xfrm>
              <a:off x="6053111" y="4899171"/>
              <a:ext cx="1012018" cy="90483"/>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481;p27"/>
            <p:cNvSpPr>
              <a:spLocks/>
            </p:cNvSpPr>
            <p:nvPr/>
          </p:nvSpPr>
          <p:spPr bwMode="auto">
            <a:xfrm>
              <a:off x="5818102" y="4137211"/>
              <a:ext cx="1122112" cy="304784"/>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482;p27"/>
            <p:cNvSpPr>
              <a:spLocks/>
            </p:cNvSpPr>
            <p:nvPr/>
          </p:nvSpPr>
          <p:spPr bwMode="auto">
            <a:xfrm>
              <a:off x="5979009" y="4137211"/>
              <a:ext cx="1122112" cy="304784"/>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483;p27"/>
            <p:cNvSpPr>
              <a:spLocks/>
            </p:cNvSpPr>
            <p:nvPr/>
          </p:nvSpPr>
          <p:spPr bwMode="auto">
            <a:xfrm>
              <a:off x="6053111" y="4197533"/>
              <a:ext cx="1012018" cy="182553"/>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484;p27"/>
            <p:cNvSpPr>
              <a:spLocks/>
            </p:cNvSpPr>
            <p:nvPr/>
          </p:nvSpPr>
          <p:spPr bwMode="auto">
            <a:xfrm>
              <a:off x="6053111" y="4289603"/>
              <a:ext cx="1012018" cy="90483"/>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485;p27"/>
            <p:cNvSpPr/>
            <p:nvPr/>
          </p:nvSpPr>
          <p:spPr>
            <a:xfrm>
              <a:off x="5879501" y="4441995"/>
              <a:ext cx="1122112" cy="304784"/>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7" name="Google Shape;486;p27"/>
            <p:cNvSpPr/>
            <p:nvPr/>
          </p:nvSpPr>
          <p:spPr>
            <a:xfrm>
              <a:off x="5722829" y="4441995"/>
              <a:ext cx="1122112" cy="304784"/>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8" name="Google Shape;487;p27"/>
            <p:cNvSpPr>
              <a:spLocks/>
            </p:cNvSpPr>
            <p:nvPr/>
          </p:nvSpPr>
          <p:spPr bwMode="auto">
            <a:xfrm>
              <a:off x="5760939" y="4502317"/>
              <a:ext cx="1012018" cy="184140"/>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488;p27"/>
            <p:cNvSpPr>
              <a:spLocks/>
            </p:cNvSpPr>
            <p:nvPr/>
          </p:nvSpPr>
          <p:spPr bwMode="auto">
            <a:xfrm>
              <a:off x="5760939" y="4594387"/>
              <a:ext cx="1012018" cy="92070"/>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489;p27"/>
            <p:cNvSpPr>
              <a:spLocks/>
            </p:cNvSpPr>
            <p:nvPr/>
          </p:nvSpPr>
          <p:spPr bwMode="auto">
            <a:xfrm>
              <a:off x="5485703" y="4848374"/>
              <a:ext cx="201133" cy="203189"/>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490;p27"/>
            <p:cNvSpPr>
              <a:spLocks/>
            </p:cNvSpPr>
            <p:nvPr/>
          </p:nvSpPr>
          <p:spPr bwMode="auto">
            <a:xfrm>
              <a:off x="5528047" y="4988066"/>
              <a:ext cx="65632" cy="63497"/>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491;p27"/>
            <p:cNvSpPr/>
            <p:nvPr/>
          </p:nvSpPr>
          <p:spPr>
            <a:xfrm>
              <a:off x="5644492" y="4084827"/>
              <a:ext cx="228657" cy="152392"/>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3" name="Google Shape;492;p27"/>
            <p:cNvSpPr/>
            <p:nvPr/>
          </p:nvSpPr>
          <p:spPr>
            <a:xfrm>
              <a:off x="5646610" y="4137211"/>
              <a:ext cx="215954" cy="100008"/>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4" name="Google Shape;493;p27"/>
            <p:cNvSpPr>
              <a:spLocks/>
            </p:cNvSpPr>
            <p:nvPr/>
          </p:nvSpPr>
          <p:spPr bwMode="auto">
            <a:xfrm>
              <a:off x="5629673" y="4230869"/>
              <a:ext cx="209601" cy="688939"/>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494;p27"/>
            <p:cNvSpPr>
              <a:spLocks/>
            </p:cNvSpPr>
            <p:nvPr/>
          </p:nvSpPr>
          <p:spPr bwMode="auto">
            <a:xfrm>
              <a:off x="5559805" y="4216582"/>
              <a:ext cx="222306" cy="685764"/>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495;p27"/>
            <p:cNvSpPr>
              <a:spLocks/>
            </p:cNvSpPr>
            <p:nvPr/>
          </p:nvSpPr>
          <p:spPr bwMode="auto">
            <a:xfrm>
              <a:off x="5485703" y="4200708"/>
              <a:ext cx="226539" cy="673065"/>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496;p27"/>
            <p:cNvSpPr>
              <a:spLocks/>
            </p:cNvSpPr>
            <p:nvPr/>
          </p:nvSpPr>
          <p:spPr bwMode="auto">
            <a:xfrm>
              <a:off x="5616969" y="4167373"/>
              <a:ext cx="241360" cy="161916"/>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497;p27"/>
            <p:cNvSpPr>
              <a:spLocks/>
            </p:cNvSpPr>
            <p:nvPr/>
          </p:nvSpPr>
          <p:spPr bwMode="auto">
            <a:xfrm>
              <a:off x="5629673" y="4167373"/>
              <a:ext cx="228657" cy="106356"/>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498;p27"/>
            <p:cNvSpPr>
              <a:spLocks/>
            </p:cNvSpPr>
            <p:nvPr/>
          </p:nvSpPr>
          <p:spPr bwMode="auto">
            <a:xfrm>
              <a:off x="5625438" y="4161023"/>
              <a:ext cx="245594" cy="79371"/>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499;p27"/>
            <p:cNvSpPr>
              <a:spLocks/>
            </p:cNvSpPr>
            <p:nvPr/>
          </p:nvSpPr>
          <p:spPr bwMode="auto">
            <a:xfrm>
              <a:off x="5604266" y="4254680"/>
              <a:ext cx="243477" cy="79371"/>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500;p27"/>
            <p:cNvSpPr>
              <a:spLocks/>
            </p:cNvSpPr>
            <p:nvPr/>
          </p:nvSpPr>
          <p:spPr bwMode="auto">
            <a:xfrm>
              <a:off x="6377041" y="3457797"/>
              <a:ext cx="156672" cy="233351"/>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501;p27"/>
            <p:cNvSpPr/>
            <p:nvPr/>
          </p:nvSpPr>
          <p:spPr>
            <a:xfrm>
              <a:off x="6180143" y="3610189"/>
              <a:ext cx="527180" cy="52702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3" name="Google Shape;502;p27"/>
            <p:cNvSpPr/>
            <p:nvPr/>
          </p:nvSpPr>
          <p:spPr>
            <a:xfrm>
              <a:off x="6241541" y="3659399"/>
              <a:ext cx="207485" cy="14604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4" name="Google Shape;503;p27"/>
            <p:cNvSpPr>
              <a:spLocks/>
            </p:cNvSpPr>
            <p:nvPr/>
          </p:nvSpPr>
          <p:spPr bwMode="auto">
            <a:xfrm>
              <a:off x="6188612" y="3719721"/>
              <a:ext cx="518712" cy="417490"/>
            </a:xfrm>
            <a:custGeom>
              <a:avLst/>
              <a:gdLst>
                <a:gd name="T0" fmla="*/ 2147483646 w 9385"/>
                <a:gd name="T1" fmla="*/ 0 h 7558"/>
                <a:gd name="T2" fmla="*/ 2147483646 w 9385"/>
                <a:gd name="T3" fmla="*/ 0 h 7558"/>
                <a:gd name="T4" fmla="*/ 2147483646 w 9385"/>
                <a:gd name="T5" fmla="*/ 2147483646 h 7558"/>
                <a:gd name="T6" fmla="*/ 2147483646 w 9385"/>
                <a:gd name="T7" fmla="*/ 2147483646 h 7558"/>
                <a:gd name="T8" fmla="*/ 2147483646 w 9385"/>
                <a:gd name="T9" fmla="*/ 2147483646 h 7558"/>
                <a:gd name="T10" fmla="*/ 2147483646 w 9385"/>
                <a:gd name="T11" fmla="*/ 2147483646 h 7558"/>
                <a:gd name="T12" fmla="*/ 2147483646 w 9385"/>
                <a:gd name="T13" fmla="*/ 2147483646 h 7558"/>
                <a:gd name="T14" fmla="*/ 2147483646 w 9385"/>
                <a:gd name="T15" fmla="*/ 2147483646 h 7558"/>
                <a:gd name="T16" fmla="*/ 2147483646 w 9385"/>
                <a:gd name="T17" fmla="*/ 0 h 7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5" name="Group 154"/>
          <p:cNvGrpSpPr>
            <a:grpSpLocks/>
          </p:cNvGrpSpPr>
          <p:nvPr userDrawn="1"/>
        </p:nvGrpSpPr>
        <p:grpSpPr bwMode="auto">
          <a:xfrm>
            <a:off x="1198569" y="3608388"/>
            <a:ext cx="1652587" cy="2017712"/>
            <a:chOff x="1598355" y="3608289"/>
            <a:chExt cx="2204156" cy="2018295"/>
          </a:xfrm>
        </p:grpSpPr>
        <p:grpSp>
          <p:nvGrpSpPr>
            <p:cNvPr id="156" name="Google Shape;505;p27"/>
            <p:cNvGrpSpPr>
              <a:grpSpLocks/>
            </p:cNvGrpSpPr>
            <p:nvPr/>
          </p:nvGrpSpPr>
          <p:grpSpPr bwMode="auto">
            <a:xfrm>
              <a:off x="1598355" y="4368920"/>
              <a:ext cx="868989" cy="1257663"/>
              <a:chOff x="3235834" y="3793899"/>
              <a:chExt cx="868989" cy="1257663"/>
            </a:xfrm>
          </p:grpSpPr>
          <p:sp>
            <p:nvSpPr>
              <p:cNvPr id="202" name="Google Shape;506;p27"/>
              <p:cNvSpPr>
                <a:spLocks/>
              </p:cNvSpPr>
              <p:nvPr/>
            </p:nvSpPr>
            <p:spPr bwMode="auto">
              <a:xfrm>
                <a:off x="3235834" y="3795488"/>
                <a:ext cx="868111" cy="1256075"/>
              </a:xfrm>
              <a:custGeom>
                <a:avLst/>
                <a:gdLst>
                  <a:gd name="T0" fmla="*/ 2147483646 w 15711"/>
                  <a:gd name="T1" fmla="*/ 2147483646 h 22726"/>
                  <a:gd name="T2" fmla="*/ 2147483646 w 15711"/>
                  <a:gd name="T3" fmla="*/ 2147483646 h 22726"/>
                  <a:gd name="T4" fmla="*/ 2147483646 w 15711"/>
                  <a:gd name="T5" fmla="*/ 2147483646 h 22726"/>
                  <a:gd name="T6" fmla="*/ 2147483646 w 15711"/>
                  <a:gd name="T7" fmla="*/ 2147483646 h 22726"/>
                  <a:gd name="T8" fmla="*/ 2147483646 w 15711"/>
                  <a:gd name="T9" fmla="*/ 2147483646 h 22726"/>
                  <a:gd name="T10" fmla="*/ 2147483646 w 15711"/>
                  <a:gd name="T11" fmla="*/ 2147483646 h 22726"/>
                  <a:gd name="T12" fmla="*/ 2147483646 w 15711"/>
                  <a:gd name="T13" fmla="*/ 2147483646 h 22726"/>
                  <a:gd name="T14" fmla="*/ 2147483646 w 15711"/>
                  <a:gd name="T15" fmla="*/ 2147483646 h 22726"/>
                  <a:gd name="T16" fmla="*/ 2147483646 w 15711"/>
                  <a:gd name="T17" fmla="*/ 2147483646 h 227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lnTo>
                      <a:pt x="109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03" name="Google Shape;507;p27"/>
              <p:cNvGrpSpPr>
                <a:grpSpLocks/>
              </p:cNvGrpSpPr>
              <p:nvPr/>
            </p:nvGrpSpPr>
            <p:grpSpPr bwMode="auto">
              <a:xfrm>
                <a:off x="3235834" y="3793899"/>
                <a:ext cx="863186" cy="1257663"/>
                <a:chOff x="3235834" y="3793899"/>
                <a:chExt cx="863186" cy="1257663"/>
              </a:xfrm>
            </p:grpSpPr>
            <p:sp>
              <p:nvSpPr>
                <p:cNvPr id="204" name="Google Shape;508;p27"/>
                <p:cNvSpPr/>
                <p:nvPr/>
              </p:nvSpPr>
              <p:spPr>
                <a:xfrm>
                  <a:off x="3235834" y="3793900"/>
                  <a:ext cx="798239" cy="389050"/>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05" name="Google Shape;509;p27"/>
                <p:cNvSpPr>
                  <a:spLocks/>
                </p:cNvSpPr>
                <p:nvPr/>
              </p:nvSpPr>
              <p:spPr bwMode="auto">
                <a:xfrm>
                  <a:off x="3305706" y="3905057"/>
                  <a:ext cx="717781" cy="182616"/>
                </a:xfrm>
                <a:custGeom>
                  <a:avLst/>
                  <a:gdLst>
                    <a:gd name="T0" fmla="*/ 2147483646 w 13011"/>
                    <a:gd name="T1" fmla="*/ 0 h 3309"/>
                    <a:gd name="T2" fmla="*/ 0 w 13011"/>
                    <a:gd name="T3" fmla="*/ 2147483646 h 3309"/>
                    <a:gd name="T4" fmla="*/ 0 w 13011"/>
                    <a:gd name="T5" fmla="*/ 2147483646 h 3309"/>
                    <a:gd name="T6" fmla="*/ 2147483646 w 13011"/>
                    <a:gd name="T7" fmla="*/ 2147483646 h 3309"/>
                    <a:gd name="T8" fmla="*/ 2147483646 w 13011"/>
                    <a:gd name="T9" fmla="*/ 2147483646 h 3309"/>
                    <a:gd name="T10" fmla="*/ 2147483646 w 13011"/>
                    <a:gd name="T11" fmla="*/ 2147483646 h 3309"/>
                    <a:gd name="T12" fmla="*/ 2147483646 w 13011"/>
                    <a:gd name="T13" fmla="*/ 2147483646 h 3309"/>
                    <a:gd name="T14" fmla="*/ 2147483646 w 13011"/>
                    <a:gd name="T15" fmla="*/ 0 h 3309"/>
                    <a:gd name="T16" fmla="*/ 2147483646 w 13011"/>
                    <a:gd name="T17" fmla="*/ 0 h 3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lnTo>
                        <a:pt x="662"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06" name="Google Shape;510;p27"/>
                <p:cNvSpPr>
                  <a:spLocks/>
                </p:cNvSpPr>
                <p:nvPr/>
              </p:nvSpPr>
              <p:spPr bwMode="auto">
                <a:xfrm>
                  <a:off x="3309940" y="4260760"/>
                  <a:ext cx="146097" cy="144505"/>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lnTo>
                        <a:pt x="556"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511;p27"/>
                <p:cNvSpPr>
                  <a:spLocks/>
                </p:cNvSpPr>
                <p:nvPr/>
              </p:nvSpPr>
              <p:spPr bwMode="auto">
                <a:xfrm>
                  <a:off x="3500501" y="4260760"/>
                  <a:ext cx="143979" cy="144505"/>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512;p27"/>
                <p:cNvSpPr>
                  <a:spLocks/>
                </p:cNvSpPr>
                <p:nvPr/>
              </p:nvSpPr>
              <p:spPr bwMode="auto">
                <a:xfrm>
                  <a:off x="3693181" y="4260760"/>
                  <a:ext cx="143979" cy="144505"/>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513;p27"/>
                <p:cNvSpPr>
                  <a:spLocks/>
                </p:cNvSpPr>
                <p:nvPr/>
              </p:nvSpPr>
              <p:spPr bwMode="auto">
                <a:xfrm>
                  <a:off x="3309940" y="4454491"/>
                  <a:ext cx="146097" cy="142916"/>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lnTo>
                        <a:pt x="556"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514;p27"/>
                <p:cNvSpPr>
                  <a:spLocks/>
                </p:cNvSpPr>
                <p:nvPr/>
              </p:nvSpPr>
              <p:spPr bwMode="auto">
                <a:xfrm>
                  <a:off x="3500501" y="4454491"/>
                  <a:ext cx="143979" cy="14291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515;p27"/>
                <p:cNvSpPr>
                  <a:spLocks/>
                </p:cNvSpPr>
                <p:nvPr/>
              </p:nvSpPr>
              <p:spPr bwMode="auto">
                <a:xfrm>
                  <a:off x="3693181" y="4454491"/>
                  <a:ext cx="143979" cy="14291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516;p27"/>
                <p:cNvSpPr>
                  <a:spLocks/>
                </p:cNvSpPr>
                <p:nvPr/>
              </p:nvSpPr>
              <p:spPr bwMode="auto">
                <a:xfrm>
                  <a:off x="3309940" y="4645046"/>
                  <a:ext cx="146097" cy="146092"/>
                </a:xfrm>
                <a:custGeom>
                  <a:avLst/>
                  <a:gdLst>
                    <a:gd name="T0" fmla="*/ 2147483646 w 2648"/>
                    <a:gd name="T1" fmla="*/ 0 h 2648"/>
                    <a:gd name="T2" fmla="*/ 0 w 2648"/>
                    <a:gd name="T3" fmla="*/ 2147483646 h 2648"/>
                    <a:gd name="T4" fmla="*/ 0 w 2648"/>
                    <a:gd name="T5" fmla="*/ 2147483646 h 2648"/>
                    <a:gd name="T6" fmla="*/ 2147483646 w 2648"/>
                    <a:gd name="T7" fmla="*/ 2147483646 h 2648"/>
                    <a:gd name="T8" fmla="*/ 2147483646 w 2648"/>
                    <a:gd name="T9" fmla="*/ 2147483646 h 2648"/>
                    <a:gd name="T10" fmla="*/ 2147483646 w 2648"/>
                    <a:gd name="T11" fmla="*/ 2147483646 h 2648"/>
                    <a:gd name="T12" fmla="*/ 2147483646 w 2648"/>
                    <a:gd name="T13" fmla="*/ 2147483646 h 2648"/>
                    <a:gd name="T14" fmla="*/ 2147483646 w 2648"/>
                    <a:gd name="T15" fmla="*/ 0 h 2648"/>
                    <a:gd name="T16" fmla="*/ 2147483646 w 2648"/>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517;p27"/>
                <p:cNvSpPr>
                  <a:spLocks/>
                </p:cNvSpPr>
                <p:nvPr/>
              </p:nvSpPr>
              <p:spPr bwMode="auto">
                <a:xfrm>
                  <a:off x="3500501" y="4645046"/>
                  <a:ext cx="143979" cy="146092"/>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lnTo>
                        <a:pt x="557" y="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518;p27"/>
                <p:cNvSpPr>
                  <a:spLocks/>
                </p:cNvSpPr>
                <p:nvPr/>
              </p:nvSpPr>
              <p:spPr bwMode="auto">
                <a:xfrm>
                  <a:off x="3693181" y="4645046"/>
                  <a:ext cx="143979" cy="146092"/>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lnTo>
                        <a:pt x="490"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519;p27"/>
                <p:cNvSpPr>
                  <a:spLocks/>
                </p:cNvSpPr>
                <p:nvPr/>
              </p:nvSpPr>
              <p:spPr bwMode="auto">
                <a:xfrm>
                  <a:off x="3309940" y="4840365"/>
                  <a:ext cx="146097" cy="144504"/>
                </a:xfrm>
                <a:custGeom>
                  <a:avLst/>
                  <a:gdLst>
                    <a:gd name="T0" fmla="*/ 2147483646 w 2648"/>
                    <a:gd name="T1" fmla="*/ 0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0 h 2595"/>
                    <a:gd name="T16" fmla="*/ 2147483646 w 2648"/>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520;p27"/>
                <p:cNvSpPr>
                  <a:spLocks/>
                </p:cNvSpPr>
                <p:nvPr/>
              </p:nvSpPr>
              <p:spPr bwMode="auto">
                <a:xfrm>
                  <a:off x="3500501" y="4840365"/>
                  <a:ext cx="143979" cy="144504"/>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lnTo>
                        <a:pt x="557"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521;p27"/>
                <p:cNvSpPr>
                  <a:spLocks/>
                </p:cNvSpPr>
                <p:nvPr/>
              </p:nvSpPr>
              <p:spPr bwMode="auto">
                <a:xfrm>
                  <a:off x="3693181" y="4840365"/>
                  <a:ext cx="143979" cy="144504"/>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lnTo>
                        <a:pt x="49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522;p27"/>
                <p:cNvSpPr>
                  <a:spLocks/>
                </p:cNvSpPr>
                <p:nvPr/>
              </p:nvSpPr>
              <p:spPr bwMode="auto">
                <a:xfrm>
                  <a:off x="3854099" y="4186126"/>
                  <a:ext cx="243494" cy="865437"/>
                </a:xfrm>
                <a:custGeom>
                  <a:avLst/>
                  <a:gdLst>
                    <a:gd name="T0" fmla="*/ 2147483646 w 4409"/>
                    <a:gd name="T1" fmla="*/ 2147483646 h 15671"/>
                    <a:gd name="T2" fmla="*/ 2147483646 w 4409"/>
                    <a:gd name="T3" fmla="*/ 2147483646 h 15671"/>
                    <a:gd name="T4" fmla="*/ 2147483646 w 4409"/>
                    <a:gd name="T5" fmla="*/ 2147483646 h 15671"/>
                    <a:gd name="T6" fmla="*/ 2147483646 w 4409"/>
                    <a:gd name="T7" fmla="*/ 2147483646 h 15671"/>
                    <a:gd name="T8" fmla="*/ 2147483646 w 4409"/>
                    <a:gd name="T9" fmla="*/ 2147483646 h 15671"/>
                    <a:gd name="T10" fmla="*/ 2147483646 w 4409"/>
                    <a:gd name="T11" fmla="*/ 2147483646 h 15671"/>
                    <a:gd name="T12" fmla="*/ 2147483646 w 4409"/>
                    <a:gd name="T13" fmla="*/ 2147483646 h 15671"/>
                    <a:gd name="T14" fmla="*/ 2147483646 w 4409"/>
                    <a:gd name="T15" fmla="*/ 2147483646 h 15671"/>
                    <a:gd name="T16" fmla="*/ 2147483646 w 4409"/>
                    <a:gd name="T17" fmla="*/ 2147483646 h 15671"/>
                    <a:gd name="T18" fmla="*/ 2147483646 w 4409"/>
                    <a:gd name="T19" fmla="*/ 2147483646 h 15671"/>
                    <a:gd name="T20" fmla="*/ 2147483646 w 4409"/>
                    <a:gd name="T21" fmla="*/ 2147483646 h 15671"/>
                    <a:gd name="T22" fmla="*/ 2147483646 w 4409"/>
                    <a:gd name="T23" fmla="*/ 2147483646 h 15671"/>
                    <a:gd name="T24" fmla="*/ 2147483646 w 4409"/>
                    <a:gd name="T25" fmla="*/ 2147483646 h 15671"/>
                    <a:gd name="T26" fmla="*/ 2147483646 w 4409"/>
                    <a:gd name="T27" fmla="*/ 2147483646 h 15671"/>
                    <a:gd name="T28" fmla="*/ 2147483646 w 4409"/>
                    <a:gd name="T29" fmla="*/ 2147483646 h 15671"/>
                    <a:gd name="T30" fmla="*/ 2147483646 w 4409"/>
                    <a:gd name="T31" fmla="*/ 2147483646 h 15671"/>
                    <a:gd name="T32" fmla="*/ 2147483646 w 4409"/>
                    <a:gd name="T33" fmla="*/ 2147483646 h 15671"/>
                    <a:gd name="T34" fmla="*/ 2147483646 w 4409"/>
                    <a:gd name="T35" fmla="*/ 2147483646 h 15671"/>
                    <a:gd name="T36" fmla="*/ 2147483646 w 4409"/>
                    <a:gd name="T37" fmla="*/ 2147483646 h 15671"/>
                    <a:gd name="T38" fmla="*/ 2147483646 w 4409"/>
                    <a:gd name="T39" fmla="*/ 2147483646 h 15671"/>
                    <a:gd name="T40" fmla="*/ 2147483646 w 4409"/>
                    <a:gd name="T41" fmla="*/ 2147483646 h 15671"/>
                    <a:gd name="T42" fmla="*/ 2147483646 w 4409"/>
                    <a:gd name="T43" fmla="*/ 2147483646 h 15671"/>
                    <a:gd name="T44" fmla="*/ 2147483646 w 4409"/>
                    <a:gd name="T45" fmla="*/ 2147483646 h 15671"/>
                    <a:gd name="T46" fmla="*/ 2147483646 w 4409"/>
                    <a:gd name="T47" fmla="*/ 2147483646 h 15671"/>
                    <a:gd name="T48" fmla="*/ 2147483646 w 4409"/>
                    <a:gd name="T49" fmla="*/ 2147483646 h 15671"/>
                    <a:gd name="T50" fmla="*/ 2147483646 w 4409"/>
                    <a:gd name="T51" fmla="*/ 2147483646 h 15671"/>
                    <a:gd name="T52" fmla="*/ 2147483646 w 4409"/>
                    <a:gd name="T53" fmla="*/ 2147483646 h 15671"/>
                    <a:gd name="T54" fmla="*/ 2147483646 w 4409"/>
                    <a:gd name="T55" fmla="*/ 0 h 15671"/>
                    <a:gd name="T56" fmla="*/ 2147483646 w 4409"/>
                    <a:gd name="T57" fmla="*/ 2147483646 h 15671"/>
                    <a:gd name="T58" fmla="*/ 2147483646 w 4409"/>
                    <a:gd name="T59" fmla="*/ 2147483646 h 15671"/>
                    <a:gd name="T60" fmla="*/ 2147483646 w 4409"/>
                    <a:gd name="T61" fmla="*/ 2147483646 h 15671"/>
                    <a:gd name="T62" fmla="*/ 2147483646 w 4409"/>
                    <a:gd name="T63" fmla="*/ 2147483646 h 15671"/>
                    <a:gd name="T64" fmla="*/ 2147483646 w 4409"/>
                    <a:gd name="T65" fmla="*/ 0 h 15671"/>
                    <a:gd name="T66" fmla="*/ 2147483646 w 4409"/>
                    <a:gd name="T67" fmla="*/ 0 h 156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lnTo>
                        <a:pt x="2595" y="1377"/>
                      </a:ln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lnTo>
                        <a:pt x="2595" y="4858"/>
                      </a:ln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lnTo>
                        <a:pt x="2595" y="8325"/>
                      </a:lnTo>
                      <a:close/>
                      <a:moveTo>
                        <a:pt x="1" y="0"/>
                      </a:moveTo>
                      <a:lnTo>
                        <a:pt x="1" y="15671"/>
                      </a:lnTo>
                      <a:lnTo>
                        <a:pt x="3415" y="15671"/>
                      </a:lnTo>
                      <a:cubicBezTo>
                        <a:pt x="3521" y="15671"/>
                        <a:pt x="3693" y="15605"/>
                        <a:pt x="3799" y="15605"/>
                      </a:cubicBezTo>
                      <a:cubicBezTo>
                        <a:pt x="4183" y="15446"/>
                        <a:pt x="4408" y="15009"/>
                        <a:pt x="4408" y="14559"/>
                      </a:cubicBezTo>
                      <a:lnTo>
                        <a:pt x="4408" y="0"/>
                      </a:lnTo>
                      <a:lnTo>
                        <a:pt x="1"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523;p27"/>
                <p:cNvSpPr/>
                <p:nvPr/>
              </p:nvSpPr>
              <p:spPr>
                <a:xfrm>
                  <a:off x="3828691" y="3793900"/>
                  <a:ext cx="203265" cy="389050"/>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20" name="Google Shape;524;p27"/>
                <p:cNvSpPr>
                  <a:spLocks/>
                </p:cNvSpPr>
                <p:nvPr/>
              </p:nvSpPr>
              <p:spPr bwMode="auto">
                <a:xfrm>
                  <a:off x="3854099" y="3905057"/>
                  <a:ext cx="169388" cy="182616"/>
                </a:xfrm>
                <a:custGeom>
                  <a:avLst/>
                  <a:gdLst>
                    <a:gd name="T0" fmla="*/ 2147483646 w 3085"/>
                    <a:gd name="T1" fmla="*/ 0 h 3309"/>
                    <a:gd name="T2" fmla="*/ 2147483646 w 3085"/>
                    <a:gd name="T3" fmla="*/ 2147483646 h 3309"/>
                    <a:gd name="T4" fmla="*/ 2147483646 w 3085"/>
                    <a:gd name="T5" fmla="*/ 2147483646 h 3309"/>
                    <a:gd name="T6" fmla="*/ 2147483646 w 3085"/>
                    <a:gd name="T7" fmla="*/ 2147483646 h 3309"/>
                    <a:gd name="T8" fmla="*/ 2147483646 w 3085"/>
                    <a:gd name="T9" fmla="*/ 2147483646 h 3309"/>
                    <a:gd name="T10" fmla="*/ 2147483646 w 3085"/>
                    <a:gd name="T11" fmla="*/ 2147483646 h 3309"/>
                    <a:gd name="T12" fmla="*/ 2147483646 w 3085"/>
                    <a:gd name="T13" fmla="*/ 2147483646 h 3309"/>
                    <a:gd name="T14" fmla="*/ 2147483646 w 3085"/>
                    <a:gd name="T15" fmla="*/ 2147483646 h 3309"/>
                    <a:gd name="T16" fmla="*/ 2147483646 w 3085"/>
                    <a:gd name="T17" fmla="*/ 2147483646 h 3309"/>
                    <a:gd name="T18" fmla="*/ 2147483646 w 3085"/>
                    <a:gd name="T19" fmla="*/ 0 h 3309"/>
                    <a:gd name="T20" fmla="*/ 2147483646 w 3085"/>
                    <a:gd name="T21" fmla="*/ 0 h 3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lnTo>
                        <a:pt x="1"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21" name="Google Shape;525;p27"/>
                <p:cNvSpPr>
                  <a:spLocks/>
                </p:cNvSpPr>
                <p:nvPr/>
              </p:nvSpPr>
              <p:spPr bwMode="auto">
                <a:xfrm>
                  <a:off x="3722823" y="3944757"/>
                  <a:ext cx="35994" cy="101629"/>
                </a:xfrm>
                <a:custGeom>
                  <a:avLst/>
                  <a:gdLst>
                    <a:gd name="T0" fmla="*/ 2147483646 w 649"/>
                    <a:gd name="T1" fmla="*/ 0 h 1814"/>
                    <a:gd name="T2" fmla="*/ 2147483646 w 649"/>
                    <a:gd name="T3" fmla="*/ 2147483646 h 1814"/>
                    <a:gd name="T4" fmla="*/ 0 w 649"/>
                    <a:gd name="T5" fmla="*/ 2147483646 h 1814"/>
                    <a:gd name="T6" fmla="*/ 2147483646 w 649"/>
                    <a:gd name="T7" fmla="*/ 2147483646 h 1814"/>
                    <a:gd name="T8" fmla="*/ 2147483646 w 649"/>
                    <a:gd name="T9" fmla="*/ 2147483646 h 1814"/>
                    <a:gd name="T10" fmla="*/ 2147483646 w 649"/>
                    <a:gd name="T11" fmla="*/ 2147483646 h 1814"/>
                    <a:gd name="T12" fmla="*/ 2147483646 w 649"/>
                    <a:gd name="T13" fmla="*/ 2147483646 h 1814"/>
                    <a:gd name="T14" fmla="*/ 2147483646 w 649"/>
                    <a:gd name="T15" fmla="*/ 2147483646 h 1814"/>
                    <a:gd name="T16" fmla="*/ 2147483646 w 649"/>
                    <a:gd name="T17" fmla="*/ 2147483646 h 1814"/>
                    <a:gd name="T18" fmla="*/ 2147483646 w 649"/>
                    <a:gd name="T19" fmla="*/ 2147483646 h 1814"/>
                    <a:gd name="T20" fmla="*/ 2147483646 w 649"/>
                    <a:gd name="T21" fmla="*/ 2147483646 h 1814"/>
                    <a:gd name="T22" fmla="*/ 2147483646 w 649"/>
                    <a:gd name="T23" fmla="*/ 2147483646 h 1814"/>
                    <a:gd name="T24" fmla="*/ 2147483646 w 649"/>
                    <a:gd name="T25" fmla="*/ 2147483646 h 1814"/>
                    <a:gd name="T26" fmla="*/ 2147483646 w 649"/>
                    <a:gd name="T27" fmla="*/ 2147483646 h 1814"/>
                    <a:gd name="T28" fmla="*/ 2147483646 w 649"/>
                    <a:gd name="T29" fmla="*/ 2147483646 h 1814"/>
                    <a:gd name="T30" fmla="*/ 2147483646 w 649"/>
                    <a:gd name="T31" fmla="*/ 2147483646 h 1814"/>
                    <a:gd name="T32" fmla="*/ 2147483646 w 649"/>
                    <a:gd name="T33" fmla="*/ 2147483646 h 1814"/>
                    <a:gd name="T34" fmla="*/ 2147483646 w 649"/>
                    <a:gd name="T35" fmla="*/ 2147483646 h 1814"/>
                    <a:gd name="T36" fmla="*/ 2147483646 w 649"/>
                    <a:gd name="T37" fmla="*/ 2147483646 h 1814"/>
                    <a:gd name="T38" fmla="*/ 2147483646 w 649"/>
                    <a:gd name="T39" fmla="*/ 2147483646 h 1814"/>
                    <a:gd name="T40" fmla="*/ 2147483646 w 649"/>
                    <a:gd name="T41" fmla="*/ 2147483646 h 1814"/>
                    <a:gd name="T42" fmla="*/ 2147483646 w 649"/>
                    <a:gd name="T43" fmla="*/ 2147483646 h 1814"/>
                    <a:gd name="T44" fmla="*/ 0 w 649"/>
                    <a:gd name="T45" fmla="*/ 2147483646 h 1814"/>
                    <a:gd name="T46" fmla="*/ 2147483646 w 649"/>
                    <a:gd name="T47" fmla="*/ 2147483646 h 1814"/>
                    <a:gd name="T48" fmla="*/ 2147483646 w 649"/>
                    <a:gd name="T49" fmla="*/ 2147483646 h 1814"/>
                    <a:gd name="T50" fmla="*/ 2147483646 w 649"/>
                    <a:gd name="T51" fmla="*/ 2147483646 h 1814"/>
                    <a:gd name="T52" fmla="*/ 2147483646 w 649"/>
                    <a:gd name="T53" fmla="*/ 2147483646 h 1814"/>
                    <a:gd name="T54" fmla="*/ 2147483646 w 649"/>
                    <a:gd name="T55" fmla="*/ 2147483646 h 1814"/>
                    <a:gd name="T56" fmla="*/ 2147483646 w 649"/>
                    <a:gd name="T57" fmla="*/ 2147483646 h 1814"/>
                    <a:gd name="T58" fmla="*/ 2147483646 w 649"/>
                    <a:gd name="T59" fmla="*/ 2147483646 h 1814"/>
                    <a:gd name="T60" fmla="*/ 2147483646 w 649"/>
                    <a:gd name="T61" fmla="*/ 2147483646 h 1814"/>
                    <a:gd name="T62" fmla="*/ 2147483646 w 649"/>
                    <a:gd name="T63" fmla="*/ 2147483646 h 1814"/>
                    <a:gd name="T64" fmla="*/ 2147483646 w 649"/>
                    <a:gd name="T65" fmla="*/ 2147483646 h 1814"/>
                    <a:gd name="T66" fmla="*/ 2147483646 w 649"/>
                    <a:gd name="T67" fmla="*/ 0 h 1814"/>
                    <a:gd name="T68" fmla="*/ 2147483646 w 649"/>
                    <a:gd name="T69" fmla="*/ 0 h 18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lnTo>
                        <a:pt x="8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526;p27"/>
                <p:cNvSpPr>
                  <a:spLocks/>
                </p:cNvSpPr>
                <p:nvPr/>
              </p:nvSpPr>
              <p:spPr bwMode="auto">
                <a:xfrm>
                  <a:off x="3763052" y="3944757"/>
                  <a:ext cx="63520" cy="101629"/>
                </a:xfrm>
                <a:custGeom>
                  <a:avLst/>
                  <a:gdLst>
                    <a:gd name="T0" fmla="*/ 2147483646 w 1152"/>
                    <a:gd name="T1" fmla="*/ 2147483646 h 1854"/>
                    <a:gd name="T2" fmla="*/ 2147483646 w 1152"/>
                    <a:gd name="T3" fmla="*/ 2147483646 h 1854"/>
                    <a:gd name="T4" fmla="*/ 2147483646 w 1152"/>
                    <a:gd name="T5" fmla="*/ 2147483646 h 1854"/>
                    <a:gd name="T6" fmla="*/ 2147483646 w 1152"/>
                    <a:gd name="T7" fmla="*/ 2147483646 h 1854"/>
                    <a:gd name="T8" fmla="*/ 2147483646 w 1152"/>
                    <a:gd name="T9" fmla="*/ 2147483646 h 1854"/>
                    <a:gd name="T10" fmla="*/ 2147483646 w 1152"/>
                    <a:gd name="T11" fmla="*/ 2147483646 h 1854"/>
                    <a:gd name="T12" fmla="*/ 2147483646 w 1152"/>
                    <a:gd name="T13" fmla="*/ 2147483646 h 1854"/>
                    <a:gd name="T14" fmla="*/ 2147483646 w 1152"/>
                    <a:gd name="T15" fmla="*/ 2147483646 h 1854"/>
                    <a:gd name="T16" fmla="*/ 2147483646 w 1152"/>
                    <a:gd name="T17" fmla="*/ 2147483646 h 1854"/>
                    <a:gd name="T18" fmla="*/ 2147483646 w 1152"/>
                    <a:gd name="T19" fmla="*/ 2147483646 h 1854"/>
                    <a:gd name="T20" fmla="*/ 2147483646 w 1152"/>
                    <a:gd name="T21" fmla="*/ 2147483646 h 1854"/>
                    <a:gd name="T22" fmla="*/ 2147483646 w 1152"/>
                    <a:gd name="T23" fmla="*/ 2147483646 h 1854"/>
                    <a:gd name="T24" fmla="*/ 2147483646 w 1152"/>
                    <a:gd name="T25" fmla="*/ 2147483646 h 1854"/>
                    <a:gd name="T26" fmla="*/ 2147483646 w 1152"/>
                    <a:gd name="T27" fmla="*/ 2147483646 h 1854"/>
                    <a:gd name="T28" fmla="*/ 2147483646 w 1152"/>
                    <a:gd name="T29" fmla="*/ 2147483646 h 1854"/>
                    <a:gd name="T30" fmla="*/ 2147483646 w 1152"/>
                    <a:gd name="T31" fmla="*/ 2147483646 h 1854"/>
                    <a:gd name="T32" fmla="*/ 2147483646 w 1152"/>
                    <a:gd name="T33" fmla="*/ 2147483646 h 1854"/>
                    <a:gd name="T34" fmla="*/ 2147483646 w 1152"/>
                    <a:gd name="T35" fmla="*/ 2147483646 h 1854"/>
                    <a:gd name="T36" fmla="*/ 2147483646 w 1152"/>
                    <a:gd name="T37" fmla="*/ 2147483646 h 1854"/>
                    <a:gd name="T38" fmla="*/ 2147483646 w 1152"/>
                    <a:gd name="T39" fmla="*/ 2147483646 h 1854"/>
                    <a:gd name="T40" fmla="*/ 2147483646 w 1152"/>
                    <a:gd name="T41" fmla="*/ 2147483646 h 1854"/>
                    <a:gd name="T42" fmla="*/ 2147483646 w 1152"/>
                    <a:gd name="T43" fmla="*/ 2147483646 h 1854"/>
                    <a:gd name="T44" fmla="*/ 2147483646 w 1152"/>
                    <a:gd name="T45" fmla="*/ 2147483646 h 1854"/>
                    <a:gd name="T46" fmla="*/ 2147483646 w 1152"/>
                    <a:gd name="T47" fmla="*/ 2147483646 h 1854"/>
                    <a:gd name="T48" fmla="*/ 2147483646 w 1152"/>
                    <a:gd name="T49" fmla="*/ 2147483646 h 1854"/>
                    <a:gd name="T50" fmla="*/ 2147483646 w 1152"/>
                    <a:gd name="T51" fmla="*/ 2147483646 h 1854"/>
                    <a:gd name="T52" fmla="*/ 2147483646 w 1152"/>
                    <a:gd name="T53" fmla="*/ 2147483646 h 1854"/>
                    <a:gd name="T54" fmla="*/ 2147483646 w 1152"/>
                    <a:gd name="T55" fmla="*/ 2147483646 h 1854"/>
                    <a:gd name="T56" fmla="*/ 2147483646 w 1152"/>
                    <a:gd name="T57" fmla="*/ 2147483646 h 1854"/>
                    <a:gd name="T58" fmla="*/ 2147483646 w 1152"/>
                    <a:gd name="T59" fmla="*/ 2147483646 h 1854"/>
                    <a:gd name="T60" fmla="*/ 2147483646 w 1152"/>
                    <a:gd name="T61" fmla="*/ 2147483646 h 1854"/>
                    <a:gd name="T62" fmla="*/ 2147483646 w 1152"/>
                    <a:gd name="T63" fmla="*/ 2147483646 h 1854"/>
                    <a:gd name="T64" fmla="*/ 2147483646 w 1152"/>
                    <a:gd name="T65" fmla="*/ 2147483646 h 1854"/>
                    <a:gd name="T66" fmla="*/ 2147483646 w 1152"/>
                    <a:gd name="T67" fmla="*/ 2147483646 h 1854"/>
                    <a:gd name="T68" fmla="*/ 2147483646 w 1152"/>
                    <a:gd name="T69" fmla="*/ 2147483646 h 1854"/>
                    <a:gd name="T70" fmla="*/ 2147483646 w 1152"/>
                    <a:gd name="T71" fmla="*/ 2147483646 h 1854"/>
                    <a:gd name="T72" fmla="*/ 2147483646 w 1152"/>
                    <a:gd name="T73" fmla="*/ 2147483646 h 1854"/>
                    <a:gd name="T74" fmla="*/ 2147483646 w 1152"/>
                    <a:gd name="T75" fmla="*/ 2147483646 h 1854"/>
                    <a:gd name="T76" fmla="*/ 2147483646 w 1152"/>
                    <a:gd name="T77" fmla="*/ 2147483646 h 1854"/>
                    <a:gd name="T78" fmla="*/ 2147483646 w 1152"/>
                    <a:gd name="T79" fmla="*/ 2147483646 h 1854"/>
                    <a:gd name="T80" fmla="*/ 2147483646 w 1152"/>
                    <a:gd name="T81" fmla="*/ 2147483646 h 1854"/>
                    <a:gd name="T82" fmla="*/ 2147483646 w 1152"/>
                    <a:gd name="T83" fmla="*/ 2147483646 h 1854"/>
                    <a:gd name="T84" fmla="*/ 2147483646 w 1152"/>
                    <a:gd name="T85" fmla="*/ 2147483646 h 1854"/>
                    <a:gd name="T86" fmla="*/ 2147483646 w 1152"/>
                    <a:gd name="T87" fmla="*/ 2147483646 h 1854"/>
                    <a:gd name="T88" fmla="*/ 2147483646 w 1152"/>
                    <a:gd name="T89" fmla="*/ 2147483646 h 1854"/>
                    <a:gd name="T90" fmla="*/ 2147483646 w 1152"/>
                    <a:gd name="T91" fmla="*/ 2147483646 h 1854"/>
                    <a:gd name="T92" fmla="*/ 2147483646 w 1152"/>
                    <a:gd name="T93" fmla="*/ 2147483646 h 1854"/>
                    <a:gd name="T94" fmla="*/ 2147483646 w 1152"/>
                    <a:gd name="T95" fmla="*/ 2147483646 h 1854"/>
                    <a:gd name="T96" fmla="*/ 2147483646 w 1152"/>
                    <a:gd name="T97" fmla="*/ 2147483646 h 1854"/>
                    <a:gd name="T98" fmla="*/ 2147483646 w 1152"/>
                    <a:gd name="T99" fmla="*/ 2147483646 h 1854"/>
                    <a:gd name="T100" fmla="*/ 2147483646 w 1152"/>
                    <a:gd name="T101" fmla="*/ 2147483646 h 1854"/>
                    <a:gd name="T102" fmla="*/ 2147483646 w 1152"/>
                    <a:gd name="T103" fmla="*/ 2147483646 h 1854"/>
                    <a:gd name="T104" fmla="*/ 2147483646 w 1152"/>
                    <a:gd name="T105" fmla="*/ 2147483646 h 1854"/>
                    <a:gd name="T106" fmla="*/ 2147483646 w 1152"/>
                    <a:gd name="T107" fmla="*/ 2147483646 h 1854"/>
                    <a:gd name="T108" fmla="*/ 2147483646 w 1152"/>
                    <a:gd name="T109" fmla="*/ 2147483646 h 1854"/>
                    <a:gd name="T110" fmla="*/ 2147483646 w 1152"/>
                    <a:gd name="T111" fmla="*/ 2147483646 h 1854"/>
                    <a:gd name="T112" fmla="*/ 2147483646 w 1152"/>
                    <a:gd name="T113" fmla="*/ 2147483646 h 1854"/>
                    <a:gd name="T114" fmla="*/ 2147483646 w 1152"/>
                    <a:gd name="T115" fmla="*/ 2147483646 h 1854"/>
                    <a:gd name="T116" fmla="*/ 2147483646 w 1152"/>
                    <a:gd name="T117" fmla="*/ 2147483646 h 1854"/>
                    <a:gd name="T118" fmla="*/ 2147483646 w 1152"/>
                    <a:gd name="T119" fmla="*/ 2147483646 h 1854"/>
                    <a:gd name="T120" fmla="*/ 2147483646 w 1152"/>
                    <a:gd name="T121" fmla="*/ 2147483646 h 18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527;p27"/>
                <p:cNvSpPr>
                  <a:spLocks/>
                </p:cNvSpPr>
                <p:nvPr/>
              </p:nvSpPr>
              <p:spPr bwMode="auto">
                <a:xfrm>
                  <a:off x="3828691" y="3990807"/>
                  <a:ext cx="65637" cy="57167"/>
                </a:xfrm>
                <a:custGeom>
                  <a:avLst/>
                  <a:gdLst>
                    <a:gd name="T0" fmla="*/ 2147483646 w 1192"/>
                    <a:gd name="T1" fmla="*/ 2147483646 h 1034"/>
                    <a:gd name="T2" fmla="*/ 2147483646 w 1192"/>
                    <a:gd name="T3" fmla="*/ 2147483646 h 1034"/>
                    <a:gd name="T4" fmla="*/ 2147483646 w 1192"/>
                    <a:gd name="T5" fmla="*/ 2147483646 h 1034"/>
                    <a:gd name="T6" fmla="*/ 2147483646 w 1192"/>
                    <a:gd name="T7" fmla="*/ 2147483646 h 1034"/>
                    <a:gd name="T8" fmla="*/ 2147483646 w 1192"/>
                    <a:gd name="T9" fmla="*/ 2147483646 h 1034"/>
                    <a:gd name="T10" fmla="*/ 2147483646 w 1192"/>
                    <a:gd name="T11" fmla="*/ 2147483646 h 1034"/>
                    <a:gd name="T12" fmla="*/ 2147483646 w 1192"/>
                    <a:gd name="T13" fmla="*/ 2147483646 h 1034"/>
                    <a:gd name="T14" fmla="*/ 2147483646 w 1192"/>
                    <a:gd name="T15" fmla="*/ 2147483646 h 1034"/>
                    <a:gd name="T16" fmla="*/ 2147483646 w 1192"/>
                    <a:gd name="T17" fmla="*/ 2147483646 h 1034"/>
                    <a:gd name="T18" fmla="*/ 2147483646 w 1192"/>
                    <a:gd name="T19" fmla="*/ 2147483646 h 1034"/>
                    <a:gd name="T20" fmla="*/ 2147483646 w 1192"/>
                    <a:gd name="T21" fmla="*/ 2147483646 h 1034"/>
                    <a:gd name="T22" fmla="*/ 2147483646 w 1192"/>
                    <a:gd name="T23" fmla="*/ 2147483646 h 1034"/>
                    <a:gd name="T24" fmla="*/ 2147483646 w 1192"/>
                    <a:gd name="T25" fmla="*/ 2147483646 h 1034"/>
                    <a:gd name="T26" fmla="*/ 2147483646 w 1192"/>
                    <a:gd name="T27" fmla="*/ 2147483646 h 1034"/>
                    <a:gd name="T28" fmla="*/ 2147483646 w 1192"/>
                    <a:gd name="T29" fmla="*/ 2147483646 h 1034"/>
                    <a:gd name="T30" fmla="*/ 2147483646 w 1192"/>
                    <a:gd name="T31" fmla="*/ 2147483646 h 1034"/>
                    <a:gd name="T32" fmla="*/ 2147483646 w 1192"/>
                    <a:gd name="T33" fmla="*/ 2147483646 h 1034"/>
                    <a:gd name="T34" fmla="*/ 2147483646 w 1192"/>
                    <a:gd name="T35" fmla="*/ 2147483646 h 1034"/>
                    <a:gd name="T36" fmla="*/ 2147483646 w 1192"/>
                    <a:gd name="T37" fmla="*/ 2147483646 h 1034"/>
                    <a:gd name="T38" fmla="*/ 2147483646 w 1192"/>
                    <a:gd name="T39" fmla="*/ 2147483646 h 1034"/>
                    <a:gd name="T40" fmla="*/ 2147483646 w 1192"/>
                    <a:gd name="T41" fmla="*/ 2147483646 h 1034"/>
                    <a:gd name="T42" fmla="*/ 2147483646 w 1192"/>
                    <a:gd name="T43" fmla="*/ 2147483646 h 1034"/>
                    <a:gd name="T44" fmla="*/ 2147483646 w 1192"/>
                    <a:gd name="T45" fmla="*/ 2147483646 h 1034"/>
                    <a:gd name="T46" fmla="*/ 2147483646 w 1192"/>
                    <a:gd name="T47" fmla="*/ 2147483646 h 1034"/>
                    <a:gd name="T48" fmla="*/ 2147483646 w 1192"/>
                    <a:gd name="T49" fmla="*/ 2147483646 h 1034"/>
                    <a:gd name="T50" fmla="*/ 2147483646 w 1192"/>
                    <a:gd name="T51" fmla="*/ 2147483646 h 1034"/>
                    <a:gd name="T52" fmla="*/ 2147483646 w 1192"/>
                    <a:gd name="T53" fmla="*/ 2147483646 h 1034"/>
                    <a:gd name="T54" fmla="*/ 2147483646 w 1192"/>
                    <a:gd name="T55" fmla="*/ 2147483646 h 1034"/>
                    <a:gd name="T56" fmla="*/ 2147483646 w 1192"/>
                    <a:gd name="T57" fmla="*/ 2147483646 h 1034"/>
                    <a:gd name="T58" fmla="*/ 2147483646 w 1192"/>
                    <a:gd name="T59" fmla="*/ 2147483646 h 1034"/>
                    <a:gd name="T60" fmla="*/ 2147483646 w 1192"/>
                    <a:gd name="T61" fmla="*/ 2147483646 h 1034"/>
                    <a:gd name="T62" fmla="*/ 2147483646 w 1192"/>
                    <a:gd name="T63" fmla="*/ 2147483646 h 1034"/>
                    <a:gd name="T64" fmla="*/ 2147483646 w 1192"/>
                    <a:gd name="T65" fmla="*/ 2147483646 h 1034"/>
                    <a:gd name="T66" fmla="*/ 2147483646 w 1192"/>
                    <a:gd name="T67" fmla="*/ 2147483646 h 1034"/>
                    <a:gd name="T68" fmla="*/ 2147483646 w 1192"/>
                    <a:gd name="T69" fmla="*/ 2147483646 h 1034"/>
                    <a:gd name="T70" fmla="*/ 2147483646 w 1192"/>
                    <a:gd name="T71" fmla="*/ 2147483646 h 1034"/>
                    <a:gd name="T72" fmla="*/ 2147483646 w 1192"/>
                    <a:gd name="T73" fmla="*/ 2147483646 h 1034"/>
                    <a:gd name="T74" fmla="*/ 2147483646 w 1192"/>
                    <a:gd name="T75" fmla="*/ 2147483646 h 1034"/>
                    <a:gd name="T76" fmla="*/ 2147483646 w 1192"/>
                    <a:gd name="T77" fmla="*/ 2147483646 h 1034"/>
                    <a:gd name="T78" fmla="*/ 2147483646 w 1192"/>
                    <a:gd name="T79" fmla="*/ 2147483646 h 10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lnTo>
                        <a:pt x="173" y="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528;p27"/>
                <p:cNvSpPr>
                  <a:spLocks/>
                </p:cNvSpPr>
                <p:nvPr/>
              </p:nvSpPr>
              <p:spPr bwMode="auto">
                <a:xfrm>
                  <a:off x="3900680" y="3946344"/>
                  <a:ext cx="59286" cy="100042"/>
                </a:xfrm>
                <a:custGeom>
                  <a:avLst/>
                  <a:gdLst>
                    <a:gd name="T0" fmla="*/ 2147483646 w 1086"/>
                    <a:gd name="T1" fmla="*/ 2147483646 h 1814"/>
                    <a:gd name="T2" fmla="*/ 2147483646 w 1086"/>
                    <a:gd name="T3" fmla="*/ 2147483646 h 1814"/>
                    <a:gd name="T4" fmla="*/ 2147483646 w 1086"/>
                    <a:gd name="T5" fmla="*/ 2147483646 h 1814"/>
                    <a:gd name="T6" fmla="*/ 2147483646 w 1086"/>
                    <a:gd name="T7" fmla="*/ 2147483646 h 1814"/>
                    <a:gd name="T8" fmla="*/ 2147483646 w 1086"/>
                    <a:gd name="T9" fmla="*/ 2147483646 h 1814"/>
                    <a:gd name="T10" fmla="*/ 2147483646 w 1086"/>
                    <a:gd name="T11" fmla="*/ 2147483646 h 1814"/>
                    <a:gd name="T12" fmla="*/ 2147483646 w 1086"/>
                    <a:gd name="T13" fmla="*/ 2147483646 h 1814"/>
                    <a:gd name="T14" fmla="*/ 2147483646 w 1086"/>
                    <a:gd name="T15" fmla="*/ 2147483646 h 1814"/>
                    <a:gd name="T16" fmla="*/ 2147483646 w 1086"/>
                    <a:gd name="T17" fmla="*/ 2147483646 h 1814"/>
                    <a:gd name="T18" fmla="*/ 2147483646 w 1086"/>
                    <a:gd name="T19" fmla="*/ 2147483646 h 1814"/>
                    <a:gd name="T20" fmla="*/ 2147483646 w 1086"/>
                    <a:gd name="T21" fmla="*/ 2147483646 h 1814"/>
                    <a:gd name="T22" fmla="*/ 2147483646 w 1086"/>
                    <a:gd name="T23" fmla="*/ 2147483646 h 1814"/>
                    <a:gd name="T24" fmla="*/ 2147483646 w 1086"/>
                    <a:gd name="T25" fmla="*/ 2147483646 h 1814"/>
                    <a:gd name="T26" fmla="*/ 2147483646 w 1086"/>
                    <a:gd name="T27" fmla="*/ 2147483646 h 1814"/>
                    <a:gd name="T28" fmla="*/ 2147483646 w 1086"/>
                    <a:gd name="T29" fmla="*/ 2147483646 h 1814"/>
                    <a:gd name="T30" fmla="*/ 2147483646 w 1086"/>
                    <a:gd name="T31" fmla="*/ 2147483646 h 1814"/>
                    <a:gd name="T32" fmla="*/ 2147483646 w 1086"/>
                    <a:gd name="T33" fmla="*/ 2147483646 h 1814"/>
                    <a:gd name="T34" fmla="*/ 2147483646 w 1086"/>
                    <a:gd name="T35" fmla="*/ 2147483646 h 1814"/>
                    <a:gd name="T36" fmla="*/ 2147483646 w 1086"/>
                    <a:gd name="T37" fmla="*/ 2147483646 h 1814"/>
                    <a:gd name="T38" fmla="*/ 2147483646 w 1086"/>
                    <a:gd name="T39" fmla="*/ 2147483646 h 1814"/>
                    <a:gd name="T40" fmla="*/ 2147483646 w 1086"/>
                    <a:gd name="T41" fmla="*/ 2147483646 h 1814"/>
                    <a:gd name="T42" fmla="*/ 2147483646 w 1086"/>
                    <a:gd name="T43" fmla="*/ 2147483646 h 1814"/>
                    <a:gd name="T44" fmla="*/ 2147483646 w 1086"/>
                    <a:gd name="T45" fmla="*/ 2147483646 h 1814"/>
                    <a:gd name="T46" fmla="*/ 2147483646 w 1086"/>
                    <a:gd name="T47" fmla="*/ 2147483646 h 1814"/>
                    <a:gd name="T48" fmla="*/ 2147483646 w 1086"/>
                    <a:gd name="T49" fmla="*/ 2147483646 h 1814"/>
                    <a:gd name="T50" fmla="*/ 2147483646 w 1086"/>
                    <a:gd name="T51" fmla="*/ 2147483646 h 1814"/>
                    <a:gd name="T52" fmla="*/ 2147483646 w 1086"/>
                    <a:gd name="T53" fmla="*/ 2147483646 h 1814"/>
                    <a:gd name="T54" fmla="*/ 2147483646 w 1086"/>
                    <a:gd name="T55" fmla="*/ 2147483646 h 1814"/>
                    <a:gd name="T56" fmla="*/ 2147483646 w 1086"/>
                    <a:gd name="T57" fmla="*/ 2147483646 h 1814"/>
                    <a:gd name="T58" fmla="*/ 2147483646 w 1086"/>
                    <a:gd name="T59" fmla="*/ 2147483646 h 1814"/>
                    <a:gd name="T60" fmla="*/ 2147483646 w 1086"/>
                    <a:gd name="T61" fmla="*/ 2147483646 h 1814"/>
                    <a:gd name="T62" fmla="*/ 2147483646 w 1086"/>
                    <a:gd name="T63" fmla="*/ 0 h 18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529;p27"/>
                <p:cNvSpPr>
                  <a:spLocks/>
                </p:cNvSpPr>
                <p:nvPr/>
              </p:nvSpPr>
              <p:spPr bwMode="auto">
                <a:xfrm>
                  <a:off x="3883742" y="4260760"/>
                  <a:ext cx="143979" cy="144505"/>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530;p27"/>
                <p:cNvSpPr>
                  <a:spLocks/>
                </p:cNvSpPr>
                <p:nvPr/>
              </p:nvSpPr>
              <p:spPr bwMode="auto">
                <a:xfrm>
                  <a:off x="3883742" y="4454491"/>
                  <a:ext cx="143979" cy="142916"/>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531;p27"/>
                <p:cNvSpPr>
                  <a:spLocks/>
                </p:cNvSpPr>
                <p:nvPr/>
              </p:nvSpPr>
              <p:spPr bwMode="auto">
                <a:xfrm>
                  <a:off x="3883742" y="4645046"/>
                  <a:ext cx="143979" cy="339823"/>
                </a:xfrm>
                <a:custGeom>
                  <a:avLst/>
                  <a:gdLst>
                    <a:gd name="T0" fmla="*/ 2147483646 w 2595"/>
                    <a:gd name="T1" fmla="*/ 0 h 6129"/>
                    <a:gd name="T2" fmla="*/ 0 w 2595"/>
                    <a:gd name="T3" fmla="*/ 2147483646 h 6129"/>
                    <a:gd name="T4" fmla="*/ 0 w 2595"/>
                    <a:gd name="T5" fmla="*/ 2147483646 h 6129"/>
                    <a:gd name="T6" fmla="*/ 2147483646 w 2595"/>
                    <a:gd name="T7" fmla="*/ 2147483646 h 6129"/>
                    <a:gd name="T8" fmla="*/ 2147483646 w 2595"/>
                    <a:gd name="T9" fmla="*/ 2147483646 h 6129"/>
                    <a:gd name="T10" fmla="*/ 2147483646 w 2595"/>
                    <a:gd name="T11" fmla="*/ 2147483646 h 6129"/>
                    <a:gd name="T12" fmla="*/ 2147483646 w 2595"/>
                    <a:gd name="T13" fmla="*/ 2147483646 h 6129"/>
                    <a:gd name="T14" fmla="*/ 2147483646 w 2595"/>
                    <a:gd name="T15" fmla="*/ 0 h 6129"/>
                    <a:gd name="T16" fmla="*/ 2147483646 w 2595"/>
                    <a:gd name="T17" fmla="*/ 0 h 6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lnTo>
                        <a:pt x="50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157" name="Google Shape;532;p27"/>
            <p:cNvSpPr>
              <a:spLocks/>
            </p:cNvSpPr>
            <p:nvPr/>
          </p:nvSpPr>
          <p:spPr bwMode="auto">
            <a:xfrm>
              <a:off x="2415650" y="3608289"/>
              <a:ext cx="277372" cy="1899199"/>
            </a:xfrm>
            <a:custGeom>
              <a:avLst/>
              <a:gdLst>
                <a:gd name="T0" fmla="*/ 2147483646 w 5030"/>
                <a:gd name="T1" fmla="*/ 2147483646 h 34360"/>
                <a:gd name="T2" fmla="*/ 2147483646 w 5030"/>
                <a:gd name="T3" fmla="*/ 2147483646 h 34360"/>
                <a:gd name="T4" fmla="*/ 2147483646 w 5030"/>
                <a:gd name="T5" fmla="*/ 2147483646 h 34360"/>
                <a:gd name="T6" fmla="*/ 2147483646 w 5030"/>
                <a:gd name="T7" fmla="*/ 2147483646 h 34360"/>
                <a:gd name="T8" fmla="*/ 2147483646 w 5030"/>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30" h="34360" extrusionOk="0">
                  <a:moveTo>
                    <a:pt x="1" y="1"/>
                  </a:moveTo>
                  <a:lnTo>
                    <a:pt x="1" y="34359"/>
                  </a:lnTo>
                  <a:lnTo>
                    <a:pt x="5030" y="34359"/>
                  </a:lnTo>
                  <a:lnTo>
                    <a:pt x="5030" y="1"/>
                  </a:lnTo>
                  <a:lnTo>
                    <a:pt x="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533;p27"/>
            <p:cNvSpPr>
              <a:spLocks/>
            </p:cNvSpPr>
            <p:nvPr/>
          </p:nvSpPr>
          <p:spPr bwMode="auto">
            <a:xfrm>
              <a:off x="2652793" y="3608289"/>
              <a:ext cx="40229" cy="1899199"/>
            </a:xfrm>
            <a:custGeom>
              <a:avLst/>
              <a:gdLst>
                <a:gd name="T0" fmla="*/ 0 w 728"/>
                <a:gd name="T1" fmla="*/ 2147483646 h 34360"/>
                <a:gd name="T2" fmla="*/ 0 w 728"/>
                <a:gd name="T3" fmla="*/ 2147483646 h 34360"/>
                <a:gd name="T4" fmla="*/ 2147483646 w 728"/>
                <a:gd name="T5" fmla="*/ 2147483646 h 34360"/>
                <a:gd name="T6" fmla="*/ 2147483646 w 728"/>
                <a:gd name="T7" fmla="*/ 2147483646 h 34360"/>
                <a:gd name="T8" fmla="*/ 0 w 728"/>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8" h="34360" extrusionOk="0">
                  <a:moveTo>
                    <a:pt x="0" y="1"/>
                  </a:moveTo>
                  <a:lnTo>
                    <a:pt x="0" y="34359"/>
                  </a:lnTo>
                  <a:lnTo>
                    <a:pt x="728" y="34359"/>
                  </a:lnTo>
                  <a:lnTo>
                    <a:pt x="728"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534;p27"/>
            <p:cNvSpPr>
              <a:spLocks/>
            </p:cNvSpPr>
            <p:nvPr/>
          </p:nvSpPr>
          <p:spPr bwMode="auto">
            <a:xfrm>
              <a:off x="2510930" y="3670219"/>
              <a:ext cx="182092" cy="7940"/>
            </a:xfrm>
            <a:custGeom>
              <a:avLst/>
              <a:gdLst>
                <a:gd name="T0" fmla="*/ 0 w 3309"/>
                <a:gd name="T1" fmla="*/ 2147483646 h 160"/>
                <a:gd name="T2" fmla="*/ 0 w 3309"/>
                <a:gd name="T3" fmla="*/ 2147483646 h 160"/>
                <a:gd name="T4" fmla="*/ 2147483646 w 3309"/>
                <a:gd name="T5" fmla="*/ 2147483646 h 160"/>
                <a:gd name="T6" fmla="*/ 2147483646 w 3309"/>
                <a:gd name="T7" fmla="*/ 2147483646 h 160"/>
                <a:gd name="T8" fmla="*/ 0 w 3309"/>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1"/>
                  </a:moveTo>
                  <a:lnTo>
                    <a:pt x="0" y="159"/>
                  </a:lnTo>
                  <a:lnTo>
                    <a:pt x="3309" y="159"/>
                  </a:lnTo>
                  <a:lnTo>
                    <a:pt x="3309"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535;p27"/>
            <p:cNvSpPr>
              <a:spLocks/>
            </p:cNvSpPr>
            <p:nvPr/>
          </p:nvSpPr>
          <p:spPr bwMode="auto">
            <a:xfrm>
              <a:off x="2572334" y="3746441"/>
              <a:ext cx="120688" cy="7940"/>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536;p27"/>
            <p:cNvSpPr>
              <a:spLocks/>
            </p:cNvSpPr>
            <p:nvPr/>
          </p:nvSpPr>
          <p:spPr bwMode="auto">
            <a:xfrm>
              <a:off x="2572334" y="3849659"/>
              <a:ext cx="120688" cy="11115"/>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537;p27"/>
            <p:cNvSpPr>
              <a:spLocks/>
            </p:cNvSpPr>
            <p:nvPr/>
          </p:nvSpPr>
          <p:spPr bwMode="auto">
            <a:xfrm>
              <a:off x="2572334" y="3956051"/>
              <a:ext cx="120688" cy="9528"/>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538;p27"/>
            <p:cNvSpPr>
              <a:spLocks/>
            </p:cNvSpPr>
            <p:nvPr/>
          </p:nvSpPr>
          <p:spPr bwMode="auto">
            <a:xfrm>
              <a:off x="2572334" y="4119612"/>
              <a:ext cx="120688" cy="9528"/>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3"/>
                  </a:lnTo>
                  <a:lnTo>
                    <a:pt x="2211" y="173"/>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539;p27"/>
            <p:cNvSpPr>
              <a:spLocks/>
            </p:cNvSpPr>
            <p:nvPr/>
          </p:nvSpPr>
          <p:spPr bwMode="auto">
            <a:xfrm>
              <a:off x="2572334" y="4227593"/>
              <a:ext cx="120688" cy="9528"/>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540;p27"/>
            <p:cNvSpPr>
              <a:spLocks/>
            </p:cNvSpPr>
            <p:nvPr/>
          </p:nvSpPr>
          <p:spPr bwMode="auto">
            <a:xfrm>
              <a:off x="2572334" y="4333986"/>
              <a:ext cx="120688" cy="952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541;p27"/>
            <p:cNvSpPr>
              <a:spLocks/>
            </p:cNvSpPr>
            <p:nvPr/>
          </p:nvSpPr>
          <p:spPr bwMode="auto">
            <a:xfrm>
              <a:off x="2572334" y="4495957"/>
              <a:ext cx="120688" cy="7940"/>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542;p27"/>
            <p:cNvSpPr>
              <a:spLocks/>
            </p:cNvSpPr>
            <p:nvPr/>
          </p:nvSpPr>
          <p:spPr bwMode="auto">
            <a:xfrm>
              <a:off x="2572334" y="4599175"/>
              <a:ext cx="120688" cy="12704"/>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543;p27"/>
            <p:cNvSpPr>
              <a:spLocks/>
            </p:cNvSpPr>
            <p:nvPr/>
          </p:nvSpPr>
          <p:spPr bwMode="auto">
            <a:xfrm>
              <a:off x="2572334" y="4705568"/>
              <a:ext cx="120688" cy="9528"/>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544;p27"/>
            <p:cNvSpPr>
              <a:spLocks/>
            </p:cNvSpPr>
            <p:nvPr/>
          </p:nvSpPr>
          <p:spPr bwMode="auto">
            <a:xfrm>
              <a:off x="2572334" y="4867540"/>
              <a:ext cx="120688" cy="12704"/>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545;p27"/>
            <p:cNvSpPr>
              <a:spLocks/>
            </p:cNvSpPr>
            <p:nvPr/>
          </p:nvSpPr>
          <p:spPr bwMode="auto">
            <a:xfrm>
              <a:off x="2572334" y="4973933"/>
              <a:ext cx="120688" cy="9528"/>
            </a:xfrm>
            <a:custGeom>
              <a:avLst/>
              <a:gdLst>
                <a:gd name="T0" fmla="*/ 2147483646 w 2211"/>
                <a:gd name="T1" fmla="*/ 2147483646 h 160"/>
                <a:gd name="T2" fmla="*/ 2147483646 w 2211"/>
                <a:gd name="T3" fmla="*/ 2147483646 h 160"/>
                <a:gd name="T4" fmla="*/ 2147483646 w 2211"/>
                <a:gd name="T5" fmla="*/ 2147483646 h 160"/>
                <a:gd name="T6" fmla="*/ 2147483646 w 2211"/>
                <a:gd name="T7" fmla="*/ 2147483646 h 160"/>
                <a:gd name="T8" fmla="*/ 2147483646 w 2211"/>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1"/>
                  </a:moveTo>
                  <a:lnTo>
                    <a:pt x="1" y="160"/>
                  </a:lnTo>
                  <a:lnTo>
                    <a:pt x="2211" y="160"/>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546;p27"/>
            <p:cNvSpPr>
              <a:spLocks/>
            </p:cNvSpPr>
            <p:nvPr/>
          </p:nvSpPr>
          <p:spPr bwMode="auto">
            <a:xfrm>
              <a:off x="2572334" y="5080326"/>
              <a:ext cx="120688" cy="9528"/>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547;p27"/>
            <p:cNvSpPr>
              <a:spLocks/>
            </p:cNvSpPr>
            <p:nvPr/>
          </p:nvSpPr>
          <p:spPr bwMode="auto">
            <a:xfrm>
              <a:off x="2572334" y="5242298"/>
              <a:ext cx="120688" cy="9528"/>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548;p27"/>
            <p:cNvSpPr>
              <a:spLocks/>
            </p:cNvSpPr>
            <p:nvPr/>
          </p:nvSpPr>
          <p:spPr bwMode="auto">
            <a:xfrm>
              <a:off x="2572334" y="5348692"/>
              <a:ext cx="120688" cy="9528"/>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2"/>
                  </a:lnTo>
                  <a:lnTo>
                    <a:pt x="2211" y="172"/>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549;p27"/>
            <p:cNvSpPr>
              <a:spLocks/>
            </p:cNvSpPr>
            <p:nvPr/>
          </p:nvSpPr>
          <p:spPr bwMode="auto">
            <a:xfrm>
              <a:off x="2572334" y="5451909"/>
              <a:ext cx="120688" cy="12704"/>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550;p27"/>
            <p:cNvSpPr>
              <a:spLocks/>
            </p:cNvSpPr>
            <p:nvPr/>
          </p:nvSpPr>
          <p:spPr bwMode="auto">
            <a:xfrm>
              <a:off x="2510930" y="4041801"/>
              <a:ext cx="182092" cy="12704"/>
            </a:xfrm>
            <a:custGeom>
              <a:avLst/>
              <a:gdLst>
                <a:gd name="T0" fmla="*/ 0 w 3309"/>
                <a:gd name="T1" fmla="*/ 0 h 226"/>
                <a:gd name="T2" fmla="*/ 0 w 3309"/>
                <a:gd name="T3" fmla="*/ 2147483646 h 226"/>
                <a:gd name="T4" fmla="*/ 2147483646 w 3309"/>
                <a:gd name="T5" fmla="*/ 2147483646 h 226"/>
                <a:gd name="T6" fmla="*/ 2147483646 w 3309"/>
                <a:gd name="T7" fmla="*/ 0 h 226"/>
                <a:gd name="T8" fmla="*/ 0 w 3309"/>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226" extrusionOk="0">
                  <a:moveTo>
                    <a:pt x="0" y="0"/>
                  </a:moveTo>
                  <a:lnTo>
                    <a:pt x="0" y="225"/>
                  </a:lnTo>
                  <a:lnTo>
                    <a:pt x="3309" y="225"/>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551;p27"/>
            <p:cNvSpPr>
              <a:spLocks/>
            </p:cNvSpPr>
            <p:nvPr/>
          </p:nvSpPr>
          <p:spPr bwMode="auto">
            <a:xfrm>
              <a:off x="2510930" y="4416559"/>
              <a:ext cx="182092" cy="9528"/>
            </a:xfrm>
            <a:custGeom>
              <a:avLst/>
              <a:gdLst>
                <a:gd name="T0" fmla="*/ 0 w 3309"/>
                <a:gd name="T1" fmla="*/ 0 h 173"/>
                <a:gd name="T2" fmla="*/ 0 w 3309"/>
                <a:gd name="T3" fmla="*/ 2147483646 h 173"/>
                <a:gd name="T4" fmla="*/ 2147483646 w 3309"/>
                <a:gd name="T5" fmla="*/ 2147483646 h 173"/>
                <a:gd name="T6" fmla="*/ 2147483646 w 3309"/>
                <a:gd name="T7" fmla="*/ 0 h 173"/>
                <a:gd name="T8" fmla="*/ 0 w 3309"/>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0"/>
                  </a:moveTo>
                  <a:lnTo>
                    <a:pt x="0" y="173"/>
                  </a:lnTo>
                  <a:lnTo>
                    <a:pt x="3309" y="173"/>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552;p27"/>
            <p:cNvSpPr>
              <a:spLocks/>
            </p:cNvSpPr>
            <p:nvPr/>
          </p:nvSpPr>
          <p:spPr bwMode="auto">
            <a:xfrm>
              <a:off x="2510930" y="4788142"/>
              <a:ext cx="182092" cy="9528"/>
            </a:xfrm>
            <a:custGeom>
              <a:avLst/>
              <a:gdLst>
                <a:gd name="T0" fmla="*/ 0 w 3309"/>
                <a:gd name="T1" fmla="*/ 0 h 160"/>
                <a:gd name="T2" fmla="*/ 0 w 3309"/>
                <a:gd name="T3" fmla="*/ 2147483646 h 160"/>
                <a:gd name="T4" fmla="*/ 2147483646 w 3309"/>
                <a:gd name="T5" fmla="*/ 2147483646 h 160"/>
                <a:gd name="T6" fmla="*/ 2147483646 w 3309"/>
                <a:gd name="T7" fmla="*/ 0 h 160"/>
                <a:gd name="T8" fmla="*/ 0 w 3309"/>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0"/>
                  </a:moveTo>
                  <a:lnTo>
                    <a:pt x="0" y="159"/>
                  </a:lnTo>
                  <a:lnTo>
                    <a:pt x="3309" y="159"/>
                  </a:lnTo>
                  <a:lnTo>
                    <a:pt x="3309" y="0"/>
                  </a:lnTo>
                  <a:lnTo>
                    <a:pt x="0"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553;p27"/>
            <p:cNvSpPr>
              <a:spLocks/>
            </p:cNvSpPr>
            <p:nvPr/>
          </p:nvSpPr>
          <p:spPr bwMode="auto">
            <a:xfrm>
              <a:off x="2510930" y="5162900"/>
              <a:ext cx="182092" cy="9528"/>
            </a:xfrm>
            <a:custGeom>
              <a:avLst/>
              <a:gdLst>
                <a:gd name="T0" fmla="*/ 0 w 3309"/>
                <a:gd name="T1" fmla="*/ 2147483646 h 173"/>
                <a:gd name="T2" fmla="*/ 0 w 3309"/>
                <a:gd name="T3" fmla="*/ 2147483646 h 173"/>
                <a:gd name="T4" fmla="*/ 2147483646 w 3309"/>
                <a:gd name="T5" fmla="*/ 2147483646 h 173"/>
                <a:gd name="T6" fmla="*/ 2147483646 w 3309"/>
                <a:gd name="T7" fmla="*/ 2147483646 h 173"/>
                <a:gd name="T8" fmla="*/ 0 w 3309"/>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1"/>
                  </a:moveTo>
                  <a:lnTo>
                    <a:pt x="0" y="173"/>
                  </a:lnTo>
                  <a:lnTo>
                    <a:pt x="3309" y="173"/>
                  </a:lnTo>
                  <a:lnTo>
                    <a:pt x="3309" y="1"/>
                  </a:lnTo>
                  <a:lnTo>
                    <a:pt x="0"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554;p27"/>
            <p:cNvSpPr/>
            <p:nvPr/>
          </p:nvSpPr>
          <p:spPr>
            <a:xfrm>
              <a:off x="2597742" y="4303815"/>
              <a:ext cx="317602" cy="1057580"/>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0" name="Google Shape;555;p27"/>
            <p:cNvSpPr>
              <a:spLocks/>
            </p:cNvSpPr>
            <p:nvPr/>
          </p:nvSpPr>
          <p:spPr bwMode="auto">
            <a:xfrm>
              <a:off x="2608328" y="4616642"/>
              <a:ext cx="285842" cy="744753"/>
            </a:xfrm>
            <a:custGeom>
              <a:avLst/>
              <a:gdLst>
                <a:gd name="T0" fmla="*/ 0 w 5189"/>
                <a:gd name="T1" fmla="*/ 0 h 13466"/>
                <a:gd name="T2" fmla="*/ 2147483646 w 5189"/>
                <a:gd name="T3" fmla="*/ 2147483646 h 13466"/>
                <a:gd name="T4" fmla="*/ 2147483646 w 5189"/>
                <a:gd name="T5" fmla="*/ 2147483646 h 13466"/>
                <a:gd name="T6" fmla="*/ 2147483646 w 5189"/>
                <a:gd name="T7" fmla="*/ 2147483646 h 13466"/>
                <a:gd name="T8" fmla="*/ 2147483646 w 5189"/>
                <a:gd name="T9" fmla="*/ 2147483646 h 13466"/>
                <a:gd name="T10" fmla="*/ 2147483646 w 5189"/>
                <a:gd name="T11" fmla="*/ 2147483646 h 13466"/>
                <a:gd name="T12" fmla="*/ 2147483646 w 5189"/>
                <a:gd name="T13" fmla="*/ 2147483646 h 13466"/>
                <a:gd name="T14" fmla="*/ 0 w 5189"/>
                <a:gd name="T15" fmla="*/ 0 h 13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cubicBezTo>
                    <a:pt x="4695" y="7986"/>
                    <a:pt x="4237" y="8200"/>
                    <a:pt x="3813" y="8200"/>
                  </a:cubicBezTo>
                  <a:cubicBezTo>
                    <a:pt x="1860" y="8200"/>
                    <a:pt x="631" y="3676"/>
                    <a:pt x="0" y="0"/>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556;p27"/>
            <p:cNvSpPr/>
            <p:nvPr/>
          </p:nvSpPr>
          <p:spPr>
            <a:xfrm>
              <a:off x="2722665" y="4414972"/>
              <a:ext cx="101633" cy="247722"/>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2" name="Google Shape;557;p27"/>
            <p:cNvSpPr/>
            <p:nvPr/>
          </p:nvSpPr>
          <p:spPr>
            <a:xfrm>
              <a:off x="2525752" y="3916353"/>
              <a:ext cx="395943" cy="371582"/>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3" name="Google Shape;558;p27"/>
            <p:cNvSpPr>
              <a:spLocks/>
            </p:cNvSpPr>
            <p:nvPr/>
          </p:nvSpPr>
          <p:spPr bwMode="auto">
            <a:xfrm>
              <a:off x="2568099" y="4064033"/>
              <a:ext cx="247729" cy="223903"/>
            </a:xfrm>
            <a:custGeom>
              <a:avLst/>
              <a:gdLst>
                <a:gd name="T0" fmla="*/ 2147483646 w 4461"/>
                <a:gd name="T1" fmla="*/ 0 h 4053"/>
                <a:gd name="T2" fmla="*/ 2147483646 w 4461"/>
                <a:gd name="T3" fmla="*/ 2147483646 h 4053"/>
                <a:gd name="T4" fmla="*/ 2147483646 w 4461"/>
                <a:gd name="T5" fmla="*/ 2147483646 h 4053"/>
                <a:gd name="T6" fmla="*/ 2147483646 w 4461"/>
                <a:gd name="T7" fmla="*/ 2147483646 h 4053"/>
                <a:gd name="T8" fmla="*/ 2147483646 w 4461"/>
                <a:gd name="T9" fmla="*/ 2147483646 h 4053"/>
                <a:gd name="T10" fmla="*/ 2147483646 w 4461"/>
                <a:gd name="T11" fmla="*/ 2147483646 h 4053"/>
                <a:gd name="T12" fmla="*/ 2147483646 w 4461"/>
                <a:gd name="T13" fmla="*/ 2147483646 h 4053"/>
                <a:gd name="T14" fmla="*/ 2147483646 w 4461"/>
                <a:gd name="T15" fmla="*/ 2147483646 h 4053"/>
                <a:gd name="T16" fmla="*/ 2147483646 w 4461"/>
                <a:gd name="T17" fmla="*/ 2147483646 h 4053"/>
                <a:gd name="T18" fmla="*/ 2147483646 w 4461"/>
                <a:gd name="T19" fmla="*/ 2147483646 h 4053"/>
                <a:gd name="T20" fmla="*/ 2147483646 w 4461"/>
                <a:gd name="T21" fmla="*/ 2147483646 h 4053"/>
                <a:gd name="T22" fmla="*/ 2147483646 w 4461"/>
                <a:gd name="T23" fmla="*/ 2147483646 h 4053"/>
                <a:gd name="T24" fmla="*/ 2147483646 w 4461"/>
                <a:gd name="T25" fmla="*/ 2147483646 h 4053"/>
                <a:gd name="T26" fmla="*/ 2147483646 w 4461"/>
                <a:gd name="T27" fmla="*/ 0 h 40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559;p27"/>
            <p:cNvSpPr>
              <a:spLocks/>
            </p:cNvSpPr>
            <p:nvPr/>
          </p:nvSpPr>
          <p:spPr bwMode="auto">
            <a:xfrm>
              <a:off x="2587155" y="4259352"/>
              <a:ext cx="215969" cy="130213"/>
            </a:xfrm>
            <a:custGeom>
              <a:avLst/>
              <a:gdLst>
                <a:gd name="T0" fmla="*/ 2147483646 w 3919"/>
                <a:gd name="T1" fmla="*/ 2147483646 h 2359"/>
                <a:gd name="T2" fmla="*/ 2147483646 w 3919"/>
                <a:gd name="T3" fmla="*/ 2147483646 h 2359"/>
                <a:gd name="T4" fmla="*/ 2147483646 w 3919"/>
                <a:gd name="T5" fmla="*/ 2147483646 h 2359"/>
                <a:gd name="T6" fmla="*/ 2147483646 w 3919"/>
                <a:gd name="T7" fmla="*/ 2147483646 h 2359"/>
                <a:gd name="T8" fmla="*/ 2147483646 w 3919"/>
                <a:gd name="T9" fmla="*/ 2147483646 h 2359"/>
                <a:gd name="T10" fmla="*/ 2147483646 w 3919"/>
                <a:gd name="T11" fmla="*/ 2147483646 h 2359"/>
                <a:gd name="T12" fmla="*/ 2147483646 w 3919"/>
                <a:gd name="T13" fmla="*/ 2147483646 h 2359"/>
                <a:gd name="T14" fmla="*/ 2147483646 w 3919"/>
                <a:gd name="T15" fmla="*/ 2147483646 h 2359"/>
                <a:gd name="T16" fmla="*/ 2147483646 w 3919"/>
                <a:gd name="T17" fmla="*/ 2147483646 h 2359"/>
                <a:gd name="T18" fmla="*/ 2147483646 w 3919"/>
                <a:gd name="T19" fmla="*/ 2147483646 h 2359"/>
                <a:gd name="T20" fmla="*/ 2147483646 w 3919"/>
                <a:gd name="T21" fmla="*/ 2147483646 h 2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560;p27"/>
            <p:cNvSpPr>
              <a:spLocks/>
            </p:cNvSpPr>
            <p:nvPr/>
          </p:nvSpPr>
          <p:spPr bwMode="auto">
            <a:xfrm rot="41933">
              <a:off x="2589273" y="4314930"/>
              <a:ext cx="215969" cy="76222"/>
            </a:xfrm>
            <a:custGeom>
              <a:avLst/>
              <a:gdLst>
                <a:gd name="T0" fmla="*/ 2147483646 w 3866"/>
                <a:gd name="T1" fmla="*/ 0 h 1398"/>
                <a:gd name="T2" fmla="*/ 2147483646 w 3866"/>
                <a:gd name="T3" fmla="*/ 2147483646 h 1398"/>
                <a:gd name="T4" fmla="*/ 2147483646 w 3866"/>
                <a:gd name="T5" fmla="*/ 2147483646 h 1398"/>
                <a:gd name="T6" fmla="*/ 2147483646 w 3866"/>
                <a:gd name="T7" fmla="*/ 2147483646 h 1398"/>
                <a:gd name="T8" fmla="*/ 2147483646 w 3866"/>
                <a:gd name="T9" fmla="*/ 2147483646 h 1398"/>
                <a:gd name="T10" fmla="*/ 2147483646 w 3866"/>
                <a:gd name="T11" fmla="*/ 2147483646 h 1398"/>
                <a:gd name="T12" fmla="*/ 2147483646 w 3866"/>
                <a:gd name="T13" fmla="*/ 2147483646 h 1398"/>
                <a:gd name="T14" fmla="*/ 2147483646 w 3866"/>
                <a:gd name="T15" fmla="*/ 0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561;p27"/>
            <p:cNvSpPr>
              <a:spLocks/>
            </p:cNvSpPr>
            <p:nvPr/>
          </p:nvSpPr>
          <p:spPr bwMode="auto">
            <a:xfrm>
              <a:off x="2724783" y="5007280"/>
              <a:ext cx="239259" cy="242958"/>
            </a:xfrm>
            <a:custGeom>
              <a:avLst/>
              <a:gdLst>
                <a:gd name="T0" fmla="*/ 2147483646 w 4342"/>
                <a:gd name="T1" fmla="*/ 2147483646 h 4381"/>
                <a:gd name="T2" fmla="*/ 2147483646 w 4342"/>
                <a:gd name="T3" fmla="*/ 2147483646 h 4381"/>
                <a:gd name="T4" fmla="*/ 2147483646 w 4342"/>
                <a:gd name="T5" fmla="*/ 2147483646 h 4381"/>
                <a:gd name="T6" fmla="*/ 2147483646 w 4342"/>
                <a:gd name="T7" fmla="*/ 2147483646 h 4381"/>
                <a:gd name="T8" fmla="*/ 2147483646 w 4342"/>
                <a:gd name="T9" fmla="*/ 2147483646 h 4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562;p27"/>
            <p:cNvSpPr>
              <a:spLocks/>
            </p:cNvSpPr>
            <p:nvPr/>
          </p:nvSpPr>
          <p:spPr bwMode="auto">
            <a:xfrm>
              <a:off x="2729017" y="4357806"/>
              <a:ext cx="357831" cy="854322"/>
            </a:xfrm>
            <a:custGeom>
              <a:avLst/>
              <a:gdLst>
                <a:gd name="T0" fmla="*/ 2147483646 w 6447"/>
                <a:gd name="T1" fmla="*/ 2147483646 h 15447"/>
                <a:gd name="T2" fmla="*/ 2147483646 w 6447"/>
                <a:gd name="T3" fmla="*/ 2147483646 h 15447"/>
                <a:gd name="T4" fmla="*/ 2147483646 w 6447"/>
                <a:gd name="T5" fmla="*/ 2147483646 h 15447"/>
                <a:gd name="T6" fmla="*/ 2147483646 w 6447"/>
                <a:gd name="T7" fmla="*/ 2147483646 h 15447"/>
                <a:gd name="T8" fmla="*/ 2147483646 w 6447"/>
                <a:gd name="T9" fmla="*/ 2147483646 h 15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7" h="15447" extrusionOk="0">
                  <a:moveTo>
                    <a:pt x="2198" y="1"/>
                  </a:moveTo>
                  <a:lnTo>
                    <a:pt x="1" y="14785"/>
                  </a:lnTo>
                  <a:lnTo>
                    <a:pt x="4236" y="15446"/>
                  </a:lnTo>
                  <a:lnTo>
                    <a:pt x="6446" y="610"/>
                  </a:lnTo>
                  <a:lnTo>
                    <a:pt x="2198"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563;p27"/>
            <p:cNvSpPr>
              <a:spLocks/>
            </p:cNvSpPr>
            <p:nvPr/>
          </p:nvSpPr>
          <p:spPr bwMode="auto">
            <a:xfrm>
              <a:off x="2843354" y="4373685"/>
              <a:ext cx="243494" cy="838442"/>
            </a:xfrm>
            <a:custGeom>
              <a:avLst/>
              <a:gdLst>
                <a:gd name="T0" fmla="*/ 2147483646 w 4409"/>
                <a:gd name="T1" fmla="*/ 2147483646 h 15169"/>
                <a:gd name="T2" fmla="*/ 2147483646 w 4409"/>
                <a:gd name="T3" fmla="*/ 2147483646 h 15169"/>
                <a:gd name="T4" fmla="*/ 2147483646 w 4409"/>
                <a:gd name="T5" fmla="*/ 2147483646 h 15169"/>
                <a:gd name="T6" fmla="*/ 2147483646 w 4409"/>
                <a:gd name="T7" fmla="*/ 2147483646 h 15169"/>
                <a:gd name="T8" fmla="*/ 2147483646 w 4409"/>
                <a:gd name="T9" fmla="*/ 2147483646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09" h="15169" extrusionOk="0">
                  <a:moveTo>
                    <a:pt x="2198" y="1"/>
                  </a:moveTo>
                  <a:lnTo>
                    <a:pt x="1" y="14838"/>
                  </a:lnTo>
                  <a:lnTo>
                    <a:pt x="2198" y="15168"/>
                  </a:lnTo>
                  <a:lnTo>
                    <a:pt x="4408" y="332"/>
                  </a:lnTo>
                  <a:lnTo>
                    <a:pt x="2198"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564;p27"/>
            <p:cNvSpPr>
              <a:spLocks/>
            </p:cNvSpPr>
            <p:nvPr/>
          </p:nvSpPr>
          <p:spPr bwMode="auto">
            <a:xfrm>
              <a:off x="2845471" y="4187893"/>
              <a:ext cx="241377" cy="241370"/>
            </a:xfrm>
            <a:custGeom>
              <a:avLst/>
              <a:gdLst>
                <a:gd name="T0" fmla="*/ 2147483646 w 4348"/>
                <a:gd name="T1" fmla="*/ 0 h 4380"/>
                <a:gd name="T2" fmla="*/ 2147483646 w 4348"/>
                <a:gd name="T3" fmla="*/ 2147483646 h 4380"/>
                <a:gd name="T4" fmla="*/ 2147483646 w 4348"/>
                <a:gd name="T5" fmla="*/ 2147483646 h 4380"/>
                <a:gd name="T6" fmla="*/ 2147483646 w 4348"/>
                <a:gd name="T7" fmla="*/ 2147483646 h 4380"/>
                <a:gd name="T8" fmla="*/ 2147483646 w 4348"/>
                <a:gd name="T9" fmla="*/ 0 h 4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565;p27"/>
            <p:cNvSpPr>
              <a:spLocks/>
            </p:cNvSpPr>
            <p:nvPr/>
          </p:nvSpPr>
          <p:spPr bwMode="auto">
            <a:xfrm>
              <a:off x="2942869" y="4186306"/>
              <a:ext cx="80459" cy="77809"/>
            </a:xfrm>
            <a:custGeom>
              <a:avLst/>
              <a:gdLst>
                <a:gd name="T0" fmla="*/ 2147483646 w 1443"/>
                <a:gd name="T1" fmla="*/ 0 h 1398"/>
                <a:gd name="T2" fmla="*/ 0 w 1443"/>
                <a:gd name="T3" fmla="*/ 2147483646 h 1398"/>
                <a:gd name="T4" fmla="*/ 2147483646 w 1443"/>
                <a:gd name="T5" fmla="*/ 2147483646 h 1398"/>
                <a:gd name="T6" fmla="*/ 2147483646 w 1443"/>
                <a:gd name="T7" fmla="*/ 2147483646 h 1398"/>
                <a:gd name="T8" fmla="*/ 2147483646 w 1443"/>
                <a:gd name="T9" fmla="*/ 2147483646 h 1398"/>
                <a:gd name="T10" fmla="*/ 2147483646 w 1443"/>
                <a:gd name="T11" fmla="*/ 0 h 1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566;p27"/>
            <p:cNvSpPr>
              <a:spLocks/>
            </p:cNvSpPr>
            <p:nvPr/>
          </p:nvSpPr>
          <p:spPr bwMode="auto">
            <a:xfrm>
              <a:off x="2339426" y="4662694"/>
              <a:ext cx="777065" cy="963890"/>
            </a:xfrm>
            <a:custGeom>
              <a:avLst/>
              <a:gdLst>
                <a:gd name="T0" fmla="*/ 0 w 14070"/>
                <a:gd name="T1" fmla="*/ 2147483646 h 17432"/>
                <a:gd name="T2" fmla="*/ 0 w 14070"/>
                <a:gd name="T3" fmla="*/ 2147483646 h 17432"/>
                <a:gd name="T4" fmla="*/ 2147483646 w 14070"/>
                <a:gd name="T5" fmla="*/ 2147483646 h 17432"/>
                <a:gd name="T6" fmla="*/ 2147483646 w 14070"/>
                <a:gd name="T7" fmla="*/ 2147483646 h 17432"/>
                <a:gd name="T8" fmla="*/ 2147483646 w 14070"/>
                <a:gd name="T9" fmla="*/ 2147483646 h 17432"/>
                <a:gd name="T10" fmla="*/ 2147483646 w 14070"/>
                <a:gd name="T11" fmla="*/ 2147483646 h 17432"/>
                <a:gd name="T12" fmla="*/ 0 w 14070"/>
                <a:gd name="T13" fmla="*/ 2147483646 h 17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567;p27"/>
            <p:cNvSpPr>
              <a:spLocks/>
            </p:cNvSpPr>
            <p:nvPr/>
          </p:nvSpPr>
          <p:spPr bwMode="auto">
            <a:xfrm>
              <a:off x="2375420" y="4821489"/>
              <a:ext cx="741071" cy="805095"/>
            </a:xfrm>
            <a:custGeom>
              <a:avLst/>
              <a:gdLst>
                <a:gd name="T0" fmla="*/ 2147483646 w 13409"/>
                <a:gd name="T1" fmla="*/ 2147483646 h 17432"/>
                <a:gd name="T2" fmla="*/ 2147483646 w 13409"/>
                <a:gd name="T3" fmla="*/ 2147483646 h 17432"/>
                <a:gd name="T4" fmla="*/ 2147483646 w 13409"/>
                <a:gd name="T5" fmla="*/ 2147483646 h 17432"/>
                <a:gd name="T6" fmla="*/ 2147483646 w 13409"/>
                <a:gd name="T7" fmla="*/ 2147483646 h 17432"/>
                <a:gd name="T8" fmla="*/ 2147483646 w 13409"/>
                <a:gd name="T9" fmla="*/ 2147483646 h 17432"/>
                <a:gd name="T10" fmla="*/ 2147483646 w 13409"/>
                <a:gd name="T11" fmla="*/ 2147483646 h 17432"/>
                <a:gd name="T12" fmla="*/ 2147483646 w 13409"/>
                <a:gd name="T13" fmla="*/ 2147483646 h 17432"/>
                <a:gd name="T14" fmla="*/ 2147483646 w 13409"/>
                <a:gd name="T15" fmla="*/ 2147483646 h 17432"/>
                <a:gd name="T16" fmla="*/ 2147483646 w 13409"/>
                <a:gd name="T17" fmla="*/ 2147483646 h 17432"/>
                <a:gd name="T18" fmla="*/ 2147483646 w 13409"/>
                <a:gd name="T19" fmla="*/ 2147483646 h 17432"/>
                <a:gd name="T20" fmla="*/ 2147483646 w 13409"/>
                <a:gd name="T21" fmla="*/ 2147483646 h 174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cubicBezTo>
                    <a:pt x="557" y="16876"/>
                    <a:pt x="1443" y="17432"/>
                    <a:pt x="2436" y="17432"/>
                  </a:cubicBezTo>
                  <a:lnTo>
                    <a:pt x="10311" y="17432"/>
                  </a:lnTo>
                  <a:cubicBezTo>
                    <a:pt x="12032" y="17432"/>
                    <a:pt x="13408" y="15777"/>
                    <a:pt x="13408" y="13726"/>
                  </a:cubicBezTo>
                  <a:lnTo>
                    <a:pt x="13408" y="1"/>
                  </a:lnTo>
                  <a:lnTo>
                    <a:pt x="1170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568;p27"/>
            <p:cNvSpPr/>
            <p:nvPr/>
          </p:nvSpPr>
          <p:spPr>
            <a:xfrm>
              <a:off x="2434706" y="4872304"/>
              <a:ext cx="459465" cy="492267"/>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94" name="Google Shape;569;p27"/>
            <p:cNvSpPr/>
            <p:nvPr/>
          </p:nvSpPr>
          <p:spPr>
            <a:xfrm>
              <a:off x="3376925" y="4937410"/>
              <a:ext cx="425586" cy="428749"/>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95" name="Google Shape;570;p27"/>
            <p:cNvSpPr>
              <a:spLocks/>
            </p:cNvSpPr>
            <p:nvPr/>
          </p:nvSpPr>
          <p:spPr bwMode="auto">
            <a:xfrm>
              <a:off x="2894170" y="4821489"/>
              <a:ext cx="658494" cy="768572"/>
            </a:xfrm>
            <a:custGeom>
              <a:avLst/>
              <a:gdLst>
                <a:gd name="T0" fmla="*/ 2147483646 w 11913"/>
                <a:gd name="T1" fmla="*/ 0 h 13898"/>
                <a:gd name="T2" fmla="*/ 2147483646 w 11913"/>
                <a:gd name="T3" fmla="*/ 2147483646 h 13898"/>
                <a:gd name="T4" fmla="*/ 2147483646 w 11913"/>
                <a:gd name="T5" fmla="*/ 2147483646 h 13898"/>
                <a:gd name="T6" fmla="*/ 2147483646 w 11913"/>
                <a:gd name="T7" fmla="*/ 2147483646 h 13898"/>
                <a:gd name="T8" fmla="*/ 2147483646 w 11913"/>
                <a:gd name="T9" fmla="*/ 2147483646 h 13898"/>
                <a:gd name="T10" fmla="*/ 2147483646 w 11913"/>
                <a:gd name="T11" fmla="*/ 0 h 13898"/>
                <a:gd name="T12" fmla="*/ 2147483646 w 11913"/>
                <a:gd name="T13" fmla="*/ 0 h 138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lnTo>
                    <a:pt x="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571;p27"/>
            <p:cNvSpPr>
              <a:spLocks/>
            </p:cNvSpPr>
            <p:nvPr/>
          </p:nvSpPr>
          <p:spPr bwMode="auto">
            <a:xfrm>
              <a:off x="2928048" y="4821489"/>
              <a:ext cx="624616" cy="768572"/>
            </a:xfrm>
            <a:custGeom>
              <a:avLst/>
              <a:gdLst>
                <a:gd name="T0" fmla="*/ 2147483646 w 11317"/>
                <a:gd name="T1" fmla="*/ 0 h 13898"/>
                <a:gd name="T2" fmla="*/ 2147483646 w 11317"/>
                <a:gd name="T3" fmla="*/ 2147483646 h 13898"/>
                <a:gd name="T4" fmla="*/ 2147483646 w 11317"/>
                <a:gd name="T5" fmla="*/ 2147483646 h 13898"/>
                <a:gd name="T6" fmla="*/ 2147483646 w 11317"/>
                <a:gd name="T7" fmla="*/ 2147483646 h 13898"/>
                <a:gd name="T8" fmla="*/ 0 w 11317"/>
                <a:gd name="T9" fmla="*/ 2147483646 h 13898"/>
                <a:gd name="T10" fmla="*/ 0 w 11317"/>
                <a:gd name="T11" fmla="*/ 2147483646 h 13898"/>
                <a:gd name="T12" fmla="*/ 2147483646 w 11317"/>
                <a:gd name="T13" fmla="*/ 2147483646 h 13898"/>
                <a:gd name="T14" fmla="*/ 2147483646 w 11317"/>
                <a:gd name="T15" fmla="*/ 2147483646 h 13898"/>
                <a:gd name="T16" fmla="*/ 2147483646 w 11317"/>
                <a:gd name="T17" fmla="*/ 2147483646 h 13898"/>
                <a:gd name="T18" fmla="*/ 2147483646 w 11317"/>
                <a:gd name="T19" fmla="*/ 0 h 13898"/>
                <a:gd name="T20" fmla="*/ 2147483646 w 11317"/>
                <a:gd name="T21" fmla="*/ 0 h 138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cubicBezTo>
                    <a:pt x="503" y="13394"/>
                    <a:pt x="1218" y="13897"/>
                    <a:pt x="2052" y="13897"/>
                  </a:cubicBezTo>
                  <a:lnTo>
                    <a:pt x="8669" y="13897"/>
                  </a:lnTo>
                  <a:cubicBezTo>
                    <a:pt x="10099" y="13897"/>
                    <a:pt x="11316" y="12507"/>
                    <a:pt x="11316" y="10853"/>
                  </a:cubicBezTo>
                  <a:lnTo>
                    <a:pt x="11316" y="0"/>
                  </a:lnTo>
                  <a:lnTo>
                    <a:pt x="976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97" name="Google Shape;572;p27"/>
            <p:cNvGrpSpPr>
              <a:grpSpLocks/>
            </p:cNvGrpSpPr>
            <p:nvPr/>
          </p:nvGrpSpPr>
          <p:grpSpPr bwMode="auto">
            <a:xfrm>
              <a:off x="3041664" y="5111577"/>
              <a:ext cx="320455" cy="156580"/>
              <a:chOff x="2774143" y="4536556"/>
              <a:chExt cx="320455" cy="156580"/>
            </a:xfrm>
          </p:grpSpPr>
          <p:sp>
            <p:nvSpPr>
              <p:cNvPr id="199" name="Google Shape;573;p27"/>
              <p:cNvSpPr>
                <a:spLocks/>
              </p:cNvSpPr>
              <p:nvPr/>
            </p:nvSpPr>
            <p:spPr bwMode="auto">
              <a:xfrm>
                <a:off x="2774863" y="4562471"/>
                <a:ext cx="112219" cy="98453"/>
              </a:xfrm>
              <a:custGeom>
                <a:avLst/>
                <a:gdLst>
                  <a:gd name="T0" fmla="*/ 2147483646 w 2040"/>
                  <a:gd name="T1" fmla="*/ 2147483646 h 1775"/>
                  <a:gd name="T2" fmla="*/ 2147483646 w 2040"/>
                  <a:gd name="T3" fmla="*/ 2147483646 h 1775"/>
                  <a:gd name="T4" fmla="*/ 2147483646 w 2040"/>
                  <a:gd name="T5" fmla="*/ 2147483646 h 1775"/>
                  <a:gd name="T6" fmla="*/ 2147483646 w 2040"/>
                  <a:gd name="T7" fmla="*/ 2147483646 h 1775"/>
                  <a:gd name="T8" fmla="*/ 2147483646 w 2040"/>
                  <a:gd name="T9" fmla="*/ 2147483646 h 1775"/>
                  <a:gd name="T10" fmla="*/ 2147483646 w 2040"/>
                  <a:gd name="T11" fmla="*/ 2147483646 h 1775"/>
                  <a:gd name="T12" fmla="*/ 2147483646 w 2040"/>
                  <a:gd name="T13" fmla="*/ 2147483646 h 1775"/>
                  <a:gd name="T14" fmla="*/ 2147483646 w 2040"/>
                  <a:gd name="T15" fmla="*/ 2147483646 h 1775"/>
                  <a:gd name="T16" fmla="*/ 2147483646 w 2040"/>
                  <a:gd name="T17" fmla="*/ 2147483646 h 1775"/>
                  <a:gd name="T18" fmla="*/ 2147483646 w 2040"/>
                  <a:gd name="T19" fmla="*/ 2147483646 h 1775"/>
                  <a:gd name="T20" fmla="*/ 2147483646 w 2040"/>
                  <a:gd name="T21" fmla="*/ 2147483646 h 1775"/>
                  <a:gd name="T22" fmla="*/ 2147483646 w 2040"/>
                  <a:gd name="T23" fmla="*/ 2147483646 h 1775"/>
                  <a:gd name="T24" fmla="*/ 2147483646 w 2040"/>
                  <a:gd name="T25" fmla="*/ 2147483646 h 1775"/>
                  <a:gd name="T26" fmla="*/ 2147483646 w 2040"/>
                  <a:gd name="T27" fmla="*/ 2147483646 h 1775"/>
                  <a:gd name="T28" fmla="*/ 2147483646 w 2040"/>
                  <a:gd name="T29" fmla="*/ 2147483646 h 1775"/>
                  <a:gd name="T30" fmla="*/ 2147483646 w 2040"/>
                  <a:gd name="T31" fmla="*/ 2147483646 h 1775"/>
                  <a:gd name="T32" fmla="*/ 2147483646 w 2040"/>
                  <a:gd name="T33" fmla="*/ 2147483646 h 1775"/>
                  <a:gd name="T34" fmla="*/ 2147483646 w 2040"/>
                  <a:gd name="T35" fmla="*/ 2147483646 h 1775"/>
                  <a:gd name="T36" fmla="*/ 2147483646 w 2040"/>
                  <a:gd name="T37" fmla="*/ 2147483646 h 1775"/>
                  <a:gd name="T38" fmla="*/ 2147483646 w 2040"/>
                  <a:gd name="T39" fmla="*/ 2147483646 h 1775"/>
                  <a:gd name="T40" fmla="*/ 2147483646 w 2040"/>
                  <a:gd name="T41" fmla="*/ 2147483646 h 1775"/>
                  <a:gd name="T42" fmla="*/ 2147483646 w 2040"/>
                  <a:gd name="T43" fmla="*/ 2147483646 h 1775"/>
                  <a:gd name="T44" fmla="*/ 2147483646 w 2040"/>
                  <a:gd name="T45" fmla="*/ 2147483646 h 1775"/>
                  <a:gd name="T46" fmla="*/ 2147483646 w 2040"/>
                  <a:gd name="T47" fmla="*/ 2147483646 h 1775"/>
                  <a:gd name="T48" fmla="*/ 2147483646 w 2040"/>
                  <a:gd name="T49" fmla="*/ 2147483646 h 1775"/>
                  <a:gd name="T50" fmla="*/ 2147483646 w 2040"/>
                  <a:gd name="T51" fmla="*/ 2147483646 h 1775"/>
                  <a:gd name="T52" fmla="*/ 2147483646 w 2040"/>
                  <a:gd name="T53" fmla="*/ 2147483646 h 1775"/>
                  <a:gd name="T54" fmla="*/ 2147483646 w 2040"/>
                  <a:gd name="T55" fmla="*/ 2147483646 h 1775"/>
                  <a:gd name="T56" fmla="*/ 2147483646 w 2040"/>
                  <a:gd name="T57" fmla="*/ 2147483646 h 1775"/>
                  <a:gd name="T58" fmla="*/ 2147483646 w 2040"/>
                  <a:gd name="T59" fmla="*/ 2147483646 h 1775"/>
                  <a:gd name="T60" fmla="*/ 2147483646 w 2040"/>
                  <a:gd name="T61" fmla="*/ 2147483646 h 1775"/>
                  <a:gd name="T62" fmla="*/ 2147483646 w 2040"/>
                  <a:gd name="T63" fmla="*/ 2147483646 h 1775"/>
                  <a:gd name="T64" fmla="*/ 2147483646 w 2040"/>
                  <a:gd name="T65" fmla="*/ 2147483646 h 1775"/>
                  <a:gd name="T66" fmla="*/ 2147483646 w 2040"/>
                  <a:gd name="T67" fmla="*/ 2147483646 h 1775"/>
                  <a:gd name="T68" fmla="*/ 2147483646 w 2040"/>
                  <a:gd name="T69" fmla="*/ 2147483646 h 1775"/>
                  <a:gd name="T70" fmla="*/ 2147483646 w 2040"/>
                  <a:gd name="T71" fmla="*/ 2147483646 h 1775"/>
                  <a:gd name="T72" fmla="*/ 2147483646 w 2040"/>
                  <a:gd name="T73" fmla="*/ 2147483646 h 1775"/>
                  <a:gd name="T74" fmla="*/ 2147483646 w 2040"/>
                  <a:gd name="T75" fmla="*/ 2147483646 h 1775"/>
                  <a:gd name="T76" fmla="*/ 2147483646 w 2040"/>
                  <a:gd name="T77" fmla="*/ 2147483646 h 1775"/>
                  <a:gd name="T78" fmla="*/ 2147483646 w 2040"/>
                  <a:gd name="T79" fmla="*/ 2147483646 h 1775"/>
                  <a:gd name="T80" fmla="*/ 2147483646 w 2040"/>
                  <a:gd name="T81" fmla="*/ 2147483646 h 1775"/>
                  <a:gd name="T82" fmla="*/ 2147483646 w 2040"/>
                  <a:gd name="T83" fmla="*/ 2147483646 h 1775"/>
                  <a:gd name="T84" fmla="*/ 2147483646 w 2040"/>
                  <a:gd name="T85" fmla="*/ 2147483646 h 17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lnTo>
                      <a:pt x="292"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574;p27"/>
              <p:cNvSpPr>
                <a:spLocks/>
              </p:cNvSpPr>
              <p:nvPr/>
            </p:nvSpPr>
            <p:spPr bwMode="auto">
              <a:xfrm>
                <a:off x="2897669" y="4537064"/>
                <a:ext cx="65637" cy="66694"/>
              </a:xfrm>
              <a:custGeom>
                <a:avLst/>
                <a:gdLst>
                  <a:gd name="T0" fmla="*/ 2147483646 w 1192"/>
                  <a:gd name="T1" fmla="*/ 0 h 1205"/>
                  <a:gd name="T2" fmla="*/ 2147483646 w 1192"/>
                  <a:gd name="T3" fmla="*/ 2147483646 h 1205"/>
                  <a:gd name="T4" fmla="*/ 2147483646 w 1192"/>
                  <a:gd name="T5" fmla="*/ 2147483646 h 1205"/>
                  <a:gd name="T6" fmla="*/ 2147483646 w 1192"/>
                  <a:gd name="T7" fmla="*/ 2147483646 h 1205"/>
                  <a:gd name="T8" fmla="*/ 2147483646 w 1192"/>
                  <a:gd name="T9" fmla="*/ 2147483646 h 1205"/>
                  <a:gd name="T10" fmla="*/ 2147483646 w 1192"/>
                  <a:gd name="T11" fmla="*/ 2147483646 h 1205"/>
                  <a:gd name="T12" fmla="*/ 2147483646 w 1192"/>
                  <a:gd name="T13" fmla="*/ 2147483646 h 1205"/>
                  <a:gd name="T14" fmla="*/ 2147483646 w 1192"/>
                  <a:gd name="T15" fmla="*/ 2147483646 h 1205"/>
                  <a:gd name="T16" fmla="*/ 2147483646 w 1192"/>
                  <a:gd name="T17" fmla="*/ 2147483646 h 1205"/>
                  <a:gd name="T18" fmla="*/ 2147483646 w 1192"/>
                  <a:gd name="T19" fmla="*/ 2147483646 h 1205"/>
                  <a:gd name="T20" fmla="*/ 2147483646 w 1192"/>
                  <a:gd name="T21" fmla="*/ 2147483646 h 1205"/>
                  <a:gd name="T22" fmla="*/ 2147483646 w 1192"/>
                  <a:gd name="T23" fmla="*/ 2147483646 h 1205"/>
                  <a:gd name="T24" fmla="*/ 2147483646 w 1192"/>
                  <a:gd name="T25" fmla="*/ 2147483646 h 1205"/>
                  <a:gd name="T26" fmla="*/ 2147483646 w 1192"/>
                  <a:gd name="T27" fmla="*/ 2147483646 h 1205"/>
                  <a:gd name="T28" fmla="*/ 2147483646 w 1192"/>
                  <a:gd name="T29" fmla="*/ 2147483646 h 1205"/>
                  <a:gd name="T30" fmla="*/ 2147483646 w 1192"/>
                  <a:gd name="T31" fmla="*/ 2147483646 h 1205"/>
                  <a:gd name="T32" fmla="*/ 2147483646 w 1192"/>
                  <a:gd name="T33" fmla="*/ 2147483646 h 1205"/>
                  <a:gd name="T34" fmla="*/ 2147483646 w 1192"/>
                  <a:gd name="T35" fmla="*/ 2147483646 h 1205"/>
                  <a:gd name="T36" fmla="*/ 2147483646 w 1192"/>
                  <a:gd name="T37" fmla="*/ 2147483646 h 1205"/>
                  <a:gd name="T38" fmla="*/ 2147483646 w 1192"/>
                  <a:gd name="T39" fmla="*/ 2147483646 h 1205"/>
                  <a:gd name="T40" fmla="*/ 2147483646 w 1192"/>
                  <a:gd name="T41" fmla="*/ 2147483646 h 1205"/>
                  <a:gd name="T42" fmla="*/ 2147483646 w 1192"/>
                  <a:gd name="T43" fmla="*/ 2147483646 h 1205"/>
                  <a:gd name="T44" fmla="*/ 2147483646 w 1192"/>
                  <a:gd name="T45" fmla="*/ 2147483646 h 1205"/>
                  <a:gd name="T46" fmla="*/ 2147483646 w 1192"/>
                  <a:gd name="T47" fmla="*/ 2147483646 h 1205"/>
                  <a:gd name="T48" fmla="*/ 2147483646 w 1192"/>
                  <a:gd name="T49" fmla="*/ 2147483646 h 1205"/>
                  <a:gd name="T50" fmla="*/ 2147483646 w 1192"/>
                  <a:gd name="T51" fmla="*/ 2147483646 h 1205"/>
                  <a:gd name="T52" fmla="*/ 2147483646 w 1192"/>
                  <a:gd name="T53" fmla="*/ 2147483646 h 1205"/>
                  <a:gd name="T54" fmla="*/ 2147483646 w 1192"/>
                  <a:gd name="T55" fmla="*/ 2147483646 h 1205"/>
                  <a:gd name="T56" fmla="*/ 2147483646 w 1192"/>
                  <a:gd name="T57" fmla="*/ 2147483646 h 1205"/>
                  <a:gd name="T58" fmla="*/ 2147483646 w 1192"/>
                  <a:gd name="T59" fmla="*/ 2147483646 h 1205"/>
                  <a:gd name="T60" fmla="*/ 2147483646 w 1192"/>
                  <a:gd name="T61" fmla="*/ 0 h 12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575;p27"/>
              <p:cNvSpPr>
                <a:spLocks/>
              </p:cNvSpPr>
              <p:nvPr/>
            </p:nvSpPr>
            <p:spPr bwMode="auto">
              <a:xfrm>
                <a:off x="2967541" y="4565647"/>
                <a:ext cx="127041" cy="127037"/>
              </a:xfrm>
              <a:custGeom>
                <a:avLst/>
                <a:gdLst>
                  <a:gd name="T0" fmla="*/ 2147483646 w 2303"/>
                  <a:gd name="T1" fmla="*/ 2147483646 h 2304"/>
                  <a:gd name="T2" fmla="*/ 2147483646 w 2303"/>
                  <a:gd name="T3" fmla="*/ 2147483646 h 2304"/>
                  <a:gd name="T4" fmla="*/ 0 w 2303"/>
                  <a:gd name="T5" fmla="*/ 2147483646 h 2304"/>
                  <a:gd name="T6" fmla="*/ 2147483646 w 2303"/>
                  <a:gd name="T7" fmla="*/ 2147483646 h 2304"/>
                  <a:gd name="T8" fmla="*/ 2147483646 w 2303"/>
                  <a:gd name="T9" fmla="*/ 2147483646 h 2304"/>
                  <a:gd name="T10" fmla="*/ 2147483646 w 2303"/>
                  <a:gd name="T11" fmla="*/ 2147483646 h 2304"/>
                  <a:gd name="T12" fmla="*/ 2147483646 w 2303"/>
                  <a:gd name="T13" fmla="*/ 2147483646 h 2304"/>
                  <a:gd name="T14" fmla="*/ 2147483646 w 2303"/>
                  <a:gd name="T15" fmla="*/ 2147483646 h 2304"/>
                  <a:gd name="T16" fmla="*/ 2147483646 w 2303"/>
                  <a:gd name="T17" fmla="*/ 2147483646 h 2304"/>
                  <a:gd name="T18" fmla="*/ 2147483646 w 2303"/>
                  <a:gd name="T19" fmla="*/ 2147483646 h 2304"/>
                  <a:gd name="T20" fmla="*/ 2147483646 w 2303"/>
                  <a:gd name="T21" fmla="*/ 2147483646 h 2304"/>
                  <a:gd name="T22" fmla="*/ 2147483646 w 2303"/>
                  <a:gd name="T23" fmla="*/ 2147483646 h 2304"/>
                  <a:gd name="T24" fmla="*/ 2147483646 w 2303"/>
                  <a:gd name="T25" fmla="*/ 2147483646 h 2304"/>
                  <a:gd name="T26" fmla="*/ 2147483646 w 2303"/>
                  <a:gd name="T27" fmla="*/ 2147483646 h 2304"/>
                  <a:gd name="T28" fmla="*/ 2147483646 w 2303"/>
                  <a:gd name="T29" fmla="*/ 2147483646 h 2304"/>
                  <a:gd name="T30" fmla="*/ 2147483646 w 2303"/>
                  <a:gd name="T31" fmla="*/ 2147483646 h 2304"/>
                  <a:gd name="T32" fmla="*/ 2147483646 w 2303"/>
                  <a:gd name="T33" fmla="*/ 2147483646 h 2304"/>
                  <a:gd name="T34" fmla="*/ 2147483646 w 2303"/>
                  <a:gd name="T35" fmla="*/ 2147483646 h 2304"/>
                  <a:gd name="T36" fmla="*/ 2147483646 w 2303"/>
                  <a:gd name="T37" fmla="*/ 2147483646 h 2304"/>
                  <a:gd name="T38" fmla="*/ 2147483646 w 2303"/>
                  <a:gd name="T39" fmla="*/ 2147483646 h 2304"/>
                  <a:gd name="T40" fmla="*/ 2147483646 w 2303"/>
                  <a:gd name="T41" fmla="*/ 2147483646 h 2304"/>
                  <a:gd name="T42" fmla="*/ 2147483646 w 2303"/>
                  <a:gd name="T43" fmla="*/ 2147483646 h 2304"/>
                  <a:gd name="T44" fmla="*/ 2147483646 w 2303"/>
                  <a:gd name="T45" fmla="*/ 2147483646 h 2304"/>
                  <a:gd name="T46" fmla="*/ 2147483646 w 2303"/>
                  <a:gd name="T47" fmla="*/ 2147483646 h 2304"/>
                  <a:gd name="T48" fmla="*/ 2147483646 w 2303"/>
                  <a:gd name="T49" fmla="*/ 2147483646 h 2304"/>
                  <a:gd name="T50" fmla="*/ 2147483646 w 2303"/>
                  <a:gd name="T51" fmla="*/ 2147483646 h 2304"/>
                  <a:gd name="T52" fmla="*/ 2147483646 w 2303"/>
                  <a:gd name="T53" fmla="*/ 2147483646 h 2304"/>
                  <a:gd name="T54" fmla="*/ 2147483646 w 2303"/>
                  <a:gd name="T55" fmla="*/ 2147483646 h 2304"/>
                  <a:gd name="T56" fmla="*/ 2147483646 w 2303"/>
                  <a:gd name="T57" fmla="*/ 2147483646 h 2304"/>
                  <a:gd name="T58" fmla="*/ 2147483646 w 2303"/>
                  <a:gd name="T59" fmla="*/ 2147483646 h 2304"/>
                  <a:gd name="T60" fmla="*/ 2147483646 w 2303"/>
                  <a:gd name="T61" fmla="*/ 2147483646 h 2304"/>
                  <a:gd name="T62" fmla="*/ 2147483646 w 2303"/>
                  <a:gd name="T63" fmla="*/ 2147483646 h 2304"/>
                  <a:gd name="T64" fmla="*/ 2147483646 w 2303"/>
                  <a:gd name="T65" fmla="*/ 2147483646 h 2304"/>
                  <a:gd name="T66" fmla="*/ 2147483646 w 2303"/>
                  <a:gd name="T67" fmla="*/ 2147483646 h 2304"/>
                  <a:gd name="T68" fmla="*/ 2147483646 w 2303"/>
                  <a:gd name="T69" fmla="*/ 2147483646 h 2304"/>
                  <a:gd name="T70" fmla="*/ 2147483646 w 2303"/>
                  <a:gd name="T71" fmla="*/ 2147483646 h 2304"/>
                  <a:gd name="T72" fmla="*/ 2147483646 w 2303"/>
                  <a:gd name="T73" fmla="*/ 2147483646 h 2304"/>
                  <a:gd name="T74" fmla="*/ 2147483646 w 2303"/>
                  <a:gd name="T75" fmla="*/ 2147483646 h 2304"/>
                  <a:gd name="T76" fmla="*/ 2147483646 w 2303"/>
                  <a:gd name="T77" fmla="*/ 2147483646 h 2304"/>
                  <a:gd name="T78" fmla="*/ 2147483646 w 2303"/>
                  <a:gd name="T79" fmla="*/ 2147483646 h 2304"/>
                  <a:gd name="T80" fmla="*/ 2147483646 w 2303"/>
                  <a:gd name="T81" fmla="*/ 2147483646 h 2304"/>
                  <a:gd name="T82" fmla="*/ 2147483646 w 2303"/>
                  <a:gd name="T83" fmla="*/ 2147483646 h 2304"/>
                  <a:gd name="T84" fmla="*/ 2147483646 w 2303"/>
                  <a:gd name="T85" fmla="*/ 2147483646 h 2304"/>
                  <a:gd name="T86" fmla="*/ 2147483646 w 2303"/>
                  <a:gd name="T87" fmla="*/ 2147483646 h 2304"/>
                  <a:gd name="T88" fmla="*/ 2147483646 w 2303"/>
                  <a:gd name="T89" fmla="*/ 2147483646 h 2304"/>
                  <a:gd name="T90" fmla="*/ 2147483646 w 2303"/>
                  <a:gd name="T91" fmla="*/ 2147483646 h 2304"/>
                  <a:gd name="T92" fmla="*/ 2147483646 w 2303"/>
                  <a:gd name="T93" fmla="*/ 2147483646 h 2304"/>
                  <a:gd name="T94" fmla="*/ 2147483646 w 2303"/>
                  <a:gd name="T95" fmla="*/ 2147483646 h 2304"/>
                  <a:gd name="T96" fmla="*/ 2147483646 w 2303"/>
                  <a:gd name="T97" fmla="*/ 2147483646 h 2304"/>
                  <a:gd name="T98" fmla="*/ 2147483646 w 2303"/>
                  <a:gd name="T99" fmla="*/ 2147483646 h 2304"/>
                  <a:gd name="T100" fmla="*/ 2147483646 w 2303"/>
                  <a:gd name="T101" fmla="*/ 2147483646 h 2304"/>
                  <a:gd name="T102" fmla="*/ 2147483646 w 2303"/>
                  <a:gd name="T103" fmla="*/ 2147483646 h 2304"/>
                  <a:gd name="T104" fmla="*/ 2147483646 w 2303"/>
                  <a:gd name="T105" fmla="*/ 2147483646 h 2304"/>
                  <a:gd name="T106" fmla="*/ 2147483646 w 2303"/>
                  <a:gd name="T107" fmla="*/ 2147483646 h 2304"/>
                  <a:gd name="T108" fmla="*/ 2147483646 w 2303"/>
                  <a:gd name="T109" fmla="*/ 2147483646 h 2304"/>
                  <a:gd name="T110" fmla="*/ 2147483646 w 2303"/>
                  <a:gd name="T111" fmla="*/ 2147483646 h 2304"/>
                  <a:gd name="T112" fmla="*/ 2147483646 w 2303"/>
                  <a:gd name="T113" fmla="*/ 2147483646 h 2304"/>
                  <a:gd name="T114" fmla="*/ 2147483646 w 2303"/>
                  <a:gd name="T115" fmla="*/ 2147483646 h 2304"/>
                  <a:gd name="T116" fmla="*/ 2147483646 w 2303"/>
                  <a:gd name="T117" fmla="*/ 2147483646 h 2304"/>
                  <a:gd name="T118" fmla="*/ 2147483646 w 2303"/>
                  <a:gd name="T119" fmla="*/ 2147483646 h 2304"/>
                  <a:gd name="T120" fmla="*/ 2147483646 w 2303"/>
                  <a:gd name="T121" fmla="*/ 2147483646 h 2304"/>
                  <a:gd name="T122" fmla="*/ 2147483646 w 2303"/>
                  <a:gd name="T123" fmla="*/ 2147483646 h 2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lnTo>
                      <a:pt x="225"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98" name="Google Shape;576;p27"/>
            <p:cNvSpPr>
              <a:spLocks/>
            </p:cNvSpPr>
            <p:nvPr/>
          </p:nvSpPr>
          <p:spPr bwMode="auto">
            <a:xfrm>
              <a:off x="3027563" y="5577358"/>
              <a:ext cx="391710" cy="49226"/>
            </a:xfrm>
            <a:custGeom>
              <a:avLst/>
              <a:gdLst>
                <a:gd name="T0" fmla="*/ 2147483646 w 7056"/>
                <a:gd name="T1" fmla="*/ 0 h 887"/>
                <a:gd name="T2" fmla="*/ 2147483646 w 7056"/>
                <a:gd name="T3" fmla="*/ 2147483646 h 887"/>
                <a:gd name="T4" fmla="*/ 2147483646 w 7056"/>
                <a:gd name="T5" fmla="*/ 2147483646 h 887"/>
                <a:gd name="T6" fmla="*/ 2147483646 w 7056"/>
                <a:gd name="T7" fmla="*/ 0 h 887"/>
                <a:gd name="T8" fmla="*/ 2147483646 w 7056"/>
                <a:gd name="T9" fmla="*/ 0 h 8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56" h="887" extrusionOk="0">
                  <a:moveTo>
                    <a:pt x="1" y="0"/>
                  </a:moveTo>
                  <a:lnTo>
                    <a:pt x="1" y="887"/>
                  </a:lnTo>
                  <a:lnTo>
                    <a:pt x="7055" y="887"/>
                  </a:lnTo>
                  <a:lnTo>
                    <a:pt x="7055" y="0"/>
                  </a:lnTo>
                  <a:lnTo>
                    <a:pt x="1"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28" name="Google Shape;578;p27"/>
          <p:cNvSpPr>
            <a:spLocks/>
          </p:cNvSpPr>
          <p:nvPr/>
        </p:nvSpPr>
        <p:spPr bwMode="auto">
          <a:xfrm>
            <a:off x="2481269" y="6418263"/>
            <a:ext cx="198437" cy="165100"/>
          </a:xfrm>
          <a:custGeom>
            <a:avLst/>
            <a:gdLst>
              <a:gd name="T0" fmla="*/ 2147483646 w 4806"/>
              <a:gd name="T1" fmla="*/ 2147483646 h 2979"/>
              <a:gd name="T2" fmla="*/ 2147483646 w 4806"/>
              <a:gd name="T3" fmla="*/ 2147483646 h 2979"/>
              <a:gd name="T4" fmla="*/ 2147483646 w 4806"/>
              <a:gd name="T5" fmla="*/ 2147483646 h 2979"/>
              <a:gd name="T6" fmla="*/ 2147483646 w 4806"/>
              <a:gd name="T7" fmla="*/ 2147483646 h 2979"/>
              <a:gd name="T8" fmla="*/ 2147483646 w 4806"/>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2979" extrusionOk="0">
                <a:moveTo>
                  <a:pt x="1" y="1"/>
                </a:moveTo>
                <a:lnTo>
                  <a:pt x="1" y="2978"/>
                </a:lnTo>
                <a:lnTo>
                  <a:pt x="4805" y="2978"/>
                </a:lnTo>
                <a:lnTo>
                  <a:pt x="4805"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229" name="Group 228"/>
          <p:cNvGrpSpPr>
            <a:grpSpLocks/>
          </p:cNvGrpSpPr>
          <p:nvPr userDrawn="1"/>
        </p:nvGrpSpPr>
        <p:grpSpPr bwMode="auto">
          <a:xfrm>
            <a:off x="1143002" y="5626100"/>
            <a:ext cx="6989763" cy="1231900"/>
            <a:chOff x="1524301" y="5626805"/>
            <a:chExt cx="9320239" cy="1231195"/>
          </a:xfrm>
        </p:grpSpPr>
        <p:sp>
          <p:nvSpPr>
            <p:cNvPr id="230" name="Google Shape;577;p27"/>
            <p:cNvSpPr>
              <a:spLocks/>
            </p:cNvSpPr>
            <p:nvPr/>
          </p:nvSpPr>
          <p:spPr bwMode="auto">
            <a:xfrm>
              <a:off x="3308758" y="6402649"/>
              <a:ext cx="264598" cy="452178"/>
            </a:xfrm>
            <a:custGeom>
              <a:avLst/>
              <a:gdLst>
                <a:gd name="T0" fmla="*/ 2147483646 w 4806"/>
                <a:gd name="T1" fmla="*/ 2147483646 h 8167"/>
                <a:gd name="T2" fmla="*/ 2147483646 w 4806"/>
                <a:gd name="T3" fmla="*/ 2147483646 h 8167"/>
                <a:gd name="T4" fmla="*/ 2147483646 w 4806"/>
                <a:gd name="T5" fmla="*/ 2147483646 h 8167"/>
                <a:gd name="T6" fmla="*/ 2147483646 w 4806"/>
                <a:gd name="T7" fmla="*/ 2147483646 h 8167"/>
                <a:gd name="T8" fmla="*/ 2147483646 w 4806"/>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8167" extrusionOk="0">
                  <a:moveTo>
                    <a:pt x="1" y="1"/>
                  </a:moveTo>
                  <a:lnTo>
                    <a:pt x="1" y="8167"/>
                  </a:lnTo>
                  <a:lnTo>
                    <a:pt x="4805" y="8167"/>
                  </a:lnTo>
                  <a:lnTo>
                    <a:pt x="4805"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31" name="Google Shape;579;p27"/>
            <p:cNvGrpSpPr>
              <a:grpSpLocks/>
            </p:cNvGrpSpPr>
            <p:nvPr userDrawn="1"/>
          </p:nvGrpSpPr>
          <p:grpSpPr bwMode="auto">
            <a:xfrm>
              <a:off x="1524301" y="5626805"/>
              <a:ext cx="9320239" cy="1231194"/>
              <a:chOff x="929285" y="5051507"/>
              <a:chExt cx="7315206" cy="1231194"/>
            </a:xfrm>
          </p:grpSpPr>
          <p:sp>
            <p:nvSpPr>
              <p:cNvPr id="232" name="Google Shape;580;p27"/>
              <p:cNvSpPr>
                <a:spLocks/>
              </p:cNvSpPr>
              <p:nvPr/>
            </p:nvSpPr>
            <p:spPr bwMode="auto">
              <a:xfrm>
                <a:off x="929285" y="5051507"/>
                <a:ext cx="7315206" cy="420447"/>
              </a:xfrm>
              <a:custGeom>
                <a:avLst/>
                <a:gdLst>
                  <a:gd name="T0" fmla="*/ 2147483646 w 132354"/>
                  <a:gd name="T1" fmla="*/ 2147483646 h 7612"/>
                  <a:gd name="T2" fmla="*/ 2147483646 w 132354"/>
                  <a:gd name="T3" fmla="*/ 2147483646 h 7612"/>
                  <a:gd name="T4" fmla="*/ 2147483646 w 132354"/>
                  <a:gd name="T5" fmla="*/ 2147483646 h 7612"/>
                  <a:gd name="T6" fmla="*/ 2147483646 w 132354"/>
                  <a:gd name="T7" fmla="*/ 2147483646 h 7612"/>
                  <a:gd name="T8" fmla="*/ 2147483646 w 132354"/>
                  <a:gd name="T9" fmla="*/ 2147483646 h 7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7612" extrusionOk="0">
                    <a:moveTo>
                      <a:pt x="1" y="1"/>
                    </a:moveTo>
                    <a:lnTo>
                      <a:pt x="1" y="7611"/>
                    </a:lnTo>
                    <a:lnTo>
                      <a:pt x="132353" y="7611"/>
                    </a:lnTo>
                    <a:lnTo>
                      <a:pt x="132353" y="1"/>
                    </a:lnTo>
                    <a:lnTo>
                      <a:pt x="1" y="1"/>
                    </a:lnTo>
                    <a:close/>
                  </a:path>
                </a:pathLst>
              </a:custGeom>
              <a:solidFill>
                <a:srgbClr val="EFEDD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581;p27"/>
              <p:cNvSpPr>
                <a:spLocks/>
              </p:cNvSpPr>
              <p:nvPr/>
            </p:nvSpPr>
            <p:spPr bwMode="auto">
              <a:xfrm>
                <a:off x="929285" y="5051507"/>
                <a:ext cx="7315206" cy="133274"/>
              </a:xfrm>
              <a:custGeom>
                <a:avLst/>
                <a:gdLst>
                  <a:gd name="T0" fmla="*/ 2147483646 w 132354"/>
                  <a:gd name="T1" fmla="*/ 2147483646 h 2423"/>
                  <a:gd name="T2" fmla="*/ 2147483646 w 132354"/>
                  <a:gd name="T3" fmla="*/ 2147483646 h 2423"/>
                  <a:gd name="T4" fmla="*/ 2147483646 w 132354"/>
                  <a:gd name="T5" fmla="*/ 2147483646 h 2423"/>
                  <a:gd name="T6" fmla="*/ 2147483646 w 132354"/>
                  <a:gd name="T7" fmla="*/ 2147483646 h 2423"/>
                  <a:gd name="T8" fmla="*/ 2147483646 w 132354"/>
                  <a:gd name="T9" fmla="*/ 2147483646 h 2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2423" extrusionOk="0">
                    <a:moveTo>
                      <a:pt x="1" y="1"/>
                    </a:moveTo>
                    <a:lnTo>
                      <a:pt x="1" y="2423"/>
                    </a:lnTo>
                    <a:lnTo>
                      <a:pt x="132353" y="2423"/>
                    </a:lnTo>
                    <a:lnTo>
                      <a:pt x="132353" y="1"/>
                    </a:lnTo>
                    <a:lnTo>
                      <a:pt x="1" y="1"/>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582;p27"/>
              <p:cNvSpPr>
                <a:spLocks/>
              </p:cNvSpPr>
              <p:nvPr/>
            </p:nvSpPr>
            <p:spPr bwMode="auto">
              <a:xfrm>
                <a:off x="6669471" y="5830524"/>
                <a:ext cx="264164" cy="452178"/>
              </a:xfrm>
              <a:custGeom>
                <a:avLst/>
                <a:gdLst>
                  <a:gd name="T0" fmla="*/ 2147483646 w 4792"/>
                  <a:gd name="T1" fmla="*/ 2147483646 h 8167"/>
                  <a:gd name="T2" fmla="*/ 2147483646 w 4792"/>
                  <a:gd name="T3" fmla="*/ 2147483646 h 8167"/>
                  <a:gd name="T4" fmla="*/ 2147483646 w 4792"/>
                  <a:gd name="T5" fmla="*/ 2147483646 h 8167"/>
                  <a:gd name="T6" fmla="*/ 2147483646 w 4792"/>
                  <a:gd name="T7" fmla="*/ 2147483646 h 8167"/>
                  <a:gd name="T8" fmla="*/ 2147483646 w 4792"/>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8167" extrusionOk="0">
                    <a:moveTo>
                      <a:pt x="1" y="1"/>
                    </a:moveTo>
                    <a:lnTo>
                      <a:pt x="1" y="8167"/>
                    </a:lnTo>
                    <a:lnTo>
                      <a:pt x="4792" y="8167"/>
                    </a:lnTo>
                    <a:lnTo>
                      <a:pt x="4792"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583;p27"/>
              <p:cNvSpPr>
                <a:spLocks/>
              </p:cNvSpPr>
              <p:nvPr/>
            </p:nvSpPr>
            <p:spPr bwMode="auto">
              <a:xfrm>
                <a:off x="6669471" y="5830524"/>
                <a:ext cx="264164" cy="165006"/>
              </a:xfrm>
              <a:custGeom>
                <a:avLst/>
                <a:gdLst>
                  <a:gd name="T0" fmla="*/ 2147483646 w 4792"/>
                  <a:gd name="T1" fmla="*/ 2147483646 h 2979"/>
                  <a:gd name="T2" fmla="*/ 2147483646 w 4792"/>
                  <a:gd name="T3" fmla="*/ 2147483646 h 2979"/>
                  <a:gd name="T4" fmla="*/ 2147483646 w 4792"/>
                  <a:gd name="T5" fmla="*/ 2147483646 h 2979"/>
                  <a:gd name="T6" fmla="*/ 2147483646 w 4792"/>
                  <a:gd name="T7" fmla="*/ 2147483646 h 2979"/>
                  <a:gd name="T8" fmla="*/ 2147483646 w 4792"/>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2979" extrusionOk="0">
                    <a:moveTo>
                      <a:pt x="1" y="1"/>
                    </a:moveTo>
                    <a:lnTo>
                      <a:pt x="1" y="2978"/>
                    </a:lnTo>
                    <a:lnTo>
                      <a:pt x="4792" y="2978"/>
                    </a:lnTo>
                    <a:lnTo>
                      <a:pt x="4792"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584;p27"/>
              <p:cNvSpPr>
                <a:spLocks/>
              </p:cNvSpPr>
              <p:nvPr/>
            </p:nvSpPr>
            <p:spPr bwMode="auto">
              <a:xfrm>
                <a:off x="1653661" y="5471954"/>
                <a:ext cx="5864791" cy="360156"/>
              </a:xfrm>
              <a:custGeom>
                <a:avLst/>
                <a:gdLst>
                  <a:gd name="T0" fmla="*/ 2147483646 w 106109"/>
                  <a:gd name="T1" fmla="*/ 0 h 6499"/>
                  <a:gd name="T2" fmla="*/ 2147483646 w 106109"/>
                  <a:gd name="T3" fmla="*/ 2147483646 h 6499"/>
                  <a:gd name="T4" fmla="*/ 2147483646 w 106109"/>
                  <a:gd name="T5" fmla="*/ 2147483646 h 6499"/>
                  <a:gd name="T6" fmla="*/ 2147483646 w 106109"/>
                  <a:gd name="T7" fmla="*/ 0 h 6499"/>
                  <a:gd name="T8" fmla="*/ 2147483646 w 106109"/>
                  <a:gd name="T9" fmla="*/ 0 h 6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6499" extrusionOk="0">
                    <a:moveTo>
                      <a:pt x="1" y="0"/>
                    </a:moveTo>
                    <a:lnTo>
                      <a:pt x="1" y="6499"/>
                    </a:lnTo>
                    <a:lnTo>
                      <a:pt x="106108" y="6499"/>
                    </a:lnTo>
                    <a:lnTo>
                      <a:pt x="106108" y="0"/>
                    </a:lnTo>
                    <a:lnTo>
                      <a:pt x="1"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585;p27"/>
              <p:cNvSpPr>
                <a:spLocks/>
              </p:cNvSpPr>
              <p:nvPr/>
            </p:nvSpPr>
            <p:spPr bwMode="auto">
              <a:xfrm>
                <a:off x="1653661" y="5471954"/>
                <a:ext cx="5864791" cy="176111"/>
              </a:xfrm>
              <a:custGeom>
                <a:avLst/>
                <a:gdLst>
                  <a:gd name="T0" fmla="*/ 2147483646 w 106109"/>
                  <a:gd name="T1" fmla="*/ 0 h 3190"/>
                  <a:gd name="T2" fmla="*/ 2147483646 w 106109"/>
                  <a:gd name="T3" fmla="*/ 2147483646 h 3190"/>
                  <a:gd name="T4" fmla="*/ 2147483646 w 106109"/>
                  <a:gd name="T5" fmla="*/ 2147483646 h 3190"/>
                  <a:gd name="T6" fmla="*/ 2147483646 w 106109"/>
                  <a:gd name="T7" fmla="*/ 0 h 3190"/>
                  <a:gd name="T8" fmla="*/ 2147483646 w 106109"/>
                  <a:gd name="T9" fmla="*/ 0 h 3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3190" extrusionOk="0">
                    <a:moveTo>
                      <a:pt x="1" y="0"/>
                    </a:moveTo>
                    <a:lnTo>
                      <a:pt x="1" y="3190"/>
                    </a:lnTo>
                    <a:lnTo>
                      <a:pt x="106108" y="3190"/>
                    </a:lnTo>
                    <a:lnTo>
                      <a:pt x="106108" y="0"/>
                    </a:lnTo>
                    <a:lnTo>
                      <a:pt x="1" y="0"/>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Tree>
    <p:extLst>
      <p:ext uri="{BB962C8B-B14F-4D97-AF65-F5344CB8AC3E}">
        <p14:creationId xmlns:p14="http://schemas.microsoft.com/office/powerpoint/2010/main" val="374230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5"/>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4"/>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8"/>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39"/>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43"/>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29"/>
                                        </p:tgtEl>
                                        <p:attrNameLst>
                                          <p:attrName>style.visibility</p:attrName>
                                        </p:attrNameLst>
                                      </p:cBhvr>
                                      <p:to>
                                        <p:strVal val="visible"/>
                                      </p:to>
                                    </p:set>
                                    <p:anim calcmode="lin" valueType="num">
                                      <p:cBhvr additive="base">
                                        <p:cTn id="19" dur="500" fill="hold"/>
                                        <p:tgtEl>
                                          <p:spTgt spid="229"/>
                                        </p:tgtEl>
                                        <p:attrNameLst>
                                          <p:attrName>ppt_x</p:attrName>
                                        </p:attrNameLst>
                                      </p:cBhvr>
                                      <p:tavLst>
                                        <p:tav tm="0">
                                          <p:val>
                                            <p:strVal val="#ppt_x"/>
                                          </p:val>
                                        </p:tav>
                                        <p:tav tm="100000">
                                          <p:val>
                                            <p:strVal val="#ppt_x"/>
                                          </p:val>
                                        </p:tav>
                                      </p:tavLst>
                                    </p:anim>
                                    <p:anim calcmode="lin" valueType="num">
                                      <p:cBhvr additive="base">
                                        <p:cTn id="20" dur="500" fill="hold"/>
                                        <p:tgtEl>
                                          <p:spTgt spid="22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 calcmode="lin" valueType="num">
                                      <p:cBhvr additive="base">
                                        <p:cTn id="24" dur="500" fill="hold"/>
                                        <p:tgtEl>
                                          <p:spTgt spid="155"/>
                                        </p:tgtEl>
                                        <p:attrNameLst>
                                          <p:attrName>ppt_x</p:attrName>
                                        </p:attrNameLst>
                                      </p:cBhvr>
                                      <p:tavLst>
                                        <p:tav tm="0">
                                          <p:val>
                                            <p:strVal val="0-#ppt_w/2"/>
                                          </p:val>
                                        </p:tav>
                                        <p:tav tm="100000">
                                          <p:val>
                                            <p:strVal val="#ppt_x"/>
                                          </p:val>
                                        </p:tav>
                                      </p:tavLst>
                                    </p:anim>
                                    <p:anim calcmode="lin" valueType="num">
                                      <p:cBhvr additive="base">
                                        <p:cTn id="25" dur="500" fill="hold"/>
                                        <p:tgtEl>
                                          <p:spTgt spid="15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500" fill="hold"/>
                                        <p:tgtEl>
                                          <p:spTgt spid="98"/>
                                        </p:tgtEl>
                                        <p:attrNameLst>
                                          <p:attrName>ppt_x</p:attrName>
                                        </p:attrNameLst>
                                      </p:cBhvr>
                                      <p:tavLst>
                                        <p:tav tm="0">
                                          <p:val>
                                            <p:strVal val="1+#ppt_w/2"/>
                                          </p:val>
                                        </p:tav>
                                        <p:tav tm="100000">
                                          <p:val>
                                            <p:strVal val="#ppt_x"/>
                                          </p:val>
                                        </p:tav>
                                      </p:tavLst>
                                    </p:anim>
                                    <p:anim calcmode="lin" valueType="num">
                                      <p:cBhvr additive="base">
                                        <p:cTn id="30" dur="500" fill="hold"/>
                                        <p:tgtEl>
                                          <p:spTgt spid="98"/>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4F6228"/>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p:nvPr/>
          </p:nvSpPr>
          <p:spPr>
            <a:xfrm>
              <a:off x="661380" y="219519"/>
              <a:ext cx="8068625"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p:cNvSpPr/>
          <p:nvPr userDrawn="1"/>
        </p:nvSpPr>
        <p:spPr>
          <a:xfrm rot="126755">
            <a:off x="2319338" y="1090613"/>
            <a:ext cx="4162425" cy="4730750"/>
          </a:xfrm>
          <a:prstGeom prst="rect">
            <a:avLst/>
          </a:prstGeom>
          <a:solidFill>
            <a:srgbClr val="FFE285"/>
          </a:solidFill>
          <a:ln>
            <a:noFill/>
          </a:ln>
        </p:spPr>
        <p:txBody>
          <a:bodyPr spcFirstLastPara="1" lIns="68569" tIns="68569" rIns="68569" bIns="68569" anchor="ctr"/>
          <a:lstStyle/>
          <a:p>
            <a:pPr eaLnBrk="1" fontAlgn="auto" hangingPunct="1">
              <a:spcBef>
                <a:spcPts val="0"/>
              </a:spcBef>
              <a:spcAft>
                <a:spcPts val="0"/>
              </a:spcAft>
              <a:defRPr/>
            </a:pPr>
            <a:endParaRPr sz="375" i="0" dirty="0">
              <a:solidFill>
                <a:prstClr val="black"/>
              </a:solidFill>
              <a:latin typeface="Arial"/>
            </a:endParaRPr>
          </a:p>
        </p:txBody>
      </p:sp>
      <p:sp>
        <p:nvSpPr>
          <p:cNvPr id="71" name="Google Shape;1766;p26"/>
          <p:cNvSpPr/>
          <p:nvPr userDrawn="1"/>
        </p:nvSpPr>
        <p:spPr>
          <a:xfrm rot="21464125">
            <a:off x="2108206" y="773125"/>
            <a:ext cx="963613"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2" name="Google Shape;1767;p26"/>
          <p:cNvSpPr/>
          <p:nvPr userDrawn="1"/>
        </p:nvSpPr>
        <p:spPr>
          <a:xfrm rot="4829593">
            <a:off x="5537206" y="1168407"/>
            <a:ext cx="1546225" cy="83185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grpSp>
        <p:nvGrpSpPr>
          <p:cNvPr id="73" name="Google Shape;211;p3"/>
          <p:cNvGrpSpPr>
            <a:grpSpLocks/>
          </p:cNvGrpSpPr>
          <p:nvPr userDrawn="1"/>
        </p:nvGrpSpPr>
        <p:grpSpPr bwMode="auto">
          <a:xfrm>
            <a:off x="773114" y="1581150"/>
            <a:ext cx="333375" cy="398463"/>
            <a:chOff x="2495125" y="2142250"/>
            <a:chExt cx="444275" cy="398525"/>
          </a:xfrm>
        </p:grpSpPr>
        <p:sp>
          <p:nvSpPr>
            <p:cNvPr id="74" name="Google Shape;212;p3"/>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213;p3"/>
            <p:cNvSpPr/>
            <p:nvPr/>
          </p:nvSpPr>
          <p:spPr>
            <a:xfrm>
              <a:off x="2655910" y="2307376"/>
              <a:ext cx="95201"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6" name="Google Shape;214;p3"/>
          <p:cNvGrpSpPr>
            <a:grpSpLocks/>
          </p:cNvGrpSpPr>
          <p:nvPr userDrawn="1"/>
        </p:nvGrpSpPr>
        <p:grpSpPr bwMode="auto">
          <a:xfrm>
            <a:off x="7920038" y="5038725"/>
            <a:ext cx="219075" cy="280988"/>
            <a:chOff x="3243875" y="2372825"/>
            <a:chExt cx="291375" cy="281375"/>
          </a:xfrm>
        </p:grpSpPr>
        <p:sp>
          <p:nvSpPr>
            <p:cNvPr id="77" name="Google Shape;215;p3"/>
            <p:cNvSpPr/>
            <p:nvPr/>
          </p:nvSpPr>
          <p:spPr>
            <a:xfrm>
              <a:off x="3286103" y="2403030"/>
              <a:ext cx="206918"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78" name="Google Shape;216;p3"/>
            <p:cNvSpPr/>
            <p:nvPr/>
          </p:nvSpPr>
          <p:spPr>
            <a:xfrm>
              <a:off x="3302995" y="2403030"/>
              <a:ext cx="192138"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79" name="Google Shape;217;p3"/>
            <p:cNvSpPr/>
            <p:nvPr/>
          </p:nvSpPr>
          <p:spPr>
            <a:xfrm>
              <a:off x="3395897" y="2372825"/>
              <a:ext cx="10556"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0" name="Google Shape;218;p3"/>
            <p:cNvSpPr/>
            <p:nvPr/>
          </p:nvSpPr>
          <p:spPr>
            <a:xfrm>
              <a:off x="3243875" y="2495231"/>
              <a:ext cx="285040"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1" name="Google Shape;219;p3"/>
            <p:cNvSpPr/>
            <p:nvPr/>
          </p:nvSpPr>
          <p:spPr>
            <a:xfrm>
              <a:off x="3341000" y="2379184"/>
              <a:ext cx="103459"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2" name="Google Shape;220;p3"/>
            <p:cNvSpPr/>
            <p:nvPr/>
          </p:nvSpPr>
          <p:spPr>
            <a:xfrm>
              <a:off x="3267100" y="2458668"/>
              <a:ext cx="268150"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3" name="Google Shape;221;p3"/>
            <p:cNvSpPr/>
            <p:nvPr/>
          </p:nvSpPr>
          <p:spPr>
            <a:xfrm>
              <a:off x="3275546" y="2452309"/>
              <a:ext cx="257592"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84" name="Google Shape;222;p3"/>
            <p:cNvSpPr/>
            <p:nvPr/>
          </p:nvSpPr>
          <p:spPr>
            <a:xfrm>
              <a:off x="3328332" y="2385542"/>
              <a:ext cx="120350"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5" name="Google Shape;223;p3"/>
            <p:cNvSpPr/>
            <p:nvPr/>
          </p:nvSpPr>
          <p:spPr>
            <a:xfrm>
              <a:off x="3328332" y="2438003"/>
              <a:ext cx="133018"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6" name="Google Shape;224;p3"/>
            <p:cNvSpPr>
              <a:spLocks/>
            </p:cNvSpPr>
            <p:nvPr/>
          </p:nvSpPr>
          <p:spPr bwMode="auto">
            <a:xfrm>
              <a:off x="3357891" y="2469796"/>
              <a:ext cx="71788" cy="7153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7" name="Google Shape;225;p3"/>
          <p:cNvGrpSpPr>
            <a:grpSpLocks/>
          </p:cNvGrpSpPr>
          <p:nvPr userDrawn="1"/>
        </p:nvGrpSpPr>
        <p:grpSpPr bwMode="auto">
          <a:xfrm>
            <a:off x="8083556" y="714387"/>
            <a:ext cx="125413" cy="168275"/>
            <a:chOff x="4954425" y="2036375"/>
            <a:chExt cx="166675" cy="168575"/>
          </a:xfrm>
        </p:grpSpPr>
        <p:sp>
          <p:nvSpPr>
            <p:cNvPr id="88" name="Google Shape;226;p3"/>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227;p3"/>
            <p:cNvSpPr/>
            <p:nvPr/>
          </p:nvSpPr>
          <p:spPr>
            <a:xfrm>
              <a:off x="5009280" y="2104760"/>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90" name="Google Shape;228;p3"/>
          <p:cNvSpPr>
            <a:spLocks/>
          </p:cNvSpPr>
          <p:nvPr userDrawn="1"/>
        </p:nvSpPr>
        <p:spPr bwMode="auto">
          <a:xfrm>
            <a:off x="1182690" y="3597275"/>
            <a:ext cx="88900"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229;p3"/>
          <p:cNvSpPr/>
          <p:nvPr userDrawn="1"/>
        </p:nvSpPr>
        <p:spPr>
          <a:xfrm>
            <a:off x="7385050" y="3887788"/>
            <a:ext cx="65088"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92" name="Google Shape;230;p3"/>
          <p:cNvGrpSpPr>
            <a:grpSpLocks/>
          </p:cNvGrpSpPr>
          <p:nvPr userDrawn="1"/>
        </p:nvGrpSpPr>
        <p:grpSpPr bwMode="auto">
          <a:xfrm>
            <a:off x="955681" y="5541975"/>
            <a:ext cx="125413" cy="168275"/>
            <a:chOff x="4954425" y="2036375"/>
            <a:chExt cx="166675" cy="168575"/>
          </a:xfrm>
        </p:grpSpPr>
        <p:sp>
          <p:nvSpPr>
            <p:cNvPr id="93"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4" name="Google Shape;232;p3"/>
            <p:cNvSpPr/>
            <p:nvPr/>
          </p:nvSpPr>
          <p:spPr>
            <a:xfrm>
              <a:off x="5009280" y="2104759"/>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5" name="Google Shape;769;p31"/>
          <p:cNvGrpSpPr>
            <a:grpSpLocks/>
          </p:cNvGrpSpPr>
          <p:nvPr userDrawn="1"/>
        </p:nvGrpSpPr>
        <p:grpSpPr bwMode="auto">
          <a:xfrm>
            <a:off x="1911352" y="3587750"/>
            <a:ext cx="1949450" cy="2522538"/>
            <a:chOff x="5641385" y="2381306"/>
            <a:chExt cx="2599446" cy="2521829"/>
          </a:xfrm>
        </p:grpSpPr>
        <p:sp>
          <p:nvSpPr>
            <p:cNvPr id="96" name="Google Shape;770;p31"/>
            <p:cNvSpPr>
              <a:spLocks/>
            </p:cNvSpPr>
            <p:nvPr/>
          </p:nvSpPr>
          <p:spPr bwMode="auto">
            <a:xfrm>
              <a:off x="5715474" y="4460346"/>
              <a:ext cx="2364479" cy="360262"/>
            </a:xfrm>
            <a:custGeom>
              <a:avLst/>
              <a:gdLst>
                <a:gd name="T0" fmla="*/ 2147483646 w 38516"/>
                <a:gd name="T1" fmla="*/ 2147483646 h 5883"/>
                <a:gd name="T2" fmla="*/ 0 w 38516"/>
                <a:gd name="T3" fmla="*/ 2147483646 h 5883"/>
                <a:gd name="T4" fmla="*/ 2147483646 w 38516"/>
                <a:gd name="T5" fmla="*/ 2147483646 h 5883"/>
                <a:gd name="T6" fmla="*/ 2147483646 w 38516"/>
                <a:gd name="T7" fmla="*/ 2147483646 h 5883"/>
                <a:gd name="T8" fmla="*/ 2147483646 w 38516"/>
                <a:gd name="T9" fmla="*/ 2147483646 h 58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97" name="Google Shape;771;p31"/>
            <p:cNvGrpSpPr>
              <a:grpSpLocks/>
            </p:cNvGrpSpPr>
            <p:nvPr/>
          </p:nvGrpSpPr>
          <p:grpSpPr bwMode="auto">
            <a:xfrm flipH="1">
              <a:off x="6792933" y="3690838"/>
              <a:ext cx="1447901" cy="1002797"/>
              <a:chOff x="4799733" y="3457797"/>
              <a:chExt cx="2301935" cy="1594294"/>
            </a:xfrm>
          </p:grpSpPr>
          <p:sp>
            <p:nvSpPr>
              <p:cNvPr id="152" name="Google Shape;772;p31"/>
              <p:cNvSpPr>
                <a:spLocks/>
              </p:cNvSpPr>
              <p:nvPr/>
            </p:nvSpPr>
            <p:spPr bwMode="auto">
              <a:xfrm>
                <a:off x="5513202" y="4441497"/>
                <a:ext cx="134616" cy="12111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773;p31"/>
              <p:cNvSpPr>
                <a:spLocks/>
              </p:cNvSpPr>
              <p:nvPr/>
            </p:nvSpPr>
            <p:spPr bwMode="auto">
              <a:xfrm>
                <a:off x="5671375" y="4451590"/>
                <a:ext cx="90867" cy="78218"/>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774;p31"/>
              <p:cNvSpPr>
                <a:spLocks/>
              </p:cNvSpPr>
              <p:nvPr/>
            </p:nvSpPr>
            <p:spPr bwMode="auto">
              <a:xfrm>
                <a:off x="5671375" y="4449066"/>
                <a:ext cx="90867" cy="78219"/>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775;p31"/>
              <p:cNvSpPr>
                <a:spLocks/>
              </p:cNvSpPr>
              <p:nvPr/>
            </p:nvSpPr>
            <p:spPr bwMode="auto">
              <a:xfrm>
                <a:off x="5668010" y="4449066"/>
                <a:ext cx="100962" cy="83265"/>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776;p31"/>
              <p:cNvSpPr>
                <a:spLocks/>
              </p:cNvSpPr>
              <p:nvPr/>
            </p:nvSpPr>
            <p:spPr bwMode="auto">
              <a:xfrm>
                <a:off x="4799737" y="3863690"/>
                <a:ext cx="1238467" cy="1188415"/>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777;p31"/>
              <p:cNvSpPr>
                <a:spLocks/>
              </p:cNvSpPr>
              <p:nvPr/>
            </p:nvSpPr>
            <p:spPr bwMode="auto">
              <a:xfrm>
                <a:off x="4846853" y="3873783"/>
                <a:ext cx="1026446" cy="1047118"/>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778;p31"/>
              <p:cNvSpPr>
                <a:spLocks/>
              </p:cNvSpPr>
              <p:nvPr/>
            </p:nvSpPr>
            <p:spPr bwMode="auto">
              <a:xfrm>
                <a:off x="5819452" y="3941909"/>
                <a:ext cx="74039" cy="68125"/>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779;p31"/>
              <p:cNvSpPr>
                <a:spLocks/>
              </p:cNvSpPr>
              <p:nvPr/>
            </p:nvSpPr>
            <p:spPr bwMode="auto">
              <a:xfrm>
                <a:off x="5647818" y="4113485"/>
                <a:ext cx="77403" cy="68125"/>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780;p31"/>
              <p:cNvSpPr>
                <a:spLocks/>
              </p:cNvSpPr>
              <p:nvPr/>
            </p:nvSpPr>
            <p:spPr bwMode="auto">
              <a:xfrm>
                <a:off x="5775703" y="3984802"/>
                <a:ext cx="53846" cy="47941"/>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781;p31"/>
              <p:cNvSpPr>
                <a:spLocks/>
              </p:cNvSpPr>
              <p:nvPr/>
            </p:nvSpPr>
            <p:spPr bwMode="auto">
              <a:xfrm>
                <a:off x="5735318" y="4025173"/>
                <a:ext cx="57211" cy="50463"/>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782;p31"/>
              <p:cNvSpPr>
                <a:spLocks/>
              </p:cNvSpPr>
              <p:nvPr/>
            </p:nvSpPr>
            <p:spPr bwMode="auto">
              <a:xfrm>
                <a:off x="5694933" y="4065544"/>
                <a:ext cx="57211" cy="50463"/>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783;p31"/>
              <p:cNvSpPr>
                <a:spLocks/>
              </p:cNvSpPr>
              <p:nvPr/>
            </p:nvSpPr>
            <p:spPr bwMode="auto">
              <a:xfrm>
                <a:off x="5604067" y="4158902"/>
                <a:ext cx="53846" cy="47939"/>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784;p31"/>
              <p:cNvSpPr>
                <a:spLocks/>
              </p:cNvSpPr>
              <p:nvPr/>
            </p:nvSpPr>
            <p:spPr bwMode="auto">
              <a:xfrm>
                <a:off x="5563682" y="4199273"/>
                <a:ext cx="57213" cy="50463"/>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785;p31"/>
              <p:cNvSpPr>
                <a:spLocks/>
              </p:cNvSpPr>
              <p:nvPr/>
            </p:nvSpPr>
            <p:spPr bwMode="auto">
              <a:xfrm>
                <a:off x="5526663" y="4239644"/>
                <a:ext cx="53846" cy="50463"/>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786;p31"/>
              <p:cNvSpPr>
                <a:spLocks/>
              </p:cNvSpPr>
              <p:nvPr/>
            </p:nvSpPr>
            <p:spPr bwMode="auto">
              <a:xfrm>
                <a:off x="5432432" y="4330478"/>
                <a:ext cx="60577" cy="50463"/>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787;p31"/>
              <p:cNvSpPr>
                <a:spLocks/>
              </p:cNvSpPr>
              <p:nvPr/>
            </p:nvSpPr>
            <p:spPr bwMode="auto">
              <a:xfrm>
                <a:off x="5395412" y="4370849"/>
                <a:ext cx="53846" cy="50463"/>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788;p31"/>
              <p:cNvSpPr>
                <a:spLocks/>
              </p:cNvSpPr>
              <p:nvPr/>
            </p:nvSpPr>
            <p:spPr bwMode="auto">
              <a:xfrm>
                <a:off x="5355027" y="4413742"/>
                <a:ext cx="53846" cy="47941"/>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789;p31"/>
              <p:cNvSpPr>
                <a:spLocks/>
              </p:cNvSpPr>
              <p:nvPr/>
            </p:nvSpPr>
            <p:spPr bwMode="auto">
              <a:xfrm>
                <a:off x="5267527" y="4504576"/>
                <a:ext cx="53846" cy="50463"/>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790;p31"/>
              <p:cNvSpPr>
                <a:spLocks/>
              </p:cNvSpPr>
              <p:nvPr/>
            </p:nvSpPr>
            <p:spPr bwMode="auto">
              <a:xfrm>
                <a:off x="5223778" y="4544947"/>
                <a:ext cx="57211" cy="50463"/>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791;p31"/>
              <p:cNvSpPr>
                <a:spLocks/>
              </p:cNvSpPr>
              <p:nvPr/>
            </p:nvSpPr>
            <p:spPr bwMode="auto">
              <a:xfrm>
                <a:off x="5183393" y="4587841"/>
                <a:ext cx="53846" cy="47939"/>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792;p31"/>
              <p:cNvSpPr>
                <a:spLocks/>
              </p:cNvSpPr>
              <p:nvPr/>
            </p:nvSpPr>
            <p:spPr bwMode="auto">
              <a:xfrm>
                <a:off x="5095892" y="4678676"/>
                <a:ext cx="53846" cy="50463"/>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793;p31"/>
              <p:cNvSpPr>
                <a:spLocks/>
              </p:cNvSpPr>
              <p:nvPr/>
            </p:nvSpPr>
            <p:spPr bwMode="auto">
              <a:xfrm>
                <a:off x="5055508" y="4719046"/>
                <a:ext cx="53846" cy="50463"/>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794;p31"/>
              <p:cNvSpPr>
                <a:spLocks/>
              </p:cNvSpPr>
              <p:nvPr/>
            </p:nvSpPr>
            <p:spPr bwMode="auto">
              <a:xfrm>
                <a:off x="5011756" y="4761940"/>
                <a:ext cx="57213" cy="4794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795;p31"/>
              <p:cNvSpPr>
                <a:spLocks/>
              </p:cNvSpPr>
              <p:nvPr/>
            </p:nvSpPr>
            <p:spPr bwMode="auto">
              <a:xfrm>
                <a:off x="4924256" y="4852774"/>
                <a:ext cx="53846" cy="47941"/>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796;p31"/>
              <p:cNvSpPr>
                <a:spLocks/>
              </p:cNvSpPr>
              <p:nvPr/>
            </p:nvSpPr>
            <p:spPr bwMode="auto">
              <a:xfrm>
                <a:off x="4883871" y="4893145"/>
                <a:ext cx="57213" cy="50463"/>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797;p31"/>
              <p:cNvSpPr>
                <a:spLocks/>
              </p:cNvSpPr>
              <p:nvPr/>
            </p:nvSpPr>
            <p:spPr bwMode="auto">
              <a:xfrm>
                <a:off x="5479548" y="4287583"/>
                <a:ext cx="77403" cy="68126"/>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798;p31"/>
              <p:cNvSpPr>
                <a:spLocks/>
              </p:cNvSpPr>
              <p:nvPr/>
            </p:nvSpPr>
            <p:spPr bwMode="auto">
              <a:xfrm>
                <a:off x="5307911" y="4459159"/>
                <a:ext cx="77405" cy="70649"/>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799;p31"/>
              <p:cNvSpPr>
                <a:spLocks/>
              </p:cNvSpPr>
              <p:nvPr/>
            </p:nvSpPr>
            <p:spPr bwMode="auto">
              <a:xfrm>
                <a:off x="5139641" y="4630735"/>
                <a:ext cx="77405" cy="70649"/>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800;p31"/>
              <p:cNvSpPr>
                <a:spLocks/>
              </p:cNvSpPr>
              <p:nvPr/>
            </p:nvSpPr>
            <p:spPr bwMode="auto">
              <a:xfrm>
                <a:off x="4971372" y="4804834"/>
                <a:ext cx="74039" cy="68125"/>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801;p31"/>
              <p:cNvSpPr/>
              <p:nvPr/>
            </p:nvSpPr>
            <p:spPr>
              <a:xfrm>
                <a:off x="5819452" y="4746801"/>
                <a:ext cx="1120679" cy="305305"/>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2" name="Google Shape;802;p31"/>
              <p:cNvSpPr/>
              <p:nvPr/>
            </p:nvSpPr>
            <p:spPr>
              <a:xfrm>
                <a:off x="5980991" y="4746801"/>
                <a:ext cx="1120679" cy="305305"/>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3" name="Google Shape;803;p31"/>
              <p:cNvSpPr>
                <a:spLocks/>
              </p:cNvSpPr>
              <p:nvPr/>
            </p:nvSpPr>
            <p:spPr bwMode="auto">
              <a:xfrm>
                <a:off x="6051666" y="4807357"/>
                <a:ext cx="1012984" cy="181668"/>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804;p31"/>
              <p:cNvSpPr>
                <a:spLocks/>
              </p:cNvSpPr>
              <p:nvPr/>
            </p:nvSpPr>
            <p:spPr bwMode="auto">
              <a:xfrm>
                <a:off x="6051666" y="4898191"/>
                <a:ext cx="1012984" cy="90834"/>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805;p31"/>
              <p:cNvSpPr>
                <a:spLocks/>
              </p:cNvSpPr>
              <p:nvPr/>
            </p:nvSpPr>
            <p:spPr bwMode="auto">
              <a:xfrm>
                <a:off x="5819452" y="4136193"/>
                <a:ext cx="1120679" cy="305305"/>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806;p31"/>
              <p:cNvSpPr>
                <a:spLocks/>
              </p:cNvSpPr>
              <p:nvPr/>
            </p:nvSpPr>
            <p:spPr bwMode="auto">
              <a:xfrm>
                <a:off x="5980991" y="4136193"/>
                <a:ext cx="1120679" cy="305305"/>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807;p31"/>
              <p:cNvSpPr>
                <a:spLocks/>
              </p:cNvSpPr>
              <p:nvPr/>
            </p:nvSpPr>
            <p:spPr bwMode="auto">
              <a:xfrm>
                <a:off x="6051666" y="4196749"/>
                <a:ext cx="1012984" cy="184192"/>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808;p31"/>
              <p:cNvSpPr>
                <a:spLocks/>
              </p:cNvSpPr>
              <p:nvPr/>
            </p:nvSpPr>
            <p:spPr bwMode="auto">
              <a:xfrm>
                <a:off x="6051666" y="4290107"/>
                <a:ext cx="1012984" cy="90834"/>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809;p31"/>
              <p:cNvSpPr/>
              <p:nvPr/>
            </p:nvSpPr>
            <p:spPr>
              <a:xfrm>
                <a:off x="5880029" y="4441497"/>
                <a:ext cx="1120679" cy="305303"/>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90" name="Google Shape;810;p31"/>
              <p:cNvSpPr>
                <a:spLocks/>
              </p:cNvSpPr>
              <p:nvPr/>
            </p:nvSpPr>
            <p:spPr bwMode="auto">
              <a:xfrm>
                <a:off x="5725221" y="4441497"/>
                <a:ext cx="1120679" cy="305303"/>
              </a:xfrm>
              <a:custGeom>
                <a:avLst/>
                <a:gdLst>
                  <a:gd name="T0" fmla="*/ 2147483646 w 20291"/>
                  <a:gd name="T1" fmla="*/ 2147483646 h 5520"/>
                  <a:gd name="T2" fmla="*/ 2147483646 w 20291"/>
                  <a:gd name="T3" fmla="*/ 2147483646 h 5520"/>
                  <a:gd name="T4" fmla="*/ 2147483646 w 20291"/>
                  <a:gd name="T5" fmla="*/ 2147483646 h 5520"/>
                  <a:gd name="T6" fmla="*/ 2147483646 w 20291"/>
                  <a:gd name="T7" fmla="*/ 2147483646 h 5520"/>
                  <a:gd name="T8" fmla="*/ 2147483646 w 20291"/>
                  <a:gd name="T9" fmla="*/ 2147483646 h 5520"/>
                  <a:gd name="T10" fmla="*/ 2147483646 w 20291"/>
                  <a:gd name="T11" fmla="*/ 2147483646 h 5520"/>
                  <a:gd name="T12" fmla="*/ 2147483646 w 20291"/>
                  <a:gd name="T13" fmla="*/ 2147483646 h 5520"/>
                  <a:gd name="T14" fmla="*/ 2147483646 w 20291"/>
                  <a:gd name="T15" fmla="*/ 2147483646 h 5520"/>
                  <a:gd name="T16" fmla="*/ 2147483646 w 20291"/>
                  <a:gd name="T17" fmla="*/ 2147483646 h 5520"/>
                  <a:gd name="T18" fmla="*/ 2147483646 w 20291"/>
                  <a:gd name="T19" fmla="*/ 2147483646 h 5520"/>
                  <a:gd name="T20" fmla="*/ 2147483646 w 20291"/>
                  <a:gd name="T21" fmla="*/ 2147483646 h 5520"/>
                  <a:gd name="T22" fmla="*/ 2147483646 w 20291"/>
                  <a:gd name="T23" fmla="*/ 2147483646 h 5520"/>
                  <a:gd name="T24" fmla="*/ 2147483646 w 20291"/>
                  <a:gd name="T25" fmla="*/ 2147483646 h 55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lnTo>
                      <a:pt x="1"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811;p31"/>
              <p:cNvSpPr>
                <a:spLocks/>
              </p:cNvSpPr>
              <p:nvPr/>
            </p:nvSpPr>
            <p:spPr bwMode="auto">
              <a:xfrm>
                <a:off x="5758875" y="4502054"/>
                <a:ext cx="1012986" cy="184191"/>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812;p31"/>
              <p:cNvSpPr>
                <a:spLocks/>
              </p:cNvSpPr>
              <p:nvPr/>
            </p:nvSpPr>
            <p:spPr bwMode="auto">
              <a:xfrm>
                <a:off x="5758875" y="4595410"/>
                <a:ext cx="1012986" cy="90834"/>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813;p31"/>
              <p:cNvSpPr>
                <a:spLocks/>
              </p:cNvSpPr>
              <p:nvPr/>
            </p:nvSpPr>
            <p:spPr bwMode="auto">
              <a:xfrm>
                <a:off x="5486279" y="4847728"/>
                <a:ext cx="198557" cy="204378"/>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814;p31"/>
              <p:cNvSpPr>
                <a:spLocks/>
              </p:cNvSpPr>
              <p:nvPr/>
            </p:nvSpPr>
            <p:spPr bwMode="auto">
              <a:xfrm>
                <a:off x="5526663" y="4989025"/>
                <a:ext cx="67308" cy="63080"/>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815;p31"/>
              <p:cNvSpPr>
                <a:spLocks/>
              </p:cNvSpPr>
              <p:nvPr/>
            </p:nvSpPr>
            <p:spPr bwMode="auto">
              <a:xfrm>
                <a:off x="5644451" y="4085729"/>
                <a:ext cx="228847" cy="151390"/>
              </a:xfrm>
              <a:custGeom>
                <a:avLst/>
                <a:gdLst>
                  <a:gd name="T0" fmla="*/ 2147483646 w 4130"/>
                  <a:gd name="T1" fmla="*/ 0 h 2753"/>
                  <a:gd name="T2" fmla="*/ 2147483646 w 4130"/>
                  <a:gd name="T3" fmla="*/ 2147483646 h 2753"/>
                  <a:gd name="T4" fmla="*/ 2147483646 w 4130"/>
                  <a:gd name="T5" fmla="*/ 2147483646 h 2753"/>
                  <a:gd name="T6" fmla="*/ 2147483646 w 4130"/>
                  <a:gd name="T7" fmla="*/ 2147483646 h 2753"/>
                  <a:gd name="T8" fmla="*/ 2147483646 w 4130"/>
                  <a:gd name="T9" fmla="*/ 2147483646 h 2753"/>
                  <a:gd name="T10" fmla="*/ 2147483646 w 4130"/>
                  <a:gd name="T11" fmla="*/ 2147483646 h 2753"/>
                  <a:gd name="T12" fmla="*/ 2147483646 w 4130"/>
                  <a:gd name="T13" fmla="*/ 2147483646 h 2753"/>
                  <a:gd name="T14" fmla="*/ 2147483646 w 4130"/>
                  <a:gd name="T15" fmla="*/ 2147483646 h 2753"/>
                  <a:gd name="T16" fmla="*/ 2147483646 w 4130"/>
                  <a:gd name="T17" fmla="*/ 2147483646 h 2753"/>
                  <a:gd name="T18" fmla="*/ 2147483646 w 4130"/>
                  <a:gd name="T19" fmla="*/ 2147483646 h 2753"/>
                  <a:gd name="T20" fmla="*/ 2147483646 w 4130"/>
                  <a:gd name="T21" fmla="*/ 2147483646 h 2753"/>
                  <a:gd name="T22" fmla="*/ 2147483646 w 4130"/>
                  <a:gd name="T23" fmla="*/ 0 h 27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816;p31"/>
              <p:cNvSpPr>
                <a:spLocks/>
              </p:cNvSpPr>
              <p:nvPr/>
            </p:nvSpPr>
            <p:spPr bwMode="auto">
              <a:xfrm>
                <a:off x="5644451" y="4136193"/>
                <a:ext cx="215386" cy="100927"/>
              </a:xfrm>
              <a:custGeom>
                <a:avLst/>
                <a:gdLst>
                  <a:gd name="T0" fmla="*/ 2147483646 w 3905"/>
                  <a:gd name="T1" fmla="*/ 2147483646 h 1814"/>
                  <a:gd name="T2" fmla="*/ 2147483646 w 3905"/>
                  <a:gd name="T3" fmla="*/ 2147483646 h 1814"/>
                  <a:gd name="T4" fmla="*/ 2147483646 w 3905"/>
                  <a:gd name="T5" fmla="*/ 2147483646 h 1814"/>
                  <a:gd name="T6" fmla="*/ 2147483646 w 3905"/>
                  <a:gd name="T7" fmla="*/ 2147483646 h 1814"/>
                  <a:gd name="T8" fmla="*/ 2147483646 w 3905"/>
                  <a:gd name="T9" fmla="*/ 2147483646 h 1814"/>
                  <a:gd name="T10" fmla="*/ 2147483646 w 3905"/>
                  <a:gd name="T11" fmla="*/ 2147483646 h 1814"/>
                  <a:gd name="T12" fmla="*/ 2147483646 w 3905"/>
                  <a:gd name="T13" fmla="*/ 2147483646 h 1814"/>
                  <a:gd name="T14" fmla="*/ 2147483646 w 3905"/>
                  <a:gd name="T15" fmla="*/ 2147483646 h 1814"/>
                  <a:gd name="T16" fmla="*/ 2147483646 w 3905"/>
                  <a:gd name="T17" fmla="*/ 2147483646 h 1814"/>
                  <a:gd name="T18" fmla="*/ 2147483646 w 3905"/>
                  <a:gd name="T19" fmla="*/ 2147483646 h 1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817;p31"/>
              <p:cNvSpPr>
                <a:spLocks/>
              </p:cNvSpPr>
              <p:nvPr/>
            </p:nvSpPr>
            <p:spPr bwMode="auto">
              <a:xfrm>
                <a:off x="5627625" y="4232073"/>
                <a:ext cx="212019" cy="688827"/>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818;p31"/>
              <p:cNvSpPr>
                <a:spLocks/>
              </p:cNvSpPr>
              <p:nvPr/>
            </p:nvSpPr>
            <p:spPr bwMode="auto">
              <a:xfrm>
                <a:off x="5560317" y="4216934"/>
                <a:ext cx="222116" cy="683781"/>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819;p31"/>
              <p:cNvSpPr>
                <a:spLocks/>
              </p:cNvSpPr>
              <p:nvPr/>
            </p:nvSpPr>
            <p:spPr bwMode="auto">
              <a:xfrm>
                <a:off x="5486279" y="4201795"/>
                <a:ext cx="225481" cy="673688"/>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820;p31"/>
              <p:cNvSpPr>
                <a:spLocks/>
              </p:cNvSpPr>
              <p:nvPr/>
            </p:nvSpPr>
            <p:spPr bwMode="auto">
              <a:xfrm>
                <a:off x="5617528" y="4166471"/>
                <a:ext cx="238944" cy="161483"/>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821;p31"/>
              <p:cNvSpPr>
                <a:spLocks/>
              </p:cNvSpPr>
              <p:nvPr/>
            </p:nvSpPr>
            <p:spPr bwMode="auto">
              <a:xfrm>
                <a:off x="5627625" y="4166471"/>
                <a:ext cx="228847" cy="108497"/>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822;p31"/>
              <p:cNvSpPr>
                <a:spLocks/>
              </p:cNvSpPr>
              <p:nvPr/>
            </p:nvSpPr>
            <p:spPr bwMode="auto">
              <a:xfrm>
                <a:off x="5627625" y="4161424"/>
                <a:ext cx="242309" cy="80742"/>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823;p31"/>
              <p:cNvSpPr>
                <a:spLocks/>
              </p:cNvSpPr>
              <p:nvPr/>
            </p:nvSpPr>
            <p:spPr bwMode="auto">
              <a:xfrm>
                <a:off x="5604067" y="4252259"/>
                <a:ext cx="245675" cy="80742"/>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824;p31"/>
              <p:cNvSpPr>
                <a:spLocks/>
              </p:cNvSpPr>
              <p:nvPr/>
            </p:nvSpPr>
            <p:spPr bwMode="auto">
              <a:xfrm>
                <a:off x="6374744" y="3457460"/>
                <a:ext cx="158173" cy="234654"/>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825;p31"/>
              <p:cNvSpPr/>
              <p:nvPr/>
            </p:nvSpPr>
            <p:spPr>
              <a:xfrm>
                <a:off x="6179551" y="3608850"/>
                <a:ext cx="528367" cy="5273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06" name="Google Shape;826;p31"/>
              <p:cNvSpPr/>
              <p:nvPr/>
            </p:nvSpPr>
            <p:spPr>
              <a:xfrm>
                <a:off x="6243492" y="3659314"/>
                <a:ext cx="205290" cy="146344"/>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07" name="Google Shape;827;p31"/>
              <p:cNvSpPr/>
              <p:nvPr/>
            </p:nvSpPr>
            <p:spPr>
              <a:xfrm>
                <a:off x="6189646" y="3719870"/>
                <a:ext cx="518271" cy="416323"/>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98" name="Google Shape;828;p31"/>
            <p:cNvSpPr>
              <a:spLocks/>
            </p:cNvSpPr>
            <p:nvPr/>
          </p:nvSpPr>
          <p:spPr bwMode="auto">
            <a:xfrm>
              <a:off x="5641385" y="4715863"/>
              <a:ext cx="205331" cy="152357"/>
            </a:xfrm>
            <a:custGeom>
              <a:avLst/>
              <a:gdLst>
                <a:gd name="T0" fmla="*/ 2147483646 w 6588"/>
                <a:gd name="T1" fmla="*/ 2147483646 h 4903"/>
                <a:gd name="T2" fmla="*/ 2147483646 w 6588"/>
                <a:gd name="T3" fmla="*/ 2147483646 h 4903"/>
                <a:gd name="T4" fmla="*/ 2147483646 w 6588"/>
                <a:gd name="T5" fmla="*/ 2147483646 h 4903"/>
                <a:gd name="T6" fmla="*/ 2147483646 w 6588"/>
                <a:gd name="T7" fmla="*/ 2147483646 h 4903"/>
                <a:gd name="T8" fmla="*/ 2147483646 w 6588"/>
                <a:gd name="T9" fmla="*/ 2147483646 h 4903"/>
                <a:gd name="T10" fmla="*/ 2147483646 w 6588"/>
                <a:gd name="T11" fmla="*/ 2147483646 h 4903"/>
                <a:gd name="T12" fmla="*/ 2147483646 w 6588"/>
                <a:gd name="T13" fmla="*/ 2147483646 h 4903"/>
                <a:gd name="T14" fmla="*/ 2147483646 w 6588"/>
                <a:gd name="T15" fmla="*/ 2147483646 h 4903"/>
                <a:gd name="T16" fmla="*/ 2147483646 w 6588"/>
                <a:gd name="T17" fmla="*/ 2147483646 h 4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829;p31"/>
            <p:cNvSpPr>
              <a:spLocks/>
            </p:cNvSpPr>
            <p:nvPr/>
          </p:nvSpPr>
          <p:spPr bwMode="auto">
            <a:xfrm>
              <a:off x="5768394" y="4250855"/>
              <a:ext cx="622343" cy="512619"/>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830;p31"/>
            <p:cNvSpPr>
              <a:spLocks/>
            </p:cNvSpPr>
            <p:nvPr/>
          </p:nvSpPr>
          <p:spPr bwMode="auto">
            <a:xfrm>
              <a:off x="5768394" y="4250855"/>
              <a:ext cx="622343" cy="512619"/>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2147483646 w 20032"/>
                <a:gd name="T31" fmla="*/ 2147483646 h 16500"/>
                <a:gd name="T32" fmla="*/ 2147483646 w 20032"/>
                <a:gd name="T33" fmla="*/ 2147483646 h 16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831;p31"/>
            <p:cNvSpPr>
              <a:spLocks/>
            </p:cNvSpPr>
            <p:nvPr/>
          </p:nvSpPr>
          <p:spPr bwMode="auto">
            <a:xfrm>
              <a:off x="5802263" y="4428605"/>
              <a:ext cx="436063" cy="334869"/>
            </a:xfrm>
            <a:custGeom>
              <a:avLst/>
              <a:gdLst>
                <a:gd name="T0" fmla="*/ 2147483646 w 14016"/>
                <a:gd name="T1" fmla="*/ 0 h 10789"/>
                <a:gd name="T2" fmla="*/ 2147483646 w 14016"/>
                <a:gd name="T3" fmla="*/ 2147483646 h 10789"/>
                <a:gd name="T4" fmla="*/ 2147483646 w 14016"/>
                <a:gd name="T5" fmla="*/ 2147483646 h 10789"/>
                <a:gd name="T6" fmla="*/ 2147483646 w 14016"/>
                <a:gd name="T7" fmla="*/ 2147483646 h 10789"/>
                <a:gd name="T8" fmla="*/ 2147483646 w 14016"/>
                <a:gd name="T9" fmla="*/ 2147483646 h 10789"/>
                <a:gd name="T10" fmla="*/ 2147483646 w 14016"/>
                <a:gd name="T11" fmla="*/ 2147483646 h 10789"/>
                <a:gd name="T12" fmla="*/ 2147483646 w 14016"/>
                <a:gd name="T13" fmla="*/ 2147483646 h 10789"/>
                <a:gd name="T14" fmla="*/ 2147483646 w 14016"/>
                <a:gd name="T15" fmla="*/ 2147483646 h 10789"/>
                <a:gd name="T16" fmla="*/ 2147483646 w 14016"/>
                <a:gd name="T17" fmla="*/ 2147483646 h 10789"/>
                <a:gd name="T18" fmla="*/ 2147483646 w 14016"/>
                <a:gd name="T19" fmla="*/ 2147483646 h 10789"/>
                <a:gd name="T20" fmla="*/ 2147483646 w 14016"/>
                <a:gd name="T21" fmla="*/ 0 h 10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832;p31"/>
            <p:cNvSpPr>
              <a:spLocks/>
            </p:cNvSpPr>
            <p:nvPr/>
          </p:nvSpPr>
          <p:spPr bwMode="auto">
            <a:xfrm>
              <a:off x="5992776" y="3849331"/>
              <a:ext cx="436063" cy="325346"/>
            </a:xfrm>
            <a:custGeom>
              <a:avLst/>
              <a:gdLst>
                <a:gd name="T0" fmla="*/ 2147483646 w 14016"/>
                <a:gd name="T1" fmla="*/ 0 h 10487"/>
                <a:gd name="T2" fmla="*/ 2147483646 w 14016"/>
                <a:gd name="T3" fmla="*/ 2147483646 h 10487"/>
                <a:gd name="T4" fmla="*/ 2147483646 w 14016"/>
                <a:gd name="T5" fmla="*/ 2147483646 h 10487"/>
                <a:gd name="T6" fmla="*/ 2147483646 w 14016"/>
                <a:gd name="T7" fmla="*/ 2147483646 h 10487"/>
                <a:gd name="T8" fmla="*/ 0 w 14016"/>
                <a:gd name="T9" fmla="*/ 2147483646 h 10487"/>
                <a:gd name="T10" fmla="*/ 2147483646 w 14016"/>
                <a:gd name="T11" fmla="*/ 2147483646 h 10487"/>
                <a:gd name="T12" fmla="*/ 2147483646 w 14016"/>
                <a:gd name="T13" fmla="*/ 2147483646 h 10487"/>
                <a:gd name="T14" fmla="*/ 2147483646 w 14016"/>
                <a:gd name="T15" fmla="*/ 2147483646 h 10487"/>
                <a:gd name="T16" fmla="*/ 2147483646 w 14016"/>
                <a:gd name="T17" fmla="*/ 2147483646 h 10487"/>
                <a:gd name="T18" fmla="*/ 2147483646 w 14016"/>
                <a:gd name="T19" fmla="*/ 2147483646 h 10487"/>
                <a:gd name="T20" fmla="*/ 2147483646 w 14016"/>
                <a:gd name="T21" fmla="*/ 0 h 104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833;p31"/>
            <p:cNvSpPr>
              <a:spLocks/>
            </p:cNvSpPr>
            <p:nvPr/>
          </p:nvSpPr>
          <p:spPr bwMode="auto">
            <a:xfrm>
              <a:off x="6107084" y="3869962"/>
              <a:ext cx="177812" cy="306302"/>
            </a:xfrm>
            <a:custGeom>
              <a:avLst/>
              <a:gdLst>
                <a:gd name="T0" fmla="*/ 2147483646 w 5748"/>
                <a:gd name="T1" fmla="*/ 0 h 9814"/>
                <a:gd name="T2" fmla="*/ 2147483646 w 5748"/>
                <a:gd name="T3" fmla="*/ 0 h 9814"/>
                <a:gd name="T4" fmla="*/ 2147483646 w 5748"/>
                <a:gd name="T5" fmla="*/ 2147483646 h 9814"/>
                <a:gd name="T6" fmla="*/ 2147483646 w 5748"/>
                <a:gd name="T7" fmla="*/ 2147483646 h 9814"/>
                <a:gd name="T8" fmla="*/ 2147483646 w 5748"/>
                <a:gd name="T9" fmla="*/ 2147483646 h 9814"/>
                <a:gd name="T10" fmla="*/ 2147483646 w 5748"/>
                <a:gd name="T11" fmla="*/ 2147483646 h 9814"/>
                <a:gd name="T12" fmla="*/ 2147483646 w 5748"/>
                <a:gd name="T13" fmla="*/ 2147483646 h 9814"/>
                <a:gd name="T14" fmla="*/ 2147483646 w 5748"/>
                <a:gd name="T15" fmla="*/ 2147483646 h 9814"/>
                <a:gd name="T16" fmla="*/ 2147483646 w 5748"/>
                <a:gd name="T17" fmla="*/ 2147483646 h 9814"/>
                <a:gd name="T18" fmla="*/ 2147483646 w 5748"/>
                <a:gd name="T19" fmla="*/ 0 h 9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834;p31"/>
            <p:cNvSpPr>
              <a:spLocks/>
            </p:cNvSpPr>
            <p:nvPr/>
          </p:nvSpPr>
          <p:spPr bwMode="auto">
            <a:xfrm>
              <a:off x="6174822" y="3779501"/>
              <a:ext cx="440297" cy="506270"/>
            </a:xfrm>
            <a:custGeom>
              <a:avLst/>
              <a:gdLst>
                <a:gd name="T0" fmla="*/ 2147483646 w 14151"/>
                <a:gd name="T1" fmla="*/ 0 h 16292"/>
                <a:gd name="T2" fmla="*/ 2147483646 w 14151"/>
                <a:gd name="T3" fmla="*/ 2147483646 h 16292"/>
                <a:gd name="T4" fmla="*/ 2147483646 w 14151"/>
                <a:gd name="T5" fmla="*/ 2147483646 h 16292"/>
                <a:gd name="T6" fmla="*/ 2147483646 w 14151"/>
                <a:gd name="T7" fmla="*/ 2147483646 h 16292"/>
                <a:gd name="T8" fmla="*/ 2147483646 w 14151"/>
                <a:gd name="T9" fmla="*/ 2147483646 h 16292"/>
                <a:gd name="T10" fmla="*/ 2147483646 w 14151"/>
                <a:gd name="T11" fmla="*/ 2147483646 h 16292"/>
                <a:gd name="T12" fmla="*/ 2147483646 w 14151"/>
                <a:gd name="T13" fmla="*/ 2147483646 h 16292"/>
                <a:gd name="T14" fmla="*/ 2147483646 w 14151"/>
                <a:gd name="T15" fmla="*/ 2147483646 h 16292"/>
                <a:gd name="T16" fmla="*/ 2147483646 w 14151"/>
                <a:gd name="T17" fmla="*/ 2147483646 h 16292"/>
                <a:gd name="T18" fmla="*/ 2147483646 w 14151"/>
                <a:gd name="T19" fmla="*/ 0 h 16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835;p31"/>
            <p:cNvSpPr>
              <a:spLocks/>
            </p:cNvSpPr>
            <p:nvPr/>
          </p:nvSpPr>
          <p:spPr bwMode="auto">
            <a:xfrm>
              <a:off x="6445774" y="3823938"/>
              <a:ext cx="169345" cy="460246"/>
            </a:xfrm>
            <a:custGeom>
              <a:avLst/>
              <a:gdLst>
                <a:gd name="T0" fmla="*/ 2147483646 w 5446"/>
                <a:gd name="T1" fmla="*/ 2147483646 h 14823"/>
                <a:gd name="T2" fmla="*/ 2147483646 w 5446"/>
                <a:gd name="T3" fmla="*/ 2147483646 h 14823"/>
                <a:gd name="T4" fmla="*/ 2147483646 w 5446"/>
                <a:gd name="T5" fmla="*/ 2147483646 h 14823"/>
                <a:gd name="T6" fmla="*/ 2147483646 w 5446"/>
                <a:gd name="T7" fmla="*/ 2147483646 h 14823"/>
                <a:gd name="T8" fmla="*/ 2147483646 w 5446"/>
                <a:gd name="T9" fmla="*/ 2147483646 h 14823"/>
                <a:gd name="T10" fmla="*/ 2147483646 w 5446"/>
                <a:gd name="T11" fmla="*/ 2147483646 h 14823"/>
                <a:gd name="T12" fmla="*/ 2147483646 w 5446"/>
                <a:gd name="T13" fmla="*/ 2147483646 h 14823"/>
                <a:gd name="T14" fmla="*/ 2147483646 w 5446"/>
                <a:gd name="T15" fmla="*/ 2147483646 h 148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836;p31"/>
            <p:cNvSpPr>
              <a:spLocks/>
            </p:cNvSpPr>
            <p:nvPr/>
          </p:nvSpPr>
          <p:spPr bwMode="auto">
            <a:xfrm>
              <a:off x="6124018" y="4195309"/>
              <a:ext cx="501685" cy="360261"/>
            </a:xfrm>
            <a:custGeom>
              <a:avLst/>
              <a:gdLst>
                <a:gd name="T0" fmla="*/ 2147483646 w 16133"/>
                <a:gd name="T1" fmla="*/ 2147483646 h 11630"/>
                <a:gd name="T2" fmla="*/ 2147483646 w 16133"/>
                <a:gd name="T3" fmla="*/ 2147483646 h 11630"/>
                <a:gd name="T4" fmla="*/ 2147483646 w 16133"/>
                <a:gd name="T5" fmla="*/ 2147483646 h 11630"/>
                <a:gd name="T6" fmla="*/ 2147483646 w 16133"/>
                <a:gd name="T7" fmla="*/ 2147483646 h 11630"/>
                <a:gd name="T8" fmla="*/ 2147483646 w 16133"/>
                <a:gd name="T9" fmla="*/ 2147483646 h 11630"/>
                <a:gd name="T10" fmla="*/ 2147483646 w 16133"/>
                <a:gd name="T11" fmla="*/ 2147483646 h 11630"/>
                <a:gd name="T12" fmla="*/ 2147483646 w 16133"/>
                <a:gd name="T13" fmla="*/ 2147483646 h 11630"/>
                <a:gd name="T14" fmla="*/ 2147483646 w 16133"/>
                <a:gd name="T15" fmla="*/ 2147483646 h 11630"/>
                <a:gd name="T16" fmla="*/ 2147483646 w 16133"/>
                <a:gd name="T17" fmla="*/ 2147483646 h 11630"/>
                <a:gd name="T18" fmla="*/ 2147483646 w 16133"/>
                <a:gd name="T19" fmla="*/ 2147483646 h 11630"/>
                <a:gd name="T20" fmla="*/ 2147483646 w 16133"/>
                <a:gd name="T21" fmla="*/ 2147483646 h 11630"/>
                <a:gd name="T22" fmla="*/ 2147483646 w 16133"/>
                <a:gd name="T23" fmla="*/ 2147483646 h 11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837;p31"/>
            <p:cNvSpPr>
              <a:spLocks/>
            </p:cNvSpPr>
            <p:nvPr/>
          </p:nvSpPr>
          <p:spPr bwMode="auto">
            <a:xfrm>
              <a:off x="6320883" y="3623970"/>
              <a:ext cx="141826" cy="252341"/>
            </a:xfrm>
            <a:custGeom>
              <a:avLst/>
              <a:gdLst>
                <a:gd name="T0" fmla="*/ 2147483646 w 4606"/>
                <a:gd name="T1" fmla="*/ 0 h 8148"/>
                <a:gd name="T2" fmla="*/ 2147483646 w 4606"/>
                <a:gd name="T3" fmla="*/ 2147483646 h 8148"/>
                <a:gd name="T4" fmla="*/ 2147483646 w 4606"/>
                <a:gd name="T5" fmla="*/ 2147483646 h 8148"/>
                <a:gd name="T6" fmla="*/ 2147483646 w 4606"/>
                <a:gd name="T7" fmla="*/ 2147483646 h 8148"/>
                <a:gd name="T8" fmla="*/ 2147483646 w 4606"/>
                <a:gd name="T9" fmla="*/ 2147483646 h 8148"/>
                <a:gd name="T10" fmla="*/ 2147483646 w 4606"/>
                <a:gd name="T11" fmla="*/ 2147483646 h 8148"/>
                <a:gd name="T12" fmla="*/ 2147483646 w 4606"/>
                <a:gd name="T13" fmla="*/ 2147483646 h 8148"/>
                <a:gd name="T14" fmla="*/ 2147483646 w 4606"/>
                <a:gd name="T15" fmla="*/ 2147483646 h 8148"/>
                <a:gd name="T16" fmla="*/ 2147483646 w 4606"/>
                <a:gd name="T17" fmla="*/ 0 h 8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838;p31"/>
            <p:cNvSpPr>
              <a:spLocks/>
            </p:cNvSpPr>
            <p:nvPr/>
          </p:nvSpPr>
          <p:spPr bwMode="auto">
            <a:xfrm>
              <a:off x="5802263" y="4763474"/>
              <a:ext cx="234967" cy="139661"/>
            </a:xfrm>
            <a:custGeom>
              <a:avLst/>
              <a:gdLst>
                <a:gd name="T0" fmla="*/ 2147483646 w 6420"/>
                <a:gd name="T1" fmla="*/ 2147483646 h 4389"/>
                <a:gd name="T2" fmla="*/ 2147483646 w 6420"/>
                <a:gd name="T3" fmla="*/ 2147483646 h 4389"/>
                <a:gd name="T4" fmla="*/ 2147483646 w 6420"/>
                <a:gd name="T5" fmla="*/ 2147483646 h 4389"/>
                <a:gd name="T6" fmla="*/ 2147483646 w 6420"/>
                <a:gd name="T7" fmla="*/ 2147483646 h 4389"/>
                <a:gd name="T8" fmla="*/ 2147483646 w 6420"/>
                <a:gd name="T9" fmla="*/ 2147483646 h 4389"/>
                <a:gd name="T10" fmla="*/ 2147483646 w 6420"/>
                <a:gd name="T11" fmla="*/ 2147483646 h 4389"/>
                <a:gd name="T12" fmla="*/ 2147483646 w 6420"/>
                <a:gd name="T13" fmla="*/ 2147483646 h 4389"/>
                <a:gd name="T14" fmla="*/ 2147483646 w 6420"/>
                <a:gd name="T15" fmla="*/ 2147483646 h 4389"/>
                <a:gd name="T16" fmla="*/ 2147483646 w 6420"/>
                <a:gd name="T17" fmla="*/ 2147483646 h 43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839;p31"/>
            <p:cNvSpPr>
              <a:spLocks/>
            </p:cNvSpPr>
            <p:nvPr/>
          </p:nvSpPr>
          <p:spPr bwMode="auto">
            <a:xfrm>
              <a:off x="5950440" y="4369885"/>
              <a:ext cx="675264" cy="458658"/>
            </a:xfrm>
            <a:custGeom>
              <a:avLst/>
              <a:gdLst>
                <a:gd name="T0" fmla="*/ 2147483646 w 21712"/>
                <a:gd name="T1" fmla="*/ 2147483646 h 14732"/>
                <a:gd name="T2" fmla="*/ 2147483646 w 21712"/>
                <a:gd name="T3" fmla="*/ 2147483646 h 14732"/>
                <a:gd name="T4" fmla="*/ 2147483646 w 21712"/>
                <a:gd name="T5" fmla="*/ 2147483646 h 14732"/>
                <a:gd name="T6" fmla="*/ 2147483646 w 21712"/>
                <a:gd name="T7" fmla="*/ 2147483646 h 14732"/>
                <a:gd name="T8" fmla="*/ 2147483646 w 21712"/>
                <a:gd name="T9" fmla="*/ 2147483646 h 14732"/>
                <a:gd name="T10" fmla="*/ 2147483646 w 21712"/>
                <a:gd name="T11" fmla="*/ 2147483646 h 14732"/>
                <a:gd name="T12" fmla="*/ 0 w 21712"/>
                <a:gd name="T13" fmla="*/ 2147483646 h 14732"/>
                <a:gd name="T14" fmla="*/ 2147483646 w 21712"/>
                <a:gd name="T15" fmla="*/ 2147483646 h 14732"/>
                <a:gd name="T16" fmla="*/ 2147483646 w 21712"/>
                <a:gd name="T17" fmla="*/ 2147483646 h 14732"/>
                <a:gd name="T18" fmla="*/ 2147483646 w 21712"/>
                <a:gd name="T19" fmla="*/ 2147483646 h 14732"/>
                <a:gd name="T20" fmla="*/ 2147483646 w 21712"/>
                <a:gd name="T21" fmla="*/ 2147483646 h 14732"/>
                <a:gd name="T22" fmla="*/ 2147483646 w 21712"/>
                <a:gd name="T23" fmla="*/ 2147483646 h 14732"/>
                <a:gd name="T24" fmla="*/ 2147483646 w 21712"/>
                <a:gd name="T25" fmla="*/ 2147483646 h 14732"/>
                <a:gd name="T26" fmla="*/ 2147483646 w 21712"/>
                <a:gd name="T27" fmla="*/ 2147483646 h 14732"/>
                <a:gd name="T28" fmla="*/ 2147483646 w 21712"/>
                <a:gd name="T29" fmla="*/ 2147483646 h 147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840;p31"/>
            <p:cNvSpPr>
              <a:spLocks/>
            </p:cNvSpPr>
            <p:nvPr/>
          </p:nvSpPr>
          <p:spPr bwMode="auto">
            <a:xfrm>
              <a:off x="6428839" y="4371471"/>
              <a:ext cx="196864" cy="274561"/>
            </a:xfrm>
            <a:custGeom>
              <a:avLst/>
              <a:gdLst>
                <a:gd name="T0" fmla="*/ 2147483646 w 6319"/>
                <a:gd name="T1" fmla="*/ 0 h 8806"/>
                <a:gd name="T2" fmla="*/ 2147483646 w 6319"/>
                <a:gd name="T3" fmla="*/ 2147483646 h 8806"/>
                <a:gd name="T4" fmla="*/ 2147483646 w 6319"/>
                <a:gd name="T5" fmla="*/ 2147483646 h 8806"/>
                <a:gd name="T6" fmla="*/ 2147483646 w 6319"/>
                <a:gd name="T7" fmla="*/ 2147483646 h 8806"/>
                <a:gd name="T8" fmla="*/ 0 w 6319"/>
                <a:gd name="T9" fmla="*/ 2147483646 h 8806"/>
                <a:gd name="T10" fmla="*/ 0 w 6319"/>
                <a:gd name="T11" fmla="*/ 2147483646 h 8806"/>
                <a:gd name="T12" fmla="*/ 2147483646 w 6319"/>
                <a:gd name="T13" fmla="*/ 2147483646 h 8806"/>
                <a:gd name="T14" fmla="*/ 2147483646 w 6319"/>
                <a:gd name="T15" fmla="*/ 2147483646 h 8806"/>
                <a:gd name="T16" fmla="*/ 2147483646 w 6319"/>
                <a:gd name="T17" fmla="*/ 2147483646 h 8806"/>
                <a:gd name="T18" fmla="*/ 2147483646 w 6319"/>
                <a:gd name="T19" fmla="*/ 2147483646 h 8806"/>
                <a:gd name="T20" fmla="*/ 2147483646 w 6319"/>
                <a:gd name="T21" fmla="*/ 2147483646 h 8806"/>
                <a:gd name="T22" fmla="*/ 2147483646 w 6319"/>
                <a:gd name="T23" fmla="*/ 2147483646 h 8806"/>
                <a:gd name="T24" fmla="*/ 2147483646 w 6319"/>
                <a:gd name="T25" fmla="*/ 0 h 8806"/>
                <a:gd name="T26" fmla="*/ 2147483646 w 6319"/>
                <a:gd name="T27" fmla="*/ 0 h 8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lnTo>
                    <a:pt x="2790"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841;p31"/>
            <p:cNvSpPr>
              <a:spLocks/>
            </p:cNvSpPr>
            <p:nvPr/>
          </p:nvSpPr>
          <p:spPr bwMode="auto">
            <a:xfrm>
              <a:off x="6477527" y="3874724"/>
              <a:ext cx="226498" cy="539598"/>
            </a:xfrm>
            <a:custGeom>
              <a:avLst/>
              <a:gdLst>
                <a:gd name="T0" fmla="*/ 2147483646 w 7294"/>
                <a:gd name="T1" fmla="*/ 0 h 17402"/>
                <a:gd name="T2" fmla="*/ 2147483646 w 7294"/>
                <a:gd name="T3" fmla="*/ 2147483646 h 17402"/>
                <a:gd name="T4" fmla="*/ 2147483646 w 7294"/>
                <a:gd name="T5" fmla="*/ 2147483646 h 17402"/>
                <a:gd name="T6" fmla="*/ 2147483646 w 7294"/>
                <a:gd name="T7" fmla="*/ 2147483646 h 17402"/>
                <a:gd name="T8" fmla="*/ 2147483646 w 7294"/>
                <a:gd name="T9" fmla="*/ 2147483646 h 17402"/>
                <a:gd name="T10" fmla="*/ 2147483646 w 7294"/>
                <a:gd name="T11" fmla="*/ 2147483646 h 17402"/>
                <a:gd name="T12" fmla="*/ 2147483646 w 7294"/>
                <a:gd name="T13" fmla="*/ 2147483646 h 17402"/>
                <a:gd name="T14" fmla="*/ 2147483646 w 7294"/>
                <a:gd name="T15" fmla="*/ 0 h 174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842;p31"/>
            <p:cNvSpPr>
              <a:spLocks/>
            </p:cNvSpPr>
            <p:nvPr/>
          </p:nvSpPr>
          <p:spPr bwMode="auto">
            <a:xfrm>
              <a:off x="6644754" y="4401626"/>
              <a:ext cx="148177" cy="95223"/>
            </a:xfrm>
            <a:custGeom>
              <a:avLst/>
              <a:gdLst>
                <a:gd name="T0" fmla="*/ 2147483646 w 4774"/>
                <a:gd name="T1" fmla="*/ 0 h 3059"/>
                <a:gd name="T2" fmla="*/ 2147483646 w 4774"/>
                <a:gd name="T3" fmla="*/ 2147483646 h 3059"/>
                <a:gd name="T4" fmla="*/ 2147483646 w 4774"/>
                <a:gd name="T5" fmla="*/ 2147483646 h 3059"/>
                <a:gd name="T6" fmla="*/ 2147483646 w 4774"/>
                <a:gd name="T7" fmla="*/ 2147483646 h 3059"/>
                <a:gd name="T8" fmla="*/ 2147483646 w 4774"/>
                <a:gd name="T9" fmla="*/ 2147483646 h 3059"/>
                <a:gd name="T10" fmla="*/ 2147483646 w 4774"/>
                <a:gd name="T11" fmla="*/ 2147483646 h 3059"/>
                <a:gd name="T12" fmla="*/ 2147483646 w 4774"/>
                <a:gd name="T13" fmla="*/ 2147483646 h 3059"/>
                <a:gd name="T14" fmla="*/ 2147483646 w 4774"/>
                <a:gd name="T15" fmla="*/ 0 h 30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843;p31"/>
            <p:cNvSpPr>
              <a:spLocks/>
            </p:cNvSpPr>
            <p:nvPr/>
          </p:nvSpPr>
          <p:spPr bwMode="auto">
            <a:xfrm>
              <a:off x="6454241" y="3754108"/>
              <a:ext cx="4234" cy="25393"/>
            </a:xfrm>
            <a:custGeom>
              <a:avLst/>
              <a:gdLst>
                <a:gd name="T0" fmla="*/ 0 w 135"/>
                <a:gd name="T1" fmla="*/ 0 h 841"/>
                <a:gd name="T2" fmla="*/ 0 w 135"/>
                <a:gd name="T3" fmla="*/ 0 h 841"/>
                <a:gd name="T4" fmla="*/ 2147483646 w 135"/>
                <a:gd name="T5" fmla="*/ 2147483646 h 841"/>
                <a:gd name="T6" fmla="*/ 2147483646 w 135"/>
                <a:gd name="T7" fmla="*/ 2147483646 h 841"/>
                <a:gd name="T8" fmla="*/ 2147483646 w 135"/>
                <a:gd name="T9" fmla="*/ 2147483646 h 841"/>
                <a:gd name="T10" fmla="*/ 0 w 135"/>
                <a:gd name="T11" fmla="*/ 0 h 8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841" extrusionOk="0">
                  <a:moveTo>
                    <a:pt x="0" y="0"/>
                  </a:moveTo>
                  <a:lnTo>
                    <a:pt x="0" y="0"/>
                  </a:lnTo>
                  <a:lnTo>
                    <a:pt x="135" y="840"/>
                  </a:lnTo>
                  <a:lnTo>
                    <a:pt x="0" y="0"/>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844;p31"/>
            <p:cNvSpPr>
              <a:spLocks/>
            </p:cNvSpPr>
            <p:nvPr/>
          </p:nvSpPr>
          <p:spPr bwMode="auto">
            <a:xfrm>
              <a:off x="6458475" y="3779501"/>
              <a:ext cx="0" cy="0"/>
            </a:xfrm>
            <a:custGeom>
              <a:avLst/>
              <a:gdLst>
                <a:gd name="T0" fmla="*/ 2147483646 w 1"/>
                <a:gd name="T1" fmla="*/ 0 h 1"/>
                <a:gd name="T2" fmla="*/ 2147483646 w 1"/>
                <a:gd name="T3" fmla="*/ 0 h 1"/>
                <a:gd name="T4" fmla="*/ 2147483646 w 1"/>
                <a:gd name="T5" fmla="*/ 0 h 1"/>
                <a:gd name="T6" fmla="*/ 0 60000 65536"/>
                <a:gd name="T7" fmla="*/ 0 60000 65536"/>
                <a:gd name="T8" fmla="*/ 0 60000 65536"/>
              </a:gdLst>
              <a:ahLst/>
              <a:cxnLst>
                <a:cxn ang="T6">
                  <a:pos x="T0" y="T1"/>
                </a:cxn>
                <a:cxn ang="T7">
                  <a:pos x="T2" y="T3"/>
                </a:cxn>
                <a:cxn ang="T8">
                  <a:pos x="T4" y="T5"/>
                </a:cxn>
              </a:cxnLst>
              <a:rect l="0" t="0" r="r" b="b"/>
              <a:pathLst>
                <a:path w="1" h="1" extrusionOk="0">
                  <a:moveTo>
                    <a:pt x="1" y="0"/>
                  </a:moveTo>
                  <a:lnTo>
                    <a:pt x="1" y="0"/>
                  </a:lnTo>
                  <a:close/>
                </a:path>
              </a:pathLst>
            </a:custGeom>
            <a:solidFill>
              <a:srgbClr val="CBAA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845;p31"/>
            <p:cNvSpPr>
              <a:spLocks/>
            </p:cNvSpPr>
            <p:nvPr/>
          </p:nvSpPr>
          <p:spPr bwMode="auto">
            <a:xfrm>
              <a:off x="6327232" y="3762043"/>
              <a:ext cx="4234" cy="22219"/>
            </a:xfrm>
            <a:custGeom>
              <a:avLst/>
              <a:gdLst>
                <a:gd name="T0" fmla="*/ 2147483646 w 136"/>
                <a:gd name="T1" fmla="*/ 2147483646 h 707"/>
                <a:gd name="T2" fmla="*/ 2147483646 w 136"/>
                <a:gd name="T3" fmla="*/ 2147483646 h 707"/>
                <a:gd name="T4" fmla="*/ 2147483646 w 136"/>
                <a:gd name="T5" fmla="*/ 2147483646 h 707"/>
                <a:gd name="T6" fmla="*/ 2147483646 w 136"/>
                <a:gd name="T7" fmla="*/ 2147483646 h 7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707" extrusionOk="0">
                  <a:moveTo>
                    <a:pt x="1" y="1"/>
                  </a:moveTo>
                  <a:lnTo>
                    <a:pt x="135" y="707"/>
                  </a:lnTo>
                  <a:lnTo>
                    <a:pt x="1" y="1"/>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846;p31"/>
            <p:cNvSpPr>
              <a:spLocks/>
            </p:cNvSpPr>
            <p:nvPr/>
          </p:nvSpPr>
          <p:spPr bwMode="auto">
            <a:xfrm>
              <a:off x="6327232" y="3754108"/>
              <a:ext cx="131242" cy="55546"/>
            </a:xfrm>
            <a:custGeom>
              <a:avLst/>
              <a:gdLst>
                <a:gd name="T0" fmla="*/ 2147483646 w 4202"/>
                <a:gd name="T1" fmla="*/ 0 h 1815"/>
                <a:gd name="T2" fmla="*/ 2147483646 w 4202"/>
                <a:gd name="T3" fmla="*/ 2147483646 h 1815"/>
                <a:gd name="T4" fmla="*/ 2147483646 w 4202"/>
                <a:gd name="T5" fmla="*/ 2147483646 h 1815"/>
                <a:gd name="T6" fmla="*/ 2147483646 w 4202"/>
                <a:gd name="T7" fmla="*/ 2147483646 h 1815"/>
                <a:gd name="T8" fmla="*/ 2147483646 w 4202"/>
                <a:gd name="T9" fmla="*/ 2147483646 h 1815"/>
                <a:gd name="T10" fmla="*/ 2147483646 w 4202"/>
                <a:gd name="T11" fmla="*/ 2147483646 h 1815"/>
                <a:gd name="T12" fmla="*/ 2147483646 w 4202"/>
                <a:gd name="T13" fmla="*/ 0 h 18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847;p31"/>
            <p:cNvSpPr>
              <a:spLocks/>
            </p:cNvSpPr>
            <p:nvPr/>
          </p:nvSpPr>
          <p:spPr bwMode="auto">
            <a:xfrm>
              <a:off x="5798029" y="2519380"/>
              <a:ext cx="1225635" cy="1242663"/>
            </a:xfrm>
            <a:custGeom>
              <a:avLst/>
              <a:gdLst>
                <a:gd name="T0" fmla="*/ 2147483646 w 39491"/>
                <a:gd name="T1" fmla="*/ 0 h 40034"/>
                <a:gd name="T2" fmla="*/ 2147483646 w 39491"/>
                <a:gd name="T3" fmla="*/ 2147483646 h 40034"/>
                <a:gd name="T4" fmla="*/ 2147483646 w 39491"/>
                <a:gd name="T5" fmla="*/ 2147483646 h 40034"/>
                <a:gd name="T6" fmla="*/ 2147483646 w 39491"/>
                <a:gd name="T7" fmla="*/ 2147483646 h 40034"/>
                <a:gd name="T8" fmla="*/ 2147483646 w 39491"/>
                <a:gd name="T9" fmla="*/ 2147483646 h 40034"/>
                <a:gd name="T10" fmla="*/ 2147483646 w 39491"/>
                <a:gd name="T11" fmla="*/ 2147483646 h 40034"/>
                <a:gd name="T12" fmla="*/ 2147483646 w 39491"/>
                <a:gd name="T13" fmla="*/ 2147483646 h 40034"/>
                <a:gd name="T14" fmla="*/ 2147483646 w 39491"/>
                <a:gd name="T15" fmla="*/ 2147483646 h 40034"/>
                <a:gd name="T16" fmla="*/ 2147483646 w 39491"/>
                <a:gd name="T17" fmla="*/ 2147483646 h 40034"/>
                <a:gd name="T18" fmla="*/ 2147483646 w 39491"/>
                <a:gd name="T19" fmla="*/ 2147483646 h 40034"/>
                <a:gd name="T20" fmla="*/ 2147483646 w 39491"/>
                <a:gd name="T21" fmla="*/ 2147483646 h 40034"/>
                <a:gd name="T22" fmla="*/ 2147483646 w 39491"/>
                <a:gd name="T23" fmla="*/ 2147483646 h 40034"/>
                <a:gd name="T24" fmla="*/ 2147483646 w 39491"/>
                <a:gd name="T25" fmla="*/ 2147483646 h 40034"/>
                <a:gd name="T26" fmla="*/ 2147483646 w 39491"/>
                <a:gd name="T27" fmla="*/ 2147483646 h 40034"/>
                <a:gd name="T28" fmla="*/ 2147483646 w 39491"/>
                <a:gd name="T29" fmla="*/ 0 h 400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848;p31"/>
            <p:cNvSpPr>
              <a:spLocks/>
            </p:cNvSpPr>
            <p:nvPr/>
          </p:nvSpPr>
          <p:spPr bwMode="auto">
            <a:xfrm>
              <a:off x="5855184" y="3349409"/>
              <a:ext cx="1024537" cy="330107"/>
            </a:xfrm>
            <a:custGeom>
              <a:avLst/>
              <a:gdLst>
                <a:gd name="T0" fmla="*/ 2147483646 w 33038"/>
                <a:gd name="T1" fmla="*/ 2147483646 h 10655"/>
                <a:gd name="T2" fmla="*/ 2147483646 w 33038"/>
                <a:gd name="T3" fmla="*/ 2147483646 h 10655"/>
                <a:gd name="T4" fmla="*/ 2147483646 w 33038"/>
                <a:gd name="T5" fmla="*/ 2147483646 h 10655"/>
                <a:gd name="T6" fmla="*/ 2147483646 w 33038"/>
                <a:gd name="T7" fmla="*/ 2147483646 h 10655"/>
                <a:gd name="T8" fmla="*/ 2147483646 w 33038"/>
                <a:gd name="T9" fmla="*/ 2147483646 h 10655"/>
                <a:gd name="T10" fmla="*/ 2147483646 w 33038"/>
                <a:gd name="T11" fmla="*/ 2147483646 h 10655"/>
                <a:gd name="T12" fmla="*/ 2147483646 w 33038"/>
                <a:gd name="T13" fmla="*/ 2147483646 h 10655"/>
                <a:gd name="T14" fmla="*/ 2147483646 w 33038"/>
                <a:gd name="T15" fmla="*/ 2147483646 h 10655"/>
                <a:gd name="T16" fmla="*/ 0 w 33038"/>
                <a:gd name="T17" fmla="*/ 2147483646 h 10655"/>
                <a:gd name="T18" fmla="*/ 0 w 33038"/>
                <a:gd name="T19" fmla="*/ 2147483646 h 10655"/>
                <a:gd name="T20" fmla="*/ 2147483646 w 33038"/>
                <a:gd name="T21" fmla="*/ 2147483646 h 10655"/>
                <a:gd name="T22" fmla="*/ 2147483646 w 33038"/>
                <a:gd name="T23" fmla="*/ 2147483646 h 10655"/>
                <a:gd name="T24" fmla="*/ 2147483646 w 33038"/>
                <a:gd name="T25" fmla="*/ 2147483646 h 10655"/>
                <a:gd name="T26" fmla="*/ 0 w 33038"/>
                <a:gd name="T27" fmla="*/ 2147483646 h 106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849;p31"/>
            <p:cNvSpPr>
              <a:spLocks/>
            </p:cNvSpPr>
            <p:nvPr/>
          </p:nvSpPr>
          <p:spPr bwMode="auto">
            <a:xfrm>
              <a:off x="5855184" y="3127221"/>
              <a:ext cx="1121911" cy="552295"/>
            </a:xfrm>
            <a:custGeom>
              <a:avLst/>
              <a:gdLst>
                <a:gd name="T0" fmla="*/ 2147483646 w 36130"/>
                <a:gd name="T1" fmla="*/ 2147483646 h 17780"/>
                <a:gd name="T2" fmla="*/ 2147483646 w 36130"/>
                <a:gd name="T3" fmla="*/ 2147483646 h 17780"/>
                <a:gd name="T4" fmla="*/ 2147483646 w 36130"/>
                <a:gd name="T5" fmla="*/ 2147483646 h 17780"/>
                <a:gd name="T6" fmla="*/ 0 w 36130"/>
                <a:gd name="T7" fmla="*/ 2147483646 h 17780"/>
                <a:gd name="T8" fmla="*/ 2147483646 w 36130"/>
                <a:gd name="T9" fmla="*/ 2147483646 h 17780"/>
                <a:gd name="T10" fmla="*/ 2147483646 w 36130"/>
                <a:gd name="T11" fmla="*/ 2147483646 h 17780"/>
                <a:gd name="T12" fmla="*/ 2147483646 w 36130"/>
                <a:gd name="T13" fmla="*/ 2147483646 h 17780"/>
                <a:gd name="T14" fmla="*/ 2147483646 w 36130"/>
                <a:gd name="T15" fmla="*/ 2147483646 h 17780"/>
                <a:gd name="T16" fmla="*/ 2147483646 w 36130"/>
                <a:gd name="T17" fmla="*/ 2147483646 h 17780"/>
                <a:gd name="T18" fmla="*/ 2147483646 w 36130"/>
                <a:gd name="T19" fmla="*/ 2147483646 h 17780"/>
                <a:gd name="T20" fmla="*/ 2147483646 w 36130"/>
                <a:gd name="T21" fmla="*/ 2147483646 h 17780"/>
                <a:gd name="T22" fmla="*/ 2147483646 w 36130"/>
                <a:gd name="T23" fmla="*/ 2147483646 h 17780"/>
                <a:gd name="T24" fmla="*/ 2147483646 w 36130"/>
                <a:gd name="T25" fmla="*/ 2147483646 h 17780"/>
                <a:gd name="T26" fmla="*/ 2147483646 w 36130"/>
                <a:gd name="T27" fmla="*/ 2147483646 h 17780"/>
                <a:gd name="T28" fmla="*/ 2147483646 w 36130"/>
                <a:gd name="T29" fmla="*/ 2147483646 h 17780"/>
                <a:gd name="T30" fmla="*/ 2147483646 w 36130"/>
                <a:gd name="T31" fmla="*/ 2147483646 h 17780"/>
                <a:gd name="T32" fmla="*/ 2147483646 w 36130"/>
                <a:gd name="T33" fmla="*/ 2147483646 h 17780"/>
                <a:gd name="T34" fmla="*/ 2147483646 w 36130"/>
                <a:gd name="T35" fmla="*/ 2147483646 h 17780"/>
                <a:gd name="T36" fmla="*/ 2147483646 w 36130"/>
                <a:gd name="T37" fmla="*/ 2147483646 h 17780"/>
                <a:gd name="T38" fmla="*/ 2147483646 w 36130"/>
                <a:gd name="T39" fmla="*/ 2147483646 h 17780"/>
                <a:gd name="T40" fmla="*/ 2147483646 w 36130"/>
                <a:gd name="T41" fmla="*/ 2147483646 h 17780"/>
                <a:gd name="T42" fmla="*/ 2147483646 w 36130"/>
                <a:gd name="T43" fmla="*/ 2147483646 h 17780"/>
                <a:gd name="T44" fmla="*/ 2147483646 w 36130"/>
                <a:gd name="T45" fmla="*/ 2147483646 h 17780"/>
                <a:gd name="T46" fmla="*/ 2147483646 w 36130"/>
                <a:gd name="T47" fmla="*/ 2147483646 h 17780"/>
                <a:gd name="T48" fmla="*/ 2147483646 w 36130"/>
                <a:gd name="T49" fmla="*/ 2147483646 h 17780"/>
                <a:gd name="T50" fmla="*/ 2147483646 w 36130"/>
                <a:gd name="T51" fmla="*/ 2147483646 h 17780"/>
                <a:gd name="T52" fmla="*/ 2147483646 w 36130"/>
                <a:gd name="T53" fmla="*/ 2147483646 h 17780"/>
                <a:gd name="T54" fmla="*/ 2147483646 w 36130"/>
                <a:gd name="T55" fmla="*/ 2147483646 h 17780"/>
                <a:gd name="T56" fmla="*/ 2147483646 w 36130"/>
                <a:gd name="T57" fmla="*/ 2147483646 h 177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cubicBezTo>
                    <a:pt x="25072" y="2085"/>
                    <a:pt x="24367" y="2522"/>
                    <a:pt x="23392" y="2522"/>
                  </a:cubicBezTo>
                  <a:cubicBezTo>
                    <a:pt x="21980" y="2522"/>
                    <a:pt x="20166" y="1681"/>
                    <a:pt x="20166" y="270"/>
                  </a:cubicBezTo>
                  <a:lnTo>
                    <a:pt x="20166" y="1"/>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850;p31"/>
            <p:cNvSpPr/>
            <p:nvPr/>
          </p:nvSpPr>
          <p:spPr>
            <a:xfrm>
              <a:off x="5641385" y="2381306"/>
              <a:ext cx="1492354" cy="1007780"/>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1" name="Google Shape;851;p31"/>
            <p:cNvSpPr>
              <a:spLocks/>
            </p:cNvSpPr>
            <p:nvPr/>
          </p:nvSpPr>
          <p:spPr bwMode="auto">
            <a:xfrm>
              <a:off x="5715474" y="3062153"/>
              <a:ext cx="8467" cy="4761"/>
            </a:xfrm>
            <a:custGeom>
              <a:avLst/>
              <a:gdLst>
                <a:gd name="T0" fmla="*/ 2147483646 w 270"/>
                <a:gd name="T1" fmla="*/ 2147483646 h 169"/>
                <a:gd name="T2" fmla="*/ 0 w 270"/>
                <a:gd name="T3" fmla="*/ 2147483646 h 169"/>
                <a:gd name="T4" fmla="*/ 2147483646 w 270"/>
                <a:gd name="T5" fmla="*/ 2147483646 h 169"/>
                <a:gd name="T6" fmla="*/ 0 60000 65536"/>
                <a:gd name="T7" fmla="*/ 0 60000 65536"/>
                <a:gd name="T8" fmla="*/ 0 60000 65536"/>
              </a:gdLst>
              <a:ahLst/>
              <a:cxnLst>
                <a:cxn ang="T6">
                  <a:pos x="T0" y="T1"/>
                </a:cxn>
                <a:cxn ang="T7">
                  <a:pos x="T2" y="T3"/>
                </a:cxn>
                <a:cxn ang="T8">
                  <a:pos x="T4" y="T5"/>
                </a:cxn>
              </a:cxnLst>
              <a:rect l="0" t="0"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852;p31"/>
            <p:cNvSpPr>
              <a:spLocks/>
            </p:cNvSpPr>
            <p:nvPr/>
          </p:nvSpPr>
          <p:spPr bwMode="auto">
            <a:xfrm>
              <a:off x="6325116" y="3197052"/>
              <a:ext cx="95256" cy="52373"/>
            </a:xfrm>
            <a:custGeom>
              <a:avLst/>
              <a:gdLst>
                <a:gd name="T0" fmla="*/ 2147483646 w 3093"/>
                <a:gd name="T1" fmla="*/ 2147483646 h 1682"/>
                <a:gd name="T2" fmla="*/ 2147483646 w 3093"/>
                <a:gd name="T3" fmla="*/ 2147483646 h 1682"/>
                <a:gd name="T4" fmla="*/ 0 w 3093"/>
                <a:gd name="T5" fmla="*/ 2147483646 h 1682"/>
                <a:gd name="T6" fmla="*/ 2147483646 w 3093"/>
                <a:gd name="T7" fmla="*/ 2147483646 h 1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853;p31"/>
            <p:cNvSpPr>
              <a:spLocks/>
            </p:cNvSpPr>
            <p:nvPr/>
          </p:nvSpPr>
          <p:spPr bwMode="auto">
            <a:xfrm>
              <a:off x="6420372" y="3127221"/>
              <a:ext cx="220149" cy="77766"/>
            </a:xfrm>
            <a:custGeom>
              <a:avLst/>
              <a:gdLst>
                <a:gd name="T0" fmla="*/ 2147483646 w 7126"/>
                <a:gd name="T1" fmla="*/ 2147483646 h 2522"/>
                <a:gd name="T2" fmla="*/ 2147483646 w 7126"/>
                <a:gd name="T3" fmla="*/ 2147483646 h 2522"/>
                <a:gd name="T4" fmla="*/ 2147483646 w 7126"/>
                <a:gd name="T5" fmla="*/ 2147483646 h 2522"/>
                <a:gd name="T6" fmla="*/ 2147483646 w 7126"/>
                <a:gd name="T7" fmla="*/ 2147483646 h 2522"/>
                <a:gd name="T8" fmla="*/ 2147483646 w 7126"/>
                <a:gd name="T9" fmla="*/ 2147483646 h 2522"/>
                <a:gd name="T10" fmla="*/ 2147483646 w 7126"/>
                <a:gd name="T11" fmla="*/ 2147483646 h 2522"/>
                <a:gd name="T12" fmla="*/ 2147483646 w 7126"/>
                <a:gd name="T13" fmla="*/ 2147483646 h 2522"/>
                <a:gd name="T14" fmla="*/ 0 w 7126"/>
                <a:gd name="T15" fmla="*/ 2147483646 h 2522"/>
                <a:gd name="T16" fmla="*/ 0 w 7126"/>
                <a:gd name="T17" fmla="*/ 2147483646 h 2522"/>
                <a:gd name="T18" fmla="*/ 2147483646 w 7126"/>
                <a:gd name="T19" fmla="*/ 2147483646 h 2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26" h="2522" extrusionOk="0">
                  <a:moveTo>
                    <a:pt x="1950" y="270"/>
                  </a:moveTo>
                  <a:cubicBezTo>
                    <a:pt x="1950" y="1681"/>
                    <a:pt x="3764" y="2522"/>
                    <a:pt x="5176" y="2522"/>
                  </a:cubicBezTo>
                  <a:cubicBezTo>
                    <a:pt x="6151" y="2522"/>
                    <a:pt x="6856" y="2085"/>
                    <a:pt x="7125" y="1412"/>
                  </a:cubicBezTo>
                  <a:cubicBezTo>
                    <a:pt x="6856" y="2085"/>
                    <a:pt x="6151" y="2522"/>
                    <a:pt x="5176" y="2522"/>
                  </a:cubicBezTo>
                  <a:cubicBezTo>
                    <a:pt x="3764" y="2522"/>
                    <a:pt x="1950" y="1681"/>
                    <a:pt x="1950" y="270"/>
                  </a:cubicBezTo>
                  <a:close/>
                  <a:moveTo>
                    <a:pt x="1950" y="1"/>
                  </a:moveTo>
                  <a:cubicBezTo>
                    <a:pt x="1378" y="841"/>
                    <a:pt x="706" y="1547"/>
                    <a:pt x="0" y="2253"/>
                  </a:cubicBezTo>
                  <a:cubicBezTo>
                    <a:pt x="706" y="1547"/>
                    <a:pt x="1378" y="841"/>
                    <a:pt x="195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854;p31"/>
            <p:cNvSpPr>
              <a:spLocks/>
            </p:cNvSpPr>
            <p:nvPr/>
          </p:nvSpPr>
          <p:spPr bwMode="auto">
            <a:xfrm>
              <a:off x="6119785" y="3187529"/>
              <a:ext cx="127009" cy="61896"/>
            </a:xfrm>
            <a:custGeom>
              <a:avLst/>
              <a:gdLst>
                <a:gd name="T0" fmla="*/ 2147483646 w 4068"/>
                <a:gd name="T1" fmla="*/ 0 h 1984"/>
                <a:gd name="T2" fmla="*/ 2147483646 w 4068"/>
                <a:gd name="T3" fmla="*/ 2147483646 h 1984"/>
                <a:gd name="T4" fmla="*/ 2147483646 w 4068"/>
                <a:gd name="T5" fmla="*/ 0 h 1984"/>
                <a:gd name="T6" fmla="*/ 2147483646 w 4068"/>
                <a:gd name="T7" fmla="*/ 0 h 19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8" h="1984" extrusionOk="0">
                  <a:moveTo>
                    <a:pt x="3933" y="0"/>
                  </a:moveTo>
                  <a:cubicBezTo>
                    <a:pt x="3093" y="1143"/>
                    <a:pt x="1413" y="1983"/>
                    <a:pt x="1" y="1983"/>
                  </a:cubicBezTo>
                  <a:cubicBezTo>
                    <a:pt x="1413" y="1983"/>
                    <a:pt x="3093" y="1143"/>
                    <a:pt x="4068" y="0"/>
                  </a:cubicBezTo>
                  <a:lnTo>
                    <a:pt x="3933" y="0"/>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855;p31"/>
            <p:cNvSpPr>
              <a:spLocks/>
            </p:cNvSpPr>
            <p:nvPr/>
          </p:nvSpPr>
          <p:spPr bwMode="auto">
            <a:xfrm>
              <a:off x="5855184" y="3344648"/>
              <a:ext cx="0" cy="4761"/>
            </a:xfrm>
            <a:custGeom>
              <a:avLst/>
              <a:gdLst>
                <a:gd name="T0" fmla="*/ 0 w 1"/>
                <a:gd name="T1" fmla="*/ 0 h 135"/>
                <a:gd name="T2" fmla="*/ 0 w 1"/>
                <a:gd name="T3" fmla="*/ 0 h 135"/>
                <a:gd name="T4" fmla="*/ 0 w 1"/>
                <a:gd name="T5" fmla="*/ 2147483646 h 135"/>
                <a:gd name="T6" fmla="*/ 0 w 1"/>
                <a:gd name="T7" fmla="*/ 2147483646 h 135"/>
                <a:gd name="T8" fmla="*/ 0 w 1"/>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0"/>
                  </a:moveTo>
                  <a:lnTo>
                    <a:pt x="0" y="0"/>
                  </a:lnTo>
                  <a:lnTo>
                    <a:pt x="0" y="135"/>
                  </a:lnTo>
                  <a:lnTo>
                    <a:pt x="0" y="0"/>
                  </a:lnTo>
                  <a:close/>
                </a:path>
              </a:pathLst>
            </a:custGeom>
            <a:solidFill>
              <a:srgbClr val="A9928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856;p31"/>
            <p:cNvSpPr>
              <a:spLocks/>
            </p:cNvSpPr>
            <p:nvPr/>
          </p:nvSpPr>
          <p:spPr bwMode="auto">
            <a:xfrm>
              <a:off x="5855184" y="3276404"/>
              <a:ext cx="42336" cy="73004"/>
            </a:xfrm>
            <a:custGeom>
              <a:avLst/>
              <a:gdLst>
                <a:gd name="T0" fmla="*/ 2147483646 w 1405"/>
                <a:gd name="T1" fmla="*/ 2147483646 h 2334"/>
                <a:gd name="T2" fmla="*/ 2147483646 w 1405"/>
                <a:gd name="T3" fmla="*/ 2147483646 h 2334"/>
                <a:gd name="T4" fmla="*/ 0 w 1405"/>
                <a:gd name="T5" fmla="*/ 2147483646 h 2334"/>
                <a:gd name="T6" fmla="*/ 0 w 1405"/>
                <a:gd name="T7" fmla="*/ 2147483646 h 2334"/>
                <a:gd name="T8" fmla="*/ 2147483646 w 1405"/>
                <a:gd name="T9" fmla="*/ 2147483646 h 2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857;p31"/>
            <p:cNvSpPr>
              <a:spLocks/>
            </p:cNvSpPr>
            <p:nvPr/>
          </p:nvSpPr>
          <p:spPr bwMode="auto">
            <a:xfrm>
              <a:off x="5658320" y="3179595"/>
              <a:ext cx="1466952" cy="209491"/>
            </a:xfrm>
            <a:custGeom>
              <a:avLst/>
              <a:gdLst>
                <a:gd name="T0" fmla="*/ 2147483646 w 47188"/>
                <a:gd name="T1" fmla="*/ 2147483646 h 6723"/>
                <a:gd name="T2" fmla="*/ 2147483646 w 47188"/>
                <a:gd name="T3" fmla="*/ 2147483646 h 6723"/>
                <a:gd name="T4" fmla="*/ 2147483646 w 47188"/>
                <a:gd name="T5" fmla="*/ 2147483646 h 6723"/>
                <a:gd name="T6" fmla="*/ 2147483646 w 47188"/>
                <a:gd name="T7" fmla="*/ 2147483646 h 6723"/>
                <a:gd name="T8" fmla="*/ 2147483646 w 47188"/>
                <a:gd name="T9" fmla="*/ 2147483646 h 6723"/>
                <a:gd name="T10" fmla="*/ 2147483646 w 47188"/>
                <a:gd name="T11" fmla="*/ 2147483646 h 6723"/>
                <a:gd name="T12" fmla="*/ 2147483646 w 47188"/>
                <a:gd name="T13" fmla="*/ 2147483646 h 6723"/>
                <a:gd name="T14" fmla="*/ 2147483646 w 47188"/>
                <a:gd name="T15" fmla="*/ 2147483646 h 6723"/>
                <a:gd name="T16" fmla="*/ 2147483646 w 47188"/>
                <a:gd name="T17" fmla="*/ 2147483646 h 6723"/>
                <a:gd name="T18" fmla="*/ 2147483646 w 47188"/>
                <a:gd name="T19" fmla="*/ 2147483646 h 6723"/>
                <a:gd name="T20" fmla="*/ 2147483646 w 47188"/>
                <a:gd name="T21" fmla="*/ 2147483646 h 6723"/>
                <a:gd name="T22" fmla="*/ 2147483646 w 47188"/>
                <a:gd name="T23" fmla="*/ 2147483646 h 6723"/>
                <a:gd name="T24" fmla="*/ 2147483646 w 47188"/>
                <a:gd name="T25" fmla="*/ 2147483646 h 6723"/>
                <a:gd name="T26" fmla="*/ 2147483646 w 47188"/>
                <a:gd name="T27" fmla="*/ 2147483646 h 6723"/>
                <a:gd name="T28" fmla="*/ 2147483646 w 47188"/>
                <a:gd name="T29" fmla="*/ 2147483646 h 6723"/>
                <a:gd name="T30" fmla="*/ 2147483646 w 47188"/>
                <a:gd name="T31" fmla="*/ 2147483646 h 6723"/>
                <a:gd name="T32" fmla="*/ 2147483646 w 47188"/>
                <a:gd name="T33" fmla="*/ 2147483646 h 6723"/>
                <a:gd name="T34" fmla="*/ 2147483646 w 47188"/>
                <a:gd name="T35" fmla="*/ 2147483646 h 6723"/>
                <a:gd name="T36" fmla="*/ 2147483646 w 47188"/>
                <a:gd name="T37" fmla="*/ 0 h 6723"/>
                <a:gd name="T38" fmla="*/ 2147483646 w 47188"/>
                <a:gd name="T39" fmla="*/ 2147483646 h 6723"/>
                <a:gd name="T40" fmla="*/ 2147483646 w 47188"/>
                <a:gd name="T41" fmla="*/ 2147483646 h 6723"/>
                <a:gd name="T42" fmla="*/ 2147483646 w 47188"/>
                <a:gd name="T43" fmla="*/ 0 h 67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188" h="6723" extrusionOk="0">
                  <a:moveTo>
                    <a:pt x="45372" y="4470"/>
                  </a:moveTo>
                  <a:cubicBezTo>
                    <a:pt x="45204" y="5613"/>
                    <a:pt x="44095" y="6722"/>
                    <a:pt x="42986" y="6722"/>
                  </a:cubicBezTo>
                  <a:lnTo>
                    <a:pt x="42683" y="6722"/>
                  </a:lnTo>
                  <a:cubicBezTo>
                    <a:pt x="42549" y="6722"/>
                    <a:pt x="42280" y="6722"/>
                    <a:pt x="42146" y="6588"/>
                  </a:cubicBez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cubicBezTo>
                    <a:pt x="46347" y="2924"/>
                    <a:pt x="47053" y="1412"/>
                    <a:pt x="47187" y="0"/>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858;p31"/>
            <p:cNvSpPr>
              <a:spLocks/>
            </p:cNvSpPr>
            <p:nvPr/>
          </p:nvSpPr>
          <p:spPr bwMode="auto">
            <a:xfrm>
              <a:off x="6968627" y="3384324"/>
              <a:ext cx="0" cy="0"/>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859;p31"/>
            <p:cNvSpPr>
              <a:spLocks/>
            </p:cNvSpPr>
            <p:nvPr/>
          </p:nvSpPr>
          <p:spPr bwMode="auto">
            <a:xfrm>
              <a:off x="6879721" y="3314494"/>
              <a:ext cx="88906" cy="69830"/>
            </a:xfrm>
            <a:custGeom>
              <a:avLst/>
              <a:gdLst>
                <a:gd name="T0" fmla="*/ 0 w 2823"/>
                <a:gd name="T1" fmla="*/ 2147483646 h 2253"/>
                <a:gd name="T2" fmla="*/ 2147483646 w 2823"/>
                <a:gd name="T3" fmla="*/ 2147483646 h 2253"/>
                <a:gd name="T4" fmla="*/ 0 w 2823"/>
                <a:gd name="T5" fmla="*/ 2147483646 h 2253"/>
                <a:gd name="T6" fmla="*/ 0 60000 65536"/>
                <a:gd name="T7" fmla="*/ 0 60000 65536"/>
                <a:gd name="T8" fmla="*/ 0 60000 65536"/>
              </a:gdLst>
              <a:ahLst/>
              <a:cxnLst>
                <a:cxn ang="T6">
                  <a:pos x="T0" y="T1"/>
                </a:cxn>
                <a:cxn ang="T7">
                  <a:pos x="T2" y="T3"/>
                </a:cxn>
                <a:cxn ang="T8">
                  <a:pos x="T4" y="T5"/>
                </a:cxn>
              </a:cxnLst>
              <a:rect l="0" t="0"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860;p31"/>
            <p:cNvSpPr/>
            <p:nvPr/>
          </p:nvSpPr>
          <p:spPr>
            <a:xfrm>
              <a:off x="5658320" y="2836791"/>
              <a:ext cx="1466952" cy="552295"/>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1" name="Google Shape;861;p31"/>
            <p:cNvSpPr>
              <a:spLocks/>
            </p:cNvSpPr>
            <p:nvPr/>
          </p:nvSpPr>
          <p:spPr bwMode="auto">
            <a:xfrm>
              <a:off x="6132486" y="3492244"/>
              <a:ext cx="179930" cy="122204"/>
            </a:xfrm>
            <a:custGeom>
              <a:avLst/>
              <a:gdLst>
                <a:gd name="T0" fmla="*/ 2147483646 w 5748"/>
                <a:gd name="T1" fmla="*/ 2147483646 h 3934"/>
                <a:gd name="T2" fmla="*/ 2147483646 w 5748"/>
                <a:gd name="T3" fmla="*/ 2147483646 h 3934"/>
                <a:gd name="T4" fmla="*/ 2147483646 w 5748"/>
                <a:gd name="T5" fmla="*/ 2147483646 h 3934"/>
                <a:gd name="T6" fmla="*/ 2147483646 w 5748"/>
                <a:gd name="T7" fmla="*/ 2147483646 h 3934"/>
                <a:gd name="T8" fmla="*/ 2147483646 w 5748"/>
                <a:gd name="T9" fmla="*/ 2147483646 h 3934"/>
                <a:gd name="T10" fmla="*/ 2147483646 w 5748"/>
                <a:gd name="T11" fmla="*/ 2147483646 h 3934"/>
                <a:gd name="T12" fmla="*/ 2147483646 w 5748"/>
                <a:gd name="T13" fmla="*/ 2147483646 h 3934"/>
                <a:gd name="T14" fmla="*/ 2147483646 w 5748"/>
                <a:gd name="T15" fmla="*/ 2147483646 h 3934"/>
                <a:gd name="T16" fmla="*/ 2147483646 w 5748"/>
                <a:gd name="T17" fmla="*/ 2147483646 h 3934"/>
                <a:gd name="T18" fmla="*/ 2147483646 w 5748"/>
                <a:gd name="T19" fmla="*/ 2147483646 h 3934"/>
                <a:gd name="T20" fmla="*/ 2147483646 w 5748"/>
                <a:gd name="T21" fmla="*/ 2147483646 h 3934"/>
                <a:gd name="T22" fmla="*/ 2147483646 w 5748"/>
                <a:gd name="T23" fmla="*/ 2147483646 h 39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862;p31"/>
            <p:cNvSpPr>
              <a:spLocks/>
            </p:cNvSpPr>
            <p:nvPr/>
          </p:nvSpPr>
          <p:spPr bwMode="auto">
            <a:xfrm>
              <a:off x="6337817" y="3257360"/>
              <a:ext cx="234966" cy="209491"/>
            </a:xfrm>
            <a:custGeom>
              <a:avLst/>
              <a:gdLst>
                <a:gd name="T0" fmla="*/ 2147483646 w 7563"/>
                <a:gd name="T1" fmla="*/ 0 h 6741"/>
                <a:gd name="T2" fmla="*/ 2147483646 w 7563"/>
                <a:gd name="T3" fmla="*/ 2147483646 h 6741"/>
                <a:gd name="T4" fmla="*/ 2147483646 w 7563"/>
                <a:gd name="T5" fmla="*/ 2147483646 h 6741"/>
                <a:gd name="T6" fmla="*/ 2147483646 w 7563"/>
                <a:gd name="T7" fmla="*/ 2147483646 h 6741"/>
                <a:gd name="T8" fmla="*/ 2147483646 w 7563"/>
                <a:gd name="T9" fmla="*/ 2147483646 h 6741"/>
                <a:gd name="T10" fmla="*/ 2147483646 w 7563"/>
                <a:gd name="T11" fmla="*/ 2147483646 h 6741"/>
                <a:gd name="T12" fmla="*/ 2147483646 w 7563"/>
                <a:gd name="T13" fmla="*/ 0 h 67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863;p31"/>
            <p:cNvSpPr/>
            <p:nvPr/>
          </p:nvSpPr>
          <p:spPr>
            <a:xfrm>
              <a:off x="6384387" y="3439871"/>
              <a:ext cx="266718" cy="134899"/>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4" name="Google Shape;864;p31"/>
            <p:cNvSpPr>
              <a:spLocks/>
            </p:cNvSpPr>
            <p:nvPr/>
          </p:nvSpPr>
          <p:spPr bwMode="auto">
            <a:xfrm>
              <a:off x="5893286" y="3289101"/>
              <a:ext cx="218031" cy="192034"/>
            </a:xfrm>
            <a:custGeom>
              <a:avLst/>
              <a:gdLst>
                <a:gd name="T0" fmla="*/ 2147483646 w 6992"/>
                <a:gd name="T1" fmla="*/ 2147483646 h 6211"/>
                <a:gd name="T2" fmla="*/ 2147483646 w 6992"/>
                <a:gd name="T3" fmla="*/ 2147483646 h 6211"/>
                <a:gd name="T4" fmla="*/ 2147483646 w 6992"/>
                <a:gd name="T5" fmla="*/ 2147483646 h 6211"/>
                <a:gd name="T6" fmla="*/ 2147483646 w 6992"/>
                <a:gd name="T7" fmla="*/ 2147483646 h 6211"/>
                <a:gd name="T8" fmla="*/ 2147483646 w 6992"/>
                <a:gd name="T9" fmla="*/ 2147483646 h 6211"/>
                <a:gd name="T10" fmla="*/ 2147483646 w 6992"/>
                <a:gd name="T11" fmla="*/ 2147483646 h 6211"/>
                <a:gd name="T12" fmla="*/ 2147483646 w 6992"/>
                <a:gd name="T13" fmla="*/ 2147483646 h 6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865;p31"/>
            <p:cNvSpPr/>
            <p:nvPr/>
          </p:nvSpPr>
          <p:spPr>
            <a:xfrm>
              <a:off x="5880586" y="3458916"/>
              <a:ext cx="182046" cy="120616"/>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6" name="Google Shape;866;p31"/>
            <p:cNvSpPr>
              <a:spLocks/>
            </p:cNvSpPr>
            <p:nvPr/>
          </p:nvSpPr>
          <p:spPr bwMode="auto">
            <a:xfrm>
              <a:off x="5859417" y="3819177"/>
              <a:ext cx="247666" cy="358674"/>
            </a:xfrm>
            <a:custGeom>
              <a:avLst/>
              <a:gdLst>
                <a:gd name="T0" fmla="*/ 2147483646 w 8000"/>
                <a:gd name="T1" fmla="*/ 2147483646 h 11551"/>
                <a:gd name="T2" fmla="*/ 2147483646 w 8000"/>
                <a:gd name="T3" fmla="*/ 2147483646 h 11551"/>
                <a:gd name="T4" fmla="*/ 2147483646 w 8000"/>
                <a:gd name="T5" fmla="*/ 2147483646 h 11551"/>
                <a:gd name="T6" fmla="*/ 2147483646 w 8000"/>
                <a:gd name="T7" fmla="*/ 2147483646 h 11551"/>
                <a:gd name="T8" fmla="*/ 2147483646 w 8000"/>
                <a:gd name="T9" fmla="*/ 2147483646 h 11551"/>
                <a:gd name="T10" fmla="*/ 2147483646 w 8000"/>
                <a:gd name="T11" fmla="*/ 2147483646 h 11551"/>
                <a:gd name="T12" fmla="*/ 2147483646 w 8000"/>
                <a:gd name="T13" fmla="*/ 2147483646 h 11551"/>
                <a:gd name="T14" fmla="*/ 2147483646 w 8000"/>
                <a:gd name="T15" fmla="*/ 2147483646 h 11551"/>
                <a:gd name="T16" fmla="*/ 2147483646 w 8000"/>
                <a:gd name="T17" fmla="*/ 2147483646 h 115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867;p31"/>
            <p:cNvSpPr>
              <a:spLocks/>
            </p:cNvSpPr>
            <p:nvPr/>
          </p:nvSpPr>
          <p:spPr bwMode="auto">
            <a:xfrm>
              <a:off x="5859417" y="3819177"/>
              <a:ext cx="247666" cy="357088"/>
            </a:xfrm>
            <a:custGeom>
              <a:avLst/>
              <a:gdLst>
                <a:gd name="T0" fmla="*/ 2147483646 w 8000"/>
                <a:gd name="T1" fmla="*/ 2147483646 h 11495"/>
                <a:gd name="T2" fmla="*/ 2147483646 w 8000"/>
                <a:gd name="T3" fmla="*/ 2147483646 h 11495"/>
                <a:gd name="T4" fmla="*/ 2147483646 w 8000"/>
                <a:gd name="T5" fmla="*/ 2147483646 h 11495"/>
                <a:gd name="T6" fmla="*/ 2147483646 w 8000"/>
                <a:gd name="T7" fmla="*/ 2147483646 h 11495"/>
                <a:gd name="T8" fmla="*/ 2147483646 w 8000"/>
                <a:gd name="T9" fmla="*/ 2147483646 h 11495"/>
                <a:gd name="T10" fmla="*/ 2147483646 w 8000"/>
                <a:gd name="T11" fmla="*/ 2147483646 h 11495"/>
                <a:gd name="T12" fmla="*/ 2147483646 w 8000"/>
                <a:gd name="T13" fmla="*/ 2147483646 h 11495"/>
                <a:gd name="T14" fmla="*/ 2147483646 w 8000"/>
                <a:gd name="T15" fmla="*/ 2147483646 h 11495"/>
                <a:gd name="T16" fmla="*/ 2147483646 w 8000"/>
                <a:gd name="T17" fmla="*/ 2147483646 h 11495"/>
                <a:gd name="T18" fmla="*/ 2147483646 w 8000"/>
                <a:gd name="T19" fmla="*/ 2147483646 h 11495"/>
                <a:gd name="T20" fmla="*/ 2147483646 w 8000"/>
                <a:gd name="T21" fmla="*/ 2147483646 h 11495"/>
                <a:gd name="T22" fmla="*/ 2147483646 w 8000"/>
                <a:gd name="T23" fmla="*/ 2147483646 h 11495"/>
                <a:gd name="T24" fmla="*/ 2147483646 w 8000"/>
                <a:gd name="T25" fmla="*/ 2147483646 h 11495"/>
                <a:gd name="T26" fmla="*/ 2147483646 w 8000"/>
                <a:gd name="T27" fmla="*/ 2147483646 h 11495"/>
                <a:gd name="T28" fmla="*/ 2147483646 w 8000"/>
                <a:gd name="T29" fmla="*/ 2147483646 h 11495"/>
                <a:gd name="T30" fmla="*/ 2147483646 w 8000"/>
                <a:gd name="T31" fmla="*/ 2147483646 h 11495"/>
                <a:gd name="T32" fmla="*/ 2147483646 w 8000"/>
                <a:gd name="T33" fmla="*/ 2147483646 h 11495"/>
                <a:gd name="T34" fmla="*/ 2147483646 w 8000"/>
                <a:gd name="T35" fmla="*/ 2147483646 h 11495"/>
                <a:gd name="T36" fmla="*/ 2147483646 w 8000"/>
                <a:gd name="T37" fmla="*/ 2147483646 h 114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00" h="11495" extrusionOk="0">
                  <a:moveTo>
                    <a:pt x="8000" y="1"/>
                  </a:moveTo>
                  <a:lnTo>
                    <a:pt x="8000" y="1"/>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868;p31"/>
            <p:cNvSpPr>
              <a:spLocks/>
            </p:cNvSpPr>
            <p:nvPr/>
          </p:nvSpPr>
          <p:spPr bwMode="auto">
            <a:xfrm>
              <a:off x="6107084" y="3981056"/>
              <a:ext cx="0" cy="138074"/>
            </a:xfrm>
            <a:custGeom>
              <a:avLst/>
              <a:gdLst>
                <a:gd name="T0" fmla="*/ 2147483646 w 1"/>
                <a:gd name="T1" fmla="*/ 0 h 4471"/>
                <a:gd name="T2" fmla="*/ 2147483646 w 1"/>
                <a:gd name="T3" fmla="*/ 2147483646 h 4471"/>
                <a:gd name="T4" fmla="*/ 2147483646 w 1"/>
                <a:gd name="T5" fmla="*/ 2147483646 h 4471"/>
                <a:gd name="T6" fmla="*/ 2147483646 w 1"/>
                <a:gd name="T7" fmla="*/ 0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471" extrusionOk="0">
                  <a:moveTo>
                    <a:pt x="1" y="0"/>
                  </a:moveTo>
                  <a:lnTo>
                    <a:pt x="1" y="4470"/>
                  </a:lnTo>
                  <a:lnTo>
                    <a:pt x="1" y="0"/>
                  </a:lnTo>
                  <a:close/>
                </a:path>
              </a:pathLst>
            </a:custGeom>
            <a:solidFill>
              <a:srgbClr val="DB9F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869;p31"/>
            <p:cNvSpPr>
              <a:spLocks/>
            </p:cNvSpPr>
            <p:nvPr/>
          </p:nvSpPr>
          <p:spPr bwMode="auto">
            <a:xfrm>
              <a:off x="6081682" y="3827113"/>
              <a:ext cx="25402" cy="12696"/>
            </a:xfrm>
            <a:custGeom>
              <a:avLst/>
              <a:gdLst>
                <a:gd name="T0" fmla="*/ 2147483646 w 841"/>
                <a:gd name="T1" fmla="*/ 0 h 404"/>
                <a:gd name="T2" fmla="*/ 2147483646 w 841"/>
                <a:gd name="T3" fmla="*/ 2147483646 h 404"/>
                <a:gd name="T4" fmla="*/ 2147483646 w 841"/>
                <a:gd name="T5" fmla="*/ 2147483646 h 404"/>
                <a:gd name="T6" fmla="*/ 2147483646 w 841"/>
                <a:gd name="T7" fmla="*/ 0 h 404"/>
                <a:gd name="T8" fmla="*/ 2147483646 w 841"/>
                <a:gd name="T9" fmla="*/ 2147483646 h 404"/>
                <a:gd name="T10" fmla="*/ 2147483646 w 841"/>
                <a:gd name="T11" fmla="*/ 2147483646 h 404"/>
                <a:gd name="T12" fmla="*/ 2147483646 w 841"/>
                <a:gd name="T13" fmla="*/ 2147483646 h 404"/>
                <a:gd name="T14" fmla="*/ 2147483646 w 841"/>
                <a:gd name="T15" fmla="*/ 2147483646 h 404"/>
                <a:gd name="T16" fmla="*/ 2147483646 w 841"/>
                <a:gd name="T17" fmla="*/ 2147483646 h 404"/>
                <a:gd name="T18" fmla="*/ 2147483646 w 841"/>
                <a:gd name="T19" fmla="*/ 2147483646 h 404"/>
                <a:gd name="T20" fmla="*/ 2147483646 w 841"/>
                <a:gd name="T21" fmla="*/ 2147483646 h 404"/>
                <a:gd name="T22" fmla="*/ 0 w 841"/>
                <a:gd name="T23" fmla="*/ 2147483646 h 404"/>
                <a:gd name="T24" fmla="*/ 2147483646 w 841"/>
                <a:gd name="T25" fmla="*/ 2147483646 h 4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1" h="404" extrusionOk="0">
                  <a:moveTo>
                    <a:pt x="841" y="0"/>
                  </a:moveTo>
                  <a:cubicBezTo>
                    <a:pt x="841" y="0"/>
                    <a:pt x="730" y="0"/>
                    <a:pt x="709" y="101"/>
                  </a:cubicBezTo>
                  <a:cubicBezTo>
                    <a:pt x="763" y="68"/>
                    <a:pt x="807" y="34"/>
                    <a:pt x="841" y="0"/>
                  </a:cubicBezTo>
                  <a:close/>
                  <a:moveTo>
                    <a:pt x="709" y="101"/>
                  </a:moveTo>
                  <a:lnTo>
                    <a:pt x="709" y="101"/>
                  </a:lnTo>
                  <a:cubicBezTo>
                    <a:pt x="609" y="164"/>
                    <a:pt x="476" y="227"/>
                    <a:pt x="317" y="289"/>
                  </a:cubicBez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870;p31"/>
            <p:cNvSpPr>
              <a:spLocks/>
            </p:cNvSpPr>
            <p:nvPr/>
          </p:nvSpPr>
          <p:spPr bwMode="auto">
            <a:xfrm>
              <a:off x="5859417" y="3827113"/>
              <a:ext cx="247666" cy="349152"/>
            </a:xfrm>
            <a:custGeom>
              <a:avLst/>
              <a:gdLst>
                <a:gd name="T0" fmla="*/ 2147483646 w 8000"/>
                <a:gd name="T1" fmla="*/ 0 h 11192"/>
                <a:gd name="T2" fmla="*/ 2147483646 w 8000"/>
                <a:gd name="T3" fmla="*/ 2147483646 h 11192"/>
                <a:gd name="T4" fmla="*/ 2147483646 w 8000"/>
                <a:gd name="T5" fmla="*/ 2147483646 h 11192"/>
                <a:gd name="T6" fmla="*/ 2147483646 w 8000"/>
                <a:gd name="T7" fmla="*/ 2147483646 h 11192"/>
                <a:gd name="T8" fmla="*/ 2147483646 w 8000"/>
                <a:gd name="T9" fmla="*/ 2147483646 h 11192"/>
                <a:gd name="T10" fmla="*/ 2147483646 w 8000"/>
                <a:gd name="T11" fmla="*/ 2147483646 h 11192"/>
                <a:gd name="T12" fmla="*/ 2147483646 w 8000"/>
                <a:gd name="T13" fmla="*/ 2147483646 h 11192"/>
                <a:gd name="T14" fmla="*/ 2147483646 w 8000"/>
                <a:gd name="T15" fmla="*/ 2147483646 h 11192"/>
                <a:gd name="T16" fmla="*/ 2147483646 w 8000"/>
                <a:gd name="T17" fmla="*/ 0 h 11192"/>
                <a:gd name="T18" fmla="*/ 2147483646 w 8000"/>
                <a:gd name="T19" fmla="*/ 2147483646 h 11192"/>
                <a:gd name="T20" fmla="*/ 2147483646 w 8000"/>
                <a:gd name="T21" fmla="*/ 2147483646 h 11192"/>
                <a:gd name="T22" fmla="*/ 2147483646 w 8000"/>
                <a:gd name="T23" fmla="*/ 2147483646 h 11192"/>
                <a:gd name="T24" fmla="*/ 2147483646 w 8000"/>
                <a:gd name="T25" fmla="*/ 2147483646 h 11192"/>
                <a:gd name="T26" fmla="*/ 2147483646 w 8000"/>
                <a:gd name="T27" fmla="*/ 2147483646 h 11192"/>
                <a:gd name="T28" fmla="*/ 2147483646 w 8000"/>
                <a:gd name="T29" fmla="*/ 2147483646 h 11192"/>
                <a:gd name="T30" fmla="*/ 2147483646 w 8000"/>
                <a:gd name="T31" fmla="*/ 2147483646 h 11192"/>
                <a:gd name="T32" fmla="*/ 2147483646 w 8000"/>
                <a:gd name="T33" fmla="*/ 2147483646 h 11192"/>
                <a:gd name="T34" fmla="*/ 2147483646 w 8000"/>
                <a:gd name="T35" fmla="*/ 2147483646 h 11192"/>
                <a:gd name="T36" fmla="*/ 2147483646 w 8000"/>
                <a:gd name="T37" fmla="*/ 2147483646 h 11192"/>
                <a:gd name="T38" fmla="*/ 2147483646 w 8000"/>
                <a:gd name="T39" fmla="*/ 2147483646 h 11192"/>
                <a:gd name="T40" fmla="*/ 2147483646 w 8000"/>
                <a:gd name="T41" fmla="*/ 0 h 11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871;p31"/>
            <p:cNvSpPr>
              <a:spLocks/>
            </p:cNvSpPr>
            <p:nvPr/>
          </p:nvSpPr>
          <p:spPr bwMode="auto">
            <a:xfrm>
              <a:off x="5859417" y="3784262"/>
              <a:ext cx="247666" cy="69830"/>
            </a:xfrm>
            <a:custGeom>
              <a:avLst/>
              <a:gdLst>
                <a:gd name="T0" fmla="*/ 2147483646 w 8000"/>
                <a:gd name="T1" fmla="*/ 2147483646 h 2253"/>
                <a:gd name="T2" fmla="*/ 2147483646 w 8000"/>
                <a:gd name="T3" fmla="*/ 2147483646 h 2253"/>
                <a:gd name="T4" fmla="*/ 2147483646 w 8000"/>
                <a:gd name="T5" fmla="*/ 2147483646 h 2253"/>
                <a:gd name="T6" fmla="*/ 2147483646 w 8000"/>
                <a:gd name="T7" fmla="*/ 2147483646 h 2253"/>
                <a:gd name="T8" fmla="*/ 2147483646 w 8000"/>
                <a:gd name="T9" fmla="*/ 2147483646 h 2253"/>
                <a:gd name="T10" fmla="*/ 2147483646 w 8000"/>
                <a:gd name="T11" fmla="*/ 2147483646 h 2253"/>
                <a:gd name="T12" fmla="*/ 2147483646 w 8000"/>
                <a:gd name="T13" fmla="*/ 2147483646 h 2253"/>
                <a:gd name="T14" fmla="*/ 2147483646 w 8000"/>
                <a:gd name="T15" fmla="*/ 2147483646 h 2253"/>
                <a:gd name="T16" fmla="*/ 2147483646 w 8000"/>
                <a:gd name="T17" fmla="*/ 2147483646 h 2253"/>
                <a:gd name="T18" fmla="*/ 2147483646 w 8000"/>
                <a:gd name="T19" fmla="*/ 2147483646 h 2253"/>
                <a:gd name="T20" fmla="*/ 2147483646 w 8000"/>
                <a:gd name="T21" fmla="*/ 2147483646 h 2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872;p31"/>
            <p:cNvSpPr>
              <a:spLocks/>
            </p:cNvSpPr>
            <p:nvPr/>
          </p:nvSpPr>
          <p:spPr bwMode="auto">
            <a:xfrm>
              <a:off x="5872118" y="3796958"/>
              <a:ext cx="222265" cy="42851"/>
            </a:xfrm>
            <a:custGeom>
              <a:avLst/>
              <a:gdLst>
                <a:gd name="T0" fmla="*/ 2147483646 w 7126"/>
                <a:gd name="T1" fmla="*/ 2147483646 h 1379"/>
                <a:gd name="T2" fmla="*/ 2147483646 w 7126"/>
                <a:gd name="T3" fmla="*/ 2147483646 h 1379"/>
                <a:gd name="T4" fmla="*/ 2147483646 w 7126"/>
                <a:gd name="T5" fmla="*/ 2147483646 h 1379"/>
                <a:gd name="T6" fmla="*/ 2147483646 w 7126"/>
                <a:gd name="T7" fmla="*/ 2147483646 h 1379"/>
                <a:gd name="T8" fmla="*/ 2147483646 w 7126"/>
                <a:gd name="T9" fmla="*/ 2147483646 h 1379"/>
                <a:gd name="T10" fmla="*/ 2147483646 w 7126"/>
                <a:gd name="T11" fmla="*/ 2147483646 h 1379"/>
                <a:gd name="T12" fmla="*/ 2147483646 w 7126"/>
                <a:gd name="T13" fmla="*/ 2147483646 h 1379"/>
                <a:gd name="T14" fmla="*/ 2147483646 w 7126"/>
                <a:gd name="T15" fmla="*/ 2147483646 h 1379"/>
                <a:gd name="T16" fmla="*/ 2147483646 w 7126"/>
                <a:gd name="T17" fmla="*/ 2147483646 h 1379"/>
                <a:gd name="T18" fmla="*/ 2147483646 w 7126"/>
                <a:gd name="T19" fmla="*/ 2147483646 h 1379"/>
                <a:gd name="T20" fmla="*/ 2147483646 w 7126"/>
                <a:gd name="T21" fmla="*/ 2147483646 h 1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lnTo>
                    <a:pt x="3630" y="1"/>
                  </a:ln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873;p31"/>
            <p:cNvSpPr>
              <a:spLocks/>
            </p:cNvSpPr>
            <p:nvPr/>
          </p:nvSpPr>
          <p:spPr bwMode="auto">
            <a:xfrm>
              <a:off x="5889053" y="3814416"/>
              <a:ext cx="188396" cy="39676"/>
            </a:xfrm>
            <a:custGeom>
              <a:avLst/>
              <a:gdLst>
                <a:gd name="T0" fmla="*/ 2147483646 w 6050"/>
                <a:gd name="T1" fmla="*/ 0 h 1278"/>
                <a:gd name="T2" fmla="*/ 0 w 6050"/>
                <a:gd name="T3" fmla="*/ 2147483646 h 1278"/>
                <a:gd name="T4" fmla="*/ 0 w 6050"/>
                <a:gd name="T5" fmla="*/ 2147483646 h 1278"/>
                <a:gd name="T6" fmla="*/ 2147483646 w 6050"/>
                <a:gd name="T7" fmla="*/ 2147483646 h 1278"/>
                <a:gd name="T8" fmla="*/ 2147483646 w 6050"/>
                <a:gd name="T9" fmla="*/ 2147483646 h 1278"/>
                <a:gd name="T10" fmla="*/ 2147483646 w 6050"/>
                <a:gd name="T11" fmla="*/ 2147483646 h 1278"/>
                <a:gd name="T12" fmla="*/ 2147483646 w 6050"/>
                <a:gd name="T13" fmla="*/ 0 h 12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874;p31"/>
            <p:cNvSpPr>
              <a:spLocks/>
            </p:cNvSpPr>
            <p:nvPr/>
          </p:nvSpPr>
          <p:spPr bwMode="auto">
            <a:xfrm>
              <a:off x="5736642" y="3468438"/>
              <a:ext cx="218031" cy="311063"/>
            </a:xfrm>
            <a:custGeom>
              <a:avLst/>
              <a:gdLst>
                <a:gd name="T0" fmla="*/ 2147483646 w 6991"/>
                <a:gd name="T1" fmla="*/ 2147483646 h 10038"/>
                <a:gd name="T2" fmla="*/ 2147483646 w 6991"/>
                <a:gd name="T3" fmla="*/ 2147483646 h 10038"/>
                <a:gd name="T4" fmla="*/ 2147483646 w 6991"/>
                <a:gd name="T5" fmla="*/ 2147483646 h 10038"/>
                <a:gd name="T6" fmla="*/ 2147483646 w 6991"/>
                <a:gd name="T7" fmla="*/ 2147483646 h 10038"/>
                <a:gd name="T8" fmla="*/ 2147483646 w 6991"/>
                <a:gd name="T9" fmla="*/ 2147483646 h 10038"/>
                <a:gd name="T10" fmla="*/ 2147483646 w 6991"/>
                <a:gd name="T11" fmla="*/ 2147483646 h 10038"/>
                <a:gd name="T12" fmla="*/ 2147483646 w 6991"/>
                <a:gd name="T13" fmla="*/ 2147483646 h 10038"/>
                <a:gd name="T14" fmla="*/ 2147483646 w 6991"/>
                <a:gd name="T15" fmla="*/ 2147483646 h 10038"/>
                <a:gd name="T16" fmla="*/ 2147483646 w 6991"/>
                <a:gd name="T17" fmla="*/ 2147483646 h 10038"/>
                <a:gd name="T18" fmla="*/ 2147483646 w 6991"/>
                <a:gd name="T19" fmla="*/ 2147483646 h 10038"/>
                <a:gd name="T20" fmla="*/ 2147483646 w 6991"/>
                <a:gd name="T21" fmla="*/ 2147483646 h 10038"/>
                <a:gd name="T22" fmla="*/ 2147483646 w 6991"/>
                <a:gd name="T23" fmla="*/ 2147483646 h 10038"/>
                <a:gd name="T24" fmla="*/ 2147483646 w 6991"/>
                <a:gd name="T25" fmla="*/ 2147483646 h 10038"/>
                <a:gd name="T26" fmla="*/ 2147483646 w 6991"/>
                <a:gd name="T27" fmla="*/ 2147483646 h 10038"/>
                <a:gd name="T28" fmla="*/ 2147483646 w 6991"/>
                <a:gd name="T29" fmla="*/ 2147483646 h 10038"/>
                <a:gd name="T30" fmla="*/ 2147483646 w 6991"/>
                <a:gd name="T31" fmla="*/ 2147483646 h 10038"/>
                <a:gd name="T32" fmla="*/ 2147483646 w 6991"/>
                <a:gd name="T33" fmla="*/ 2147483646 h 10038"/>
                <a:gd name="T34" fmla="*/ 2147483646 w 6991"/>
                <a:gd name="T35" fmla="*/ 2147483646 h 10038"/>
                <a:gd name="T36" fmla="*/ 2147483646 w 6991"/>
                <a:gd name="T37" fmla="*/ 2147483646 h 10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875;p31"/>
            <p:cNvSpPr>
              <a:spLocks/>
            </p:cNvSpPr>
            <p:nvPr/>
          </p:nvSpPr>
          <p:spPr bwMode="auto">
            <a:xfrm>
              <a:off x="5772627" y="3709671"/>
              <a:ext cx="141827" cy="44438"/>
            </a:xfrm>
            <a:custGeom>
              <a:avLst/>
              <a:gdLst>
                <a:gd name="T0" fmla="*/ 2147483646 w 4605"/>
                <a:gd name="T1" fmla="*/ 2147483646 h 1413"/>
                <a:gd name="T2" fmla="*/ 2147483646 w 4605"/>
                <a:gd name="T3" fmla="*/ 2147483646 h 1413"/>
                <a:gd name="T4" fmla="*/ 2147483646 w 4605"/>
                <a:gd name="T5" fmla="*/ 2147483646 h 1413"/>
                <a:gd name="T6" fmla="*/ 2147483646 w 4605"/>
                <a:gd name="T7" fmla="*/ 2147483646 h 1413"/>
                <a:gd name="T8" fmla="*/ 2147483646 w 4605"/>
                <a:gd name="T9" fmla="*/ 2147483646 h 1413"/>
                <a:gd name="T10" fmla="*/ 2147483646 w 4605"/>
                <a:gd name="T11" fmla="*/ 2147483646 h 1413"/>
                <a:gd name="T12" fmla="*/ 2147483646 w 4605"/>
                <a:gd name="T13" fmla="*/ 2147483646 h 1413"/>
                <a:gd name="T14" fmla="*/ 2147483646 w 4605"/>
                <a:gd name="T15" fmla="*/ 2147483646 h 1413"/>
                <a:gd name="T16" fmla="*/ 2147483646 w 4605"/>
                <a:gd name="T17" fmla="*/ 2147483646 h 1413"/>
                <a:gd name="T18" fmla="*/ 2147483646 w 4605"/>
                <a:gd name="T19" fmla="*/ 2147483646 h 1413"/>
                <a:gd name="T20" fmla="*/ 2147483646 w 4605"/>
                <a:gd name="T21" fmla="*/ 2147483646 h 1413"/>
                <a:gd name="T22" fmla="*/ 2147483646 w 4605"/>
                <a:gd name="T23" fmla="*/ 2147483646 h 1413"/>
                <a:gd name="T24" fmla="*/ 2147483646 w 4605"/>
                <a:gd name="T25" fmla="*/ 2147483646 h 1413"/>
                <a:gd name="T26" fmla="*/ 2147483646 w 4605"/>
                <a:gd name="T27" fmla="*/ 2147483646 h 1413"/>
                <a:gd name="T28" fmla="*/ 2147483646 w 4605"/>
                <a:gd name="T29" fmla="*/ 2147483646 h 1413"/>
                <a:gd name="T30" fmla="*/ 2147483646 w 4605"/>
                <a:gd name="T31" fmla="*/ 2147483646 h 1413"/>
                <a:gd name="T32" fmla="*/ 2147483646 w 4605"/>
                <a:gd name="T33" fmla="*/ 2147483646 h 1413"/>
                <a:gd name="T34" fmla="*/ 0 w 4605"/>
                <a:gd name="T35" fmla="*/ 2147483646 h 1413"/>
                <a:gd name="T36" fmla="*/ 2147483646 w 4605"/>
                <a:gd name="T37" fmla="*/ 2147483646 h 1413"/>
                <a:gd name="T38" fmla="*/ 0 w 4605"/>
                <a:gd name="T39" fmla="*/ 2147483646 h 1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5" h="1413" extrusionOk="0">
                  <a:moveTo>
                    <a:pt x="1815" y="437"/>
                  </a:moveTo>
                  <a:lnTo>
                    <a:pt x="1815" y="437"/>
                  </a:lnTo>
                  <a:close/>
                  <a:moveTo>
                    <a:pt x="3227" y="303"/>
                  </a:moveTo>
                  <a:lnTo>
                    <a:pt x="3227" y="303"/>
                  </a:lnTo>
                  <a:close/>
                  <a:moveTo>
                    <a:pt x="3227" y="303"/>
                  </a:moveTo>
                  <a:lnTo>
                    <a:pt x="3227" y="303"/>
                  </a:lnTo>
                  <a:close/>
                  <a:moveTo>
                    <a:pt x="3630" y="303"/>
                  </a:moveTo>
                  <a:cubicBezTo>
                    <a:pt x="4201" y="303"/>
                    <a:pt x="4605" y="706"/>
                    <a:pt x="4605" y="1412"/>
                  </a:cubicBezTo>
                  <a:cubicBezTo>
                    <a:pt x="4605" y="706"/>
                    <a:pt x="4201" y="303"/>
                    <a:pt x="3630" y="303"/>
                  </a:cubicBezTo>
                  <a:close/>
                  <a:moveTo>
                    <a:pt x="3630" y="303"/>
                  </a:move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876;p31"/>
            <p:cNvSpPr>
              <a:spLocks/>
            </p:cNvSpPr>
            <p:nvPr/>
          </p:nvSpPr>
          <p:spPr bwMode="auto">
            <a:xfrm>
              <a:off x="5749343" y="3584293"/>
              <a:ext cx="192629" cy="195208"/>
            </a:xfrm>
            <a:custGeom>
              <a:avLst/>
              <a:gdLst>
                <a:gd name="T0" fmla="*/ 2147483646 w 6151"/>
                <a:gd name="T1" fmla="*/ 2147483646 h 6320"/>
                <a:gd name="T2" fmla="*/ 2147483646 w 6151"/>
                <a:gd name="T3" fmla="*/ 2147483646 h 6320"/>
                <a:gd name="T4" fmla="*/ 2147483646 w 6151"/>
                <a:gd name="T5" fmla="*/ 2147483646 h 6320"/>
                <a:gd name="T6" fmla="*/ 2147483646 w 6151"/>
                <a:gd name="T7" fmla="*/ 2147483646 h 6320"/>
                <a:gd name="T8" fmla="*/ 2147483646 w 6151"/>
                <a:gd name="T9" fmla="*/ 2147483646 h 6320"/>
                <a:gd name="T10" fmla="*/ 2147483646 w 6151"/>
                <a:gd name="T11" fmla="*/ 2147483646 h 6320"/>
                <a:gd name="T12" fmla="*/ 2147483646 w 6151"/>
                <a:gd name="T13" fmla="*/ 2147483646 h 6320"/>
                <a:gd name="T14" fmla="*/ 2147483646 w 6151"/>
                <a:gd name="T15" fmla="*/ 2147483646 h 6320"/>
                <a:gd name="T16" fmla="*/ 2147483646 w 6151"/>
                <a:gd name="T17" fmla="*/ 2147483646 h 6320"/>
                <a:gd name="T18" fmla="*/ 2147483646 w 6151"/>
                <a:gd name="T19" fmla="*/ 2147483646 h 6320"/>
                <a:gd name="T20" fmla="*/ 2147483646 w 6151"/>
                <a:gd name="T21" fmla="*/ 2147483646 h 6320"/>
                <a:gd name="T22" fmla="*/ 2147483646 w 6151"/>
                <a:gd name="T23" fmla="*/ 2147483646 h 6320"/>
                <a:gd name="T24" fmla="*/ 2147483646 w 6151"/>
                <a:gd name="T25" fmla="*/ 2147483646 h 6320"/>
                <a:gd name="T26" fmla="*/ 2147483646 w 6151"/>
                <a:gd name="T27" fmla="*/ 2147483646 h 6320"/>
                <a:gd name="T28" fmla="*/ 2147483646 w 6151"/>
                <a:gd name="T29" fmla="*/ 2147483646 h 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877;p31"/>
            <p:cNvSpPr>
              <a:spLocks/>
            </p:cNvSpPr>
            <p:nvPr/>
          </p:nvSpPr>
          <p:spPr bwMode="auto">
            <a:xfrm>
              <a:off x="5984309" y="3614447"/>
              <a:ext cx="93140" cy="199969"/>
            </a:xfrm>
            <a:custGeom>
              <a:avLst/>
              <a:gdLst>
                <a:gd name="T0" fmla="*/ 2147483646 w 2958"/>
                <a:gd name="T1" fmla="*/ 0 h 6420"/>
                <a:gd name="T2" fmla="*/ 2147483646 w 2958"/>
                <a:gd name="T3" fmla="*/ 2147483646 h 6420"/>
                <a:gd name="T4" fmla="*/ 2147483646 w 2958"/>
                <a:gd name="T5" fmla="*/ 2147483646 h 6420"/>
                <a:gd name="T6" fmla="*/ 2147483646 w 2958"/>
                <a:gd name="T7" fmla="*/ 2147483646 h 6420"/>
                <a:gd name="T8" fmla="*/ 2147483646 w 2958"/>
                <a:gd name="T9" fmla="*/ 2147483646 h 6420"/>
                <a:gd name="T10" fmla="*/ 2147483646 w 2958"/>
                <a:gd name="T11" fmla="*/ 2147483646 h 6420"/>
                <a:gd name="T12" fmla="*/ 0 w 2958"/>
                <a:gd name="T13" fmla="*/ 2147483646 h 6420"/>
                <a:gd name="T14" fmla="*/ 2147483646 w 2958"/>
                <a:gd name="T15" fmla="*/ 2147483646 h 6420"/>
                <a:gd name="T16" fmla="*/ 2147483646 w 2958"/>
                <a:gd name="T17" fmla="*/ 2147483646 h 6420"/>
                <a:gd name="T18" fmla="*/ 2147483646 w 2958"/>
                <a:gd name="T19" fmla="*/ 2147483646 h 6420"/>
                <a:gd name="T20" fmla="*/ 2147483646 w 2958"/>
                <a:gd name="T21" fmla="*/ 2147483646 h 6420"/>
                <a:gd name="T22" fmla="*/ 2147483646 w 2958"/>
                <a:gd name="T23" fmla="*/ 0 h 64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878;p31"/>
            <p:cNvSpPr>
              <a:spLocks/>
            </p:cNvSpPr>
            <p:nvPr/>
          </p:nvSpPr>
          <p:spPr bwMode="auto">
            <a:xfrm>
              <a:off x="5984309" y="3644601"/>
              <a:ext cx="74089" cy="169815"/>
            </a:xfrm>
            <a:custGeom>
              <a:avLst/>
              <a:gdLst>
                <a:gd name="T0" fmla="*/ 2147483646 w 2387"/>
                <a:gd name="T1" fmla="*/ 2147483646 h 5446"/>
                <a:gd name="T2" fmla="*/ 2147483646 w 2387"/>
                <a:gd name="T3" fmla="*/ 2147483646 h 5446"/>
                <a:gd name="T4" fmla="*/ 2147483646 w 2387"/>
                <a:gd name="T5" fmla="*/ 2147483646 h 5446"/>
                <a:gd name="T6" fmla="*/ 2147483646 w 2387"/>
                <a:gd name="T7" fmla="*/ 2147483646 h 5446"/>
                <a:gd name="T8" fmla="*/ 2147483646 w 2387"/>
                <a:gd name="T9" fmla="*/ 2147483646 h 5446"/>
                <a:gd name="T10" fmla="*/ 2147483646 w 2387"/>
                <a:gd name="T11" fmla="*/ 2147483646 h 5446"/>
                <a:gd name="T12" fmla="*/ 2147483646 w 2387"/>
                <a:gd name="T13" fmla="*/ 2147483646 h 5446"/>
                <a:gd name="T14" fmla="*/ 2147483646 w 2387"/>
                <a:gd name="T15" fmla="*/ 2147483646 h 5446"/>
                <a:gd name="T16" fmla="*/ 2147483646 w 2387"/>
                <a:gd name="T17" fmla="*/ 2147483646 h 5446"/>
                <a:gd name="T18" fmla="*/ 2147483646 w 2387"/>
                <a:gd name="T19" fmla="*/ 2147483646 h 5446"/>
                <a:gd name="T20" fmla="*/ 2147483646 w 2387"/>
                <a:gd name="T21" fmla="*/ 2147483646 h 5446"/>
                <a:gd name="T22" fmla="*/ 2147483646 w 2387"/>
                <a:gd name="T23" fmla="*/ 2147483646 h 5446"/>
                <a:gd name="T24" fmla="*/ 2147483646 w 2387"/>
                <a:gd name="T25" fmla="*/ 2147483646 h 5446"/>
                <a:gd name="T26" fmla="*/ 0 w 2387"/>
                <a:gd name="T27" fmla="*/ 2147483646 h 5446"/>
                <a:gd name="T28" fmla="*/ 2147483646 w 2387"/>
                <a:gd name="T29" fmla="*/ 2147483646 h 5446"/>
                <a:gd name="T30" fmla="*/ 2147483646 w 2387"/>
                <a:gd name="T31" fmla="*/ 2147483646 h 5446"/>
                <a:gd name="T32" fmla="*/ 2147483646 w 2387"/>
                <a:gd name="T33" fmla="*/ 2147483646 h 5446"/>
                <a:gd name="T34" fmla="*/ 2147483646 w 2387"/>
                <a:gd name="T35" fmla="*/ 2147483646 h 54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87" h="5446" extrusionOk="0">
                  <a:moveTo>
                    <a:pt x="572" y="1"/>
                  </a:moveTo>
                  <a:lnTo>
                    <a:pt x="572" y="1"/>
                  </a:lnTo>
                  <a:cubicBezTo>
                    <a:pt x="568" y="24"/>
                    <a:pt x="565" y="47"/>
                    <a:pt x="561" y="70"/>
                  </a:cubicBez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879;p31"/>
            <p:cNvSpPr>
              <a:spLocks/>
            </p:cNvSpPr>
            <p:nvPr/>
          </p:nvSpPr>
          <p:spPr bwMode="auto">
            <a:xfrm>
              <a:off x="5971608" y="3370041"/>
              <a:ext cx="74089" cy="79353"/>
            </a:xfrm>
            <a:custGeom>
              <a:avLst/>
              <a:gdLst>
                <a:gd name="T0" fmla="*/ 2147483646 w 2353"/>
                <a:gd name="T1" fmla="*/ 2147483646 h 2522"/>
                <a:gd name="T2" fmla="*/ 0 w 2353"/>
                <a:gd name="T3" fmla="*/ 2147483646 h 2522"/>
                <a:gd name="T4" fmla="*/ 2147483646 w 2353"/>
                <a:gd name="T5" fmla="*/ 2147483646 h 2522"/>
                <a:gd name="T6" fmla="*/ 2147483646 w 2353"/>
                <a:gd name="T7" fmla="*/ 2147483646 h 2522"/>
                <a:gd name="T8" fmla="*/ 2147483646 w 2353"/>
                <a:gd name="T9" fmla="*/ 2147483646 h 25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880;p31"/>
            <p:cNvSpPr>
              <a:spLocks/>
            </p:cNvSpPr>
            <p:nvPr/>
          </p:nvSpPr>
          <p:spPr bwMode="auto">
            <a:xfrm>
              <a:off x="6399204" y="3354170"/>
              <a:ext cx="74089" cy="73004"/>
            </a:xfrm>
            <a:custGeom>
              <a:avLst/>
              <a:gdLst>
                <a:gd name="T0" fmla="*/ 2147483646 w 2387"/>
                <a:gd name="T1" fmla="*/ 2147483646 h 2354"/>
                <a:gd name="T2" fmla="*/ 0 w 2387"/>
                <a:gd name="T3" fmla="*/ 2147483646 h 2354"/>
                <a:gd name="T4" fmla="*/ 2147483646 w 2387"/>
                <a:gd name="T5" fmla="*/ 2147483646 h 2354"/>
                <a:gd name="T6" fmla="*/ 2147483646 w 2387"/>
                <a:gd name="T7" fmla="*/ 2147483646 h 2354"/>
                <a:gd name="T8" fmla="*/ 2147483646 w 2387"/>
                <a:gd name="T9" fmla="*/ 2147483646 h 2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881;p31"/>
            <p:cNvSpPr/>
            <p:nvPr/>
          </p:nvSpPr>
          <p:spPr>
            <a:xfrm>
              <a:off x="5950440" y="4373059"/>
              <a:ext cx="673146" cy="457071"/>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208" name="TextBox 207"/>
          <p:cNvSpPr txBox="1"/>
          <p:nvPr userDrawn="1"/>
        </p:nvSpPr>
        <p:spPr>
          <a:xfrm>
            <a:off x="3251202" y="1571637"/>
            <a:ext cx="2794000" cy="2747963"/>
          </a:xfrm>
          <a:prstGeom prst="rect">
            <a:avLst/>
          </a:prstGeom>
          <a:noFill/>
        </p:spPr>
        <p:txBody>
          <a:bodyPr>
            <a:spAutoFit/>
          </a:bodyPr>
          <a:lstStyle/>
          <a:p>
            <a:pPr algn="ctr" eaLnBrk="1" fontAlgn="auto" hangingPunct="1">
              <a:spcBef>
                <a:spcPts val="0"/>
              </a:spcBef>
              <a:spcAft>
                <a:spcPts val="0"/>
              </a:spcAft>
              <a:defRPr/>
            </a:pPr>
            <a:r>
              <a:rPr lang="vi-VN" sz="8625" i="0" dirty="0">
                <a:solidFill>
                  <a:srgbClr val="F79646">
                    <a:lumMod val="50000"/>
                  </a:srgbClr>
                </a:solidFill>
                <a:latin typeface="+mj-lt"/>
              </a:rPr>
              <a:t>KHÁM PHÁ</a:t>
            </a:r>
          </a:p>
        </p:txBody>
      </p:sp>
    </p:spTree>
    <p:extLst>
      <p:ext uri="{BB962C8B-B14F-4D97-AF65-F5344CB8AC3E}">
        <p14:creationId xmlns:p14="http://schemas.microsoft.com/office/powerpoint/2010/main" val="381372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73"/>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90"/>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9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8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91"/>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76"/>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95"/>
                                        </p:tgtEl>
                                        <p:attrNameLst>
                                          <p:attrName>style.visibility</p:attrName>
                                        </p:attrNameLst>
                                      </p:cBhvr>
                                      <p:to>
                                        <p:strVal val="visible"/>
                                      </p:to>
                                    </p:set>
                                    <p:anim calcmode="lin" valueType="num">
                                      <p:cBhvr>
                                        <p:cTn id="30" dur="1000" fill="hold"/>
                                        <p:tgtEl>
                                          <p:spTgt spid="95"/>
                                        </p:tgtEl>
                                        <p:attrNameLst>
                                          <p:attrName>ppt_w</p:attrName>
                                        </p:attrNameLst>
                                      </p:cBhvr>
                                      <p:tavLst>
                                        <p:tav tm="0">
                                          <p:val>
                                            <p:fltVal val="0"/>
                                          </p:val>
                                        </p:tav>
                                        <p:tav tm="100000">
                                          <p:val>
                                            <p:strVal val="#ppt_w"/>
                                          </p:val>
                                        </p:tav>
                                      </p:tavLst>
                                    </p:anim>
                                    <p:anim calcmode="lin" valueType="num">
                                      <p:cBhvr>
                                        <p:cTn id="31" dur="1000" fill="hold"/>
                                        <p:tgtEl>
                                          <p:spTgt spid="95"/>
                                        </p:tgtEl>
                                        <p:attrNameLst>
                                          <p:attrName>ppt_h</p:attrName>
                                        </p:attrNameLst>
                                      </p:cBhvr>
                                      <p:tavLst>
                                        <p:tav tm="0">
                                          <p:val>
                                            <p:fltVal val="0"/>
                                          </p:val>
                                        </p:tav>
                                        <p:tav tm="100000">
                                          <p:val>
                                            <p:strVal val="#ppt_h"/>
                                          </p:val>
                                        </p:tav>
                                      </p:tavLst>
                                    </p:anim>
                                    <p:anim calcmode="lin" valueType="num">
                                      <p:cBhvr>
                                        <p:cTn id="32" dur="1000" fill="hold"/>
                                        <p:tgtEl>
                                          <p:spTgt spid="95"/>
                                        </p:tgtEl>
                                        <p:attrNameLst>
                                          <p:attrName>style.rotation</p:attrName>
                                        </p:attrNameLst>
                                      </p:cBhvr>
                                      <p:tavLst>
                                        <p:tav tm="0">
                                          <p:val>
                                            <p:fltVal val="90"/>
                                          </p:val>
                                        </p:tav>
                                        <p:tav tm="100000">
                                          <p:val>
                                            <p:fltVal val="0"/>
                                          </p:val>
                                        </p:tav>
                                      </p:tavLst>
                                    </p:anim>
                                    <p:animEffect transition="in" filter="fade">
                                      <p:cBhvr>
                                        <p:cTn id="33" dur="1000"/>
                                        <p:tgtEl>
                                          <p:spTgt spid="95"/>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08"/>
                                        </p:tgtEl>
                                        <p:attrNameLst>
                                          <p:attrName>style.visibility</p:attrName>
                                        </p:attrNameLst>
                                      </p:cBhvr>
                                      <p:to>
                                        <p:strVal val="visible"/>
                                      </p:to>
                                    </p:set>
                                    <p:animEffect transition="in" filter="randombar(horizontal)">
                                      <p:cBhvr>
                                        <p:cTn id="3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90" grpId="0" animBg="1"/>
      <p:bldP spid="20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rgbClr val="4F6228"/>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p:nvPr/>
          </p:nvSpPr>
          <p:spPr>
            <a:xfrm>
              <a:off x="661380" y="219519"/>
              <a:ext cx="8068625"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p:cNvSpPr/>
          <p:nvPr userDrawn="1"/>
        </p:nvSpPr>
        <p:spPr>
          <a:xfrm rot="126755">
            <a:off x="2319338" y="1090613"/>
            <a:ext cx="4162425" cy="4730750"/>
          </a:xfrm>
          <a:prstGeom prst="rect">
            <a:avLst/>
          </a:prstGeom>
          <a:solidFill>
            <a:schemeClr val="accent6">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i="0" dirty="0">
              <a:solidFill>
                <a:prstClr val="black"/>
              </a:solidFill>
              <a:latin typeface="Arial"/>
            </a:endParaRPr>
          </a:p>
        </p:txBody>
      </p:sp>
      <p:sp>
        <p:nvSpPr>
          <p:cNvPr id="71" name="Google Shape;1766;p26"/>
          <p:cNvSpPr/>
          <p:nvPr userDrawn="1"/>
        </p:nvSpPr>
        <p:spPr>
          <a:xfrm rot="21464125">
            <a:off x="2108206" y="773125"/>
            <a:ext cx="963613"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2" name="Google Shape;1767;p26"/>
          <p:cNvSpPr/>
          <p:nvPr userDrawn="1"/>
        </p:nvSpPr>
        <p:spPr>
          <a:xfrm rot="4829593">
            <a:off x="5537206" y="1168407"/>
            <a:ext cx="1546225" cy="83185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grpSp>
        <p:nvGrpSpPr>
          <p:cNvPr id="73" name="Google Shape;631;p30"/>
          <p:cNvGrpSpPr>
            <a:grpSpLocks/>
          </p:cNvGrpSpPr>
          <p:nvPr userDrawn="1"/>
        </p:nvGrpSpPr>
        <p:grpSpPr bwMode="auto">
          <a:xfrm>
            <a:off x="5754688" y="3622687"/>
            <a:ext cx="982662" cy="2486025"/>
            <a:chOff x="961250" y="234750"/>
            <a:chExt cx="1222525" cy="2320700"/>
          </a:xfrm>
        </p:grpSpPr>
        <p:sp>
          <p:nvSpPr>
            <p:cNvPr id="74" name="Google Shape;632;p30"/>
            <p:cNvSpPr>
              <a:spLocks/>
            </p:cNvSpPr>
            <p:nvPr/>
          </p:nvSpPr>
          <p:spPr bwMode="auto">
            <a:xfrm>
              <a:off x="1530050" y="1558113"/>
              <a:ext cx="187624" cy="241554"/>
            </a:xfrm>
            <a:custGeom>
              <a:avLst/>
              <a:gdLst>
                <a:gd name="T0" fmla="*/ 2147483646 w 7563"/>
                <a:gd name="T1" fmla="*/ 0 h 9646"/>
                <a:gd name="T2" fmla="*/ 2147483646 w 7563"/>
                <a:gd name="T3" fmla="*/ 2147483646 h 9646"/>
                <a:gd name="T4" fmla="*/ 2147483646 w 7563"/>
                <a:gd name="T5" fmla="*/ 2147483646 h 9646"/>
                <a:gd name="T6" fmla="*/ 2147483646 w 7563"/>
                <a:gd name="T7" fmla="*/ 2147483646 h 9646"/>
                <a:gd name="T8" fmla="*/ 2147483646 w 7563"/>
                <a:gd name="T9" fmla="*/ 2147483646 h 9646"/>
                <a:gd name="T10" fmla="*/ 2147483646 w 7563"/>
                <a:gd name="T11" fmla="*/ 2147483646 h 9646"/>
                <a:gd name="T12" fmla="*/ 2147483646 w 7563"/>
                <a:gd name="T13" fmla="*/ 2147483646 h 9646"/>
                <a:gd name="T14" fmla="*/ 2147483646 w 7563"/>
                <a:gd name="T15" fmla="*/ 2147483646 h 9646"/>
                <a:gd name="T16" fmla="*/ 2147483646 w 7563"/>
                <a:gd name="T17" fmla="*/ 0 h 96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633;p30"/>
            <p:cNvSpPr>
              <a:spLocks/>
            </p:cNvSpPr>
            <p:nvPr/>
          </p:nvSpPr>
          <p:spPr bwMode="auto">
            <a:xfrm>
              <a:off x="1648550" y="1817450"/>
              <a:ext cx="205400" cy="251928"/>
            </a:xfrm>
            <a:custGeom>
              <a:avLst/>
              <a:gdLst>
                <a:gd name="T0" fmla="*/ 2147483646 w 8269"/>
                <a:gd name="T1" fmla="*/ 2147483646 h 10096"/>
                <a:gd name="T2" fmla="*/ 0 w 8269"/>
                <a:gd name="T3" fmla="*/ 2147483646 h 10096"/>
                <a:gd name="T4" fmla="*/ 2147483646 w 8269"/>
                <a:gd name="T5" fmla="*/ 2147483646 h 10096"/>
                <a:gd name="T6" fmla="*/ 2147483646 w 8269"/>
                <a:gd name="T7" fmla="*/ 2147483646 h 10096"/>
                <a:gd name="T8" fmla="*/ 2147483646 w 8269"/>
                <a:gd name="T9" fmla="*/ 2147483646 h 10096"/>
                <a:gd name="T10" fmla="*/ 2147483646 w 8269"/>
                <a:gd name="T11" fmla="*/ 2147483646 h 10096"/>
                <a:gd name="T12" fmla="*/ 2147483646 w 8269"/>
                <a:gd name="T13" fmla="*/ 2147483646 h 10096"/>
                <a:gd name="T14" fmla="*/ 2147483646 w 8269"/>
                <a:gd name="T15" fmla="*/ 2147483646 h 10096"/>
                <a:gd name="T16" fmla="*/ 2147483646 w 8269"/>
                <a:gd name="T17" fmla="*/ 2147483646 h 10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634;p30"/>
            <p:cNvSpPr/>
            <p:nvPr/>
          </p:nvSpPr>
          <p:spPr>
            <a:xfrm>
              <a:off x="1599175" y="1737425"/>
              <a:ext cx="163926" cy="131892"/>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77" name="Google Shape;635;p30"/>
            <p:cNvSpPr>
              <a:spLocks/>
            </p:cNvSpPr>
            <p:nvPr/>
          </p:nvSpPr>
          <p:spPr bwMode="auto">
            <a:xfrm>
              <a:off x="1287125" y="1495872"/>
              <a:ext cx="393026" cy="420868"/>
            </a:xfrm>
            <a:custGeom>
              <a:avLst/>
              <a:gdLst>
                <a:gd name="T0" fmla="*/ 2147483646 w 15696"/>
                <a:gd name="T1" fmla="*/ 0 h 16828"/>
                <a:gd name="T2" fmla="*/ 2147483646 w 15696"/>
                <a:gd name="T3" fmla="*/ 2147483646 h 16828"/>
                <a:gd name="T4" fmla="*/ 2147483646 w 15696"/>
                <a:gd name="T5" fmla="*/ 2147483646 h 16828"/>
                <a:gd name="T6" fmla="*/ 0 w 15696"/>
                <a:gd name="T7" fmla="*/ 2147483646 h 16828"/>
                <a:gd name="T8" fmla="*/ 0 w 15696"/>
                <a:gd name="T9" fmla="*/ 2147483646 h 16828"/>
                <a:gd name="T10" fmla="*/ 2147483646 w 15696"/>
                <a:gd name="T11" fmla="*/ 2147483646 h 16828"/>
                <a:gd name="T12" fmla="*/ 2147483646 w 15696"/>
                <a:gd name="T13" fmla="*/ 2147483646 h 16828"/>
                <a:gd name="T14" fmla="*/ 2147483646 w 15696"/>
                <a:gd name="T15" fmla="*/ 2147483646 h 16828"/>
                <a:gd name="T16" fmla="*/ 2147483646 w 15696"/>
                <a:gd name="T17" fmla="*/ 2147483646 h 16828"/>
                <a:gd name="T18" fmla="*/ 2147483646 w 15696"/>
                <a:gd name="T19" fmla="*/ 0 h 168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636;p30"/>
            <p:cNvSpPr>
              <a:spLocks/>
            </p:cNvSpPr>
            <p:nvPr/>
          </p:nvSpPr>
          <p:spPr bwMode="auto">
            <a:xfrm>
              <a:off x="1567575" y="1904884"/>
              <a:ext cx="3950" cy="0"/>
            </a:xfrm>
            <a:custGeom>
              <a:avLst/>
              <a:gdLst>
                <a:gd name="T0" fmla="*/ 2147483646 w 169"/>
                <a:gd name="T1" fmla="*/ 2147483646 h 1"/>
                <a:gd name="T2" fmla="*/ 2147483646 w 169"/>
                <a:gd name="T3" fmla="*/ 2147483646 h 1"/>
                <a:gd name="T4" fmla="*/ 2147483646 w 169"/>
                <a:gd name="T5" fmla="*/ 2147483646 h 1"/>
                <a:gd name="T6" fmla="*/ 2147483646 w 169"/>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 h="1" extrusionOk="0">
                  <a:moveTo>
                    <a:pt x="169" y="1"/>
                  </a:moveTo>
                  <a:lnTo>
                    <a:pt x="1" y="1"/>
                  </a:lnTo>
                  <a:lnTo>
                    <a:pt x="169"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637;p30"/>
            <p:cNvSpPr>
              <a:spLocks/>
            </p:cNvSpPr>
            <p:nvPr/>
          </p:nvSpPr>
          <p:spPr bwMode="auto">
            <a:xfrm>
              <a:off x="1567575" y="1575896"/>
              <a:ext cx="7900" cy="328988"/>
            </a:xfrm>
            <a:custGeom>
              <a:avLst/>
              <a:gdLst>
                <a:gd name="T0" fmla="*/ 2147483646 w 304"/>
                <a:gd name="T1" fmla="*/ 2147483646 h 13142"/>
                <a:gd name="T2" fmla="*/ 2147483646 w 304"/>
                <a:gd name="T3" fmla="*/ 2147483646 h 13142"/>
                <a:gd name="T4" fmla="*/ 2147483646 w 304"/>
                <a:gd name="T5" fmla="*/ 2147483646 h 13142"/>
                <a:gd name="T6" fmla="*/ 2147483646 w 304"/>
                <a:gd name="T7" fmla="*/ 2147483646 h 13142"/>
                <a:gd name="T8" fmla="*/ 2147483646 w 304"/>
                <a:gd name="T9" fmla="*/ 2147483646 h 13142"/>
                <a:gd name="T10" fmla="*/ 2147483646 w 304"/>
                <a:gd name="T11" fmla="*/ 2147483646 h 13142"/>
                <a:gd name="T12" fmla="*/ 2147483646 w 304"/>
                <a:gd name="T13" fmla="*/ 2147483646 h 13142"/>
                <a:gd name="T14" fmla="*/ 2147483646 w 304"/>
                <a:gd name="T15" fmla="*/ 2147483646 h 13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638;p30"/>
            <p:cNvSpPr>
              <a:spLocks/>
            </p:cNvSpPr>
            <p:nvPr/>
          </p:nvSpPr>
          <p:spPr bwMode="auto">
            <a:xfrm>
              <a:off x="1462900" y="1915257"/>
              <a:ext cx="49374" cy="2964"/>
            </a:xfrm>
            <a:custGeom>
              <a:avLst/>
              <a:gdLst>
                <a:gd name="T0" fmla="*/ 2147483646 w 1984"/>
                <a:gd name="T1" fmla="*/ 2147483646 h 136"/>
                <a:gd name="T2" fmla="*/ 2147483646 w 1984"/>
                <a:gd name="T3" fmla="*/ 2147483646 h 136"/>
                <a:gd name="T4" fmla="*/ 2147483646 w 1984"/>
                <a:gd name="T5" fmla="*/ 2147483646 h 136"/>
                <a:gd name="T6" fmla="*/ 2147483646 w 1984"/>
                <a:gd name="T7" fmla="*/ 2147483646 h 136"/>
                <a:gd name="T8" fmla="*/ 2147483646 w 1984"/>
                <a:gd name="T9" fmla="*/ 2147483646 h 136"/>
                <a:gd name="T10" fmla="*/ 2147483646 w 1984"/>
                <a:gd name="T11" fmla="*/ 2147483646 h 136"/>
                <a:gd name="T12" fmla="*/ 2147483646 w 1984"/>
                <a:gd name="T13" fmla="*/ 2147483646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4" h="136" extrusionOk="0">
                  <a:moveTo>
                    <a:pt x="1" y="135"/>
                  </a:moveTo>
                  <a:lnTo>
                    <a:pt x="1" y="135"/>
                  </a:lnTo>
                  <a:close/>
                  <a:moveTo>
                    <a:pt x="1984" y="1"/>
                  </a:moveTo>
                  <a:cubicBezTo>
                    <a:pt x="1278" y="1"/>
                    <a:pt x="707" y="135"/>
                    <a:pt x="1" y="135"/>
                  </a:cubicBezTo>
                  <a:cubicBezTo>
                    <a:pt x="707" y="135"/>
                    <a:pt x="1278" y="1"/>
                    <a:pt x="1984"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639;p30"/>
            <p:cNvSpPr>
              <a:spLocks/>
            </p:cNvSpPr>
            <p:nvPr/>
          </p:nvSpPr>
          <p:spPr bwMode="auto">
            <a:xfrm>
              <a:off x="1462900" y="1534402"/>
              <a:ext cx="73074" cy="383819"/>
            </a:xfrm>
            <a:custGeom>
              <a:avLst/>
              <a:gdLst>
                <a:gd name="T0" fmla="*/ 2147483646 w 2959"/>
                <a:gd name="T1" fmla="*/ 2147483646 h 15394"/>
                <a:gd name="T2" fmla="*/ 2147483646 w 2959"/>
                <a:gd name="T3" fmla="*/ 2147483646 h 15394"/>
                <a:gd name="T4" fmla="*/ 2147483646 w 2959"/>
                <a:gd name="T5" fmla="*/ 2147483646 h 15394"/>
                <a:gd name="T6" fmla="*/ 2147483646 w 2959"/>
                <a:gd name="T7" fmla="*/ 2147483646 h 15394"/>
                <a:gd name="T8" fmla="*/ 2147483646 w 2959"/>
                <a:gd name="T9" fmla="*/ 2147483646 h 15394"/>
                <a:gd name="T10" fmla="*/ 2147483646 w 2959"/>
                <a:gd name="T11" fmla="*/ 2147483646 h 153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640;p30"/>
            <p:cNvSpPr>
              <a:spLocks/>
            </p:cNvSpPr>
            <p:nvPr/>
          </p:nvSpPr>
          <p:spPr bwMode="auto">
            <a:xfrm>
              <a:off x="1603125" y="1519582"/>
              <a:ext cx="1976" cy="14819"/>
            </a:xfrm>
            <a:custGeom>
              <a:avLst/>
              <a:gdLst>
                <a:gd name="T0" fmla="*/ 2147483646 w 135"/>
                <a:gd name="T1" fmla="*/ 0 h 572"/>
                <a:gd name="T2" fmla="*/ 0 w 135"/>
                <a:gd name="T3" fmla="*/ 2147483646 h 572"/>
                <a:gd name="T4" fmla="*/ 2147483646 w 135"/>
                <a:gd name="T5" fmla="*/ 2147483646 h 572"/>
                <a:gd name="T6" fmla="*/ 2147483646 w 135"/>
                <a:gd name="T7" fmla="*/ 0 h 5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572" extrusionOk="0">
                  <a:moveTo>
                    <a:pt x="135" y="0"/>
                  </a:moveTo>
                  <a:lnTo>
                    <a:pt x="0" y="572"/>
                  </a:lnTo>
                  <a:lnTo>
                    <a:pt x="135" y="572"/>
                  </a:lnTo>
                  <a:lnTo>
                    <a:pt x="135" y="0"/>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641;p30"/>
            <p:cNvSpPr>
              <a:spLocks/>
            </p:cNvSpPr>
            <p:nvPr/>
          </p:nvSpPr>
          <p:spPr bwMode="auto">
            <a:xfrm>
              <a:off x="1571525" y="1534402"/>
              <a:ext cx="33576" cy="370482"/>
            </a:xfrm>
            <a:custGeom>
              <a:avLst/>
              <a:gdLst>
                <a:gd name="T0" fmla="*/ 2147483646 w 1379"/>
                <a:gd name="T1" fmla="*/ 2147483646 h 14822"/>
                <a:gd name="T2" fmla="*/ 2147483646 w 1379"/>
                <a:gd name="T3" fmla="*/ 2147483646 h 14822"/>
                <a:gd name="T4" fmla="*/ 2147483646 w 1379"/>
                <a:gd name="T5" fmla="*/ 2147483646 h 14822"/>
                <a:gd name="T6" fmla="*/ 2147483646 w 1379"/>
                <a:gd name="T7" fmla="*/ 2147483646 h 14822"/>
                <a:gd name="T8" fmla="*/ 2147483646 w 1379"/>
                <a:gd name="T9" fmla="*/ 2147483646 h 14822"/>
                <a:gd name="T10" fmla="*/ 2147483646 w 1379"/>
                <a:gd name="T11" fmla="*/ 2147483646 h 14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9" h="14822" extrusionOk="0">
                  <a:moveTo>
                    <a:pt x="1244" y="1"/>
                  </a:moveTo>
                  <a:cubicBezTo>
                    <a:pt x="1244" y="841"/>
                    <a:pt x="841" y="1379"/>
                    <a:pt x="135" y="1681"/>
                  </a:cubicBezTo>
                  <a:lnTo>
                    <a:pt x="1" y="14822"/>
                  </a:lnTo>
                  <a:cubicBezTo>
                    <a:pt x="404" y="14822"/>
                    <a:pt x="841" y="14688"/>
                    <a:pt x="1379" y="14553"/>
                  </a:cubicBezTo>
                  <a:lnTo>
                    <a:pt x="1379" y="1"/>
                  </a:lnTo>
                  <a:lnTo>
                    <a:pt x="1244"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642;p30"/>
            <p:cNvSpPr/>
            <p:nvPr/>
          </p:nvSpPr>
          <p:spPr>
            <a:xfrm>
              <a:off x="1518200" y="1953787"/>
              <a:ext cx="252800" cy="447542"/>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5" name="Google Shape;643;p30"/>
            <p:cNvSpPr/>
            <p:nvPr/>
          </p:nvSpPr>
          <p:spPr>
            <a:xfrm>
              <a:off x="1518200" y="2272402"/>
              <a:ext cx="84924" cy="128927"/>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6" name="Google Shape;644;p30"/>
            <p:cNvSpPr/>
            <p:nvPr/>
          </p:nvSpPr>
          <p:spPr>
            <a:xfrm>
              <a:off x="1265400" y="1989353"/>
              <a:ext cx="357475" cy="51423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7" name="Google Shape;645;p30"/>
            <p:cNvSpPr/>
            <p:nvPr/>
          </p:nvSpPr>
          <p:spPr>
            <a:xfrm>
              <a:off x="1273300" y="1873763"/>
              <a:ext cx="420675" cy="226736"/>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8" name="Google Shape;646;p30"/>
            <p:cNvSpPr/>
            <p:nvPr/>
          </p:nvSpPr>
          <p:spPr>
            <a:xfrm>
              <a:off x="1559675" y="2072341"/>
              <a:ext cx="120476" cy="200061"/>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9" name="Google Shape;647;p30"/>
            <p:cNvSpPr/>
            <p:nvPr/>
          </p:nvSpPr>
          <p:spPr>
            <a:xfrm>
              <a:off x="1494500" y="1995281"/>
              <a:ext cx="110600" cy="108181"/>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0" name="Google Shape;648;p30"/>
            <p:cNvSpPr/>
            <p:nvPr/>
          </p:nvSpPr>
          <p:spPr>
            <a:xfrm>
              <a:off x="1530050" y="2488764"/>
              <a:ext cx="152074" cy="66686"/>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1" name="Google Shape;649;p30"/>
            <p:cNvSpPr>
              <a:spLocks/>
            </p:cNvSpPr>
            <p:nvPr/>
          </p:nvSpPr>
          <p:spPr bwMode="auto">
            <a:xfrm>
              <a:off x="1500425" y="1378799"/>
              <a:ext cx="112576" cy="203025"/>
            </a:xfrm>
            <a:custGeom>
              <a:avLst/>
              <a:gdLst>
                <a:gd name="T0" fmla="*/ 2147483646 w 4505"/>
                <a:gd name="T1" fmla="*/ 2147483646 h 8134"/>
                <a:gd name="T2" fmla="*/ 2147483646 w 4505"/>
                <a:gd name="T3" fmla="*/ 2147483646 h 8134"/>
                <a:gd name="T4" fmla="*/ 2147483646 w 4505"/>
                <a:gd name="T5" fmla="*/ 2147483646 h 8134"/>
                <a:gd name="T6" fmla="*/ 2147483646 w 4505"/>
                <a:gd name="T7" fmla="*/ 2147483646 h 8134"/>
                <a:gd name="T8" fmla="*/ 2147483646 w 4505"/>
                <a:gd name="T9" fmla="*/ 2147483646 h 8134"/>
                <a:gd name="T10" fmla="*/ 2147483646 w 4505"/>
                <a:gd name="T11" fmla="*/ 2147483646 h 8134"/>
                <a:gd name="T12" fmla="*/ 2147483646 w 4505"/>
                <a:gd name="T13" fmla="*/ 2147483646 h 8134"/>
                <a:gd name="T14" fmla="*/ 2147483646 w 4505"/>
                <a:gd name="T15" fmla="*/ 2147483646 h 8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650;p30"/>
            <p:cNvSpPr>
              <a:spLocks/>
            </p:cNvSpPr>
            <p:nvPr/>
          </p:nvSpPr>
          <p:spPr bwMode="auto">
            <a:xfrm>
              <a:off x="1060000" y="406654"/>
              <a:ext cx="1015151" cy="1066989"/>
            </a:xfrm>
            <a:custGeom>
              <a:avLst/>
              <a:gdLst>
                <a:gd name="T0" fmla="*/ 2147483646 w 40634"/>
                <a:gd name="T1" fmla="*/ 2147483646 h 42724"/>
                <a:gd name="T2" fmla="*/ 2147483646 w 40634"/>
                <a:gd name="T3" fmla="*/ 2147483646 h 42724"/>
                <a:gd name="T4" fmla="*/ 2147483646 w 40634"/>
                <a:gd name="T5" fmla="*/ 2147483646 h 42724"/>
                <a:gd name="T6" fmla="*/ 2147483646 w 40634"/>
                <a:gd name="T7" fmla="*/ 2147483646 h 42724"/>
                <a:gd name="T8" fmla="*/ 2147483646 w 40634"/>
                <a:gd name="T9" fmla="*/ 2147483646 h 42724"/>
                <a:gd name="T10" fmla="*/ 2147483646 w 40634"/>
                <a:gd name="T11" fmla="*/ 2147483646 h 42724"/>
                <a:gd name="T12" fmla="*/ 2147483646 w 40634"/>
                <a:gd name="T13" fmla="*/ 2147483646 h 42724"/>
                <a:gd name="T14" fmla="*/ 2147483646 w 40634"/>
                <a:gd name="T15" fmla="*/ 2147483646 h 42724"/>
                <a:gd name="T16" fmla="*/ 2147483646 w 40634"/>
                <a:gd name="T17" fmla="*/ 2147483646 h 42724"/>
                <a:gd name="T18" fmla="*/ 2147483646 w 40634"/>
                <a:gd name="T19" fmla="*/ 2147483646 h 42724"/>
                <a:gd name="T20" fmla="*/ 2147483646 w 40634"/>
                <a:gd name="T21" fmla="*/ 2147483646 h 42724"/>
                <a:gd name="T22" fmla="*/ 2147483646 w 40634"/>
                <a:gd name="T23" fmla="*/ 2147483646 h 42724"/>
                <a:gd name="T24" fmla="*/ 2147483646 w 40634"/>
                <a:gd name="T25" fmla="*/ 2147483646 h 427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651;p30"/>
            <p:cNvSpPr>
              <a:spLocks/>
            </p:cNvSpPr>
            <p:nvPr/>
          </p:nvSpPr>
          <p:spPr bwMode="auto">
            <a:xfrm>
              <a:off x="1077774" y="1177257"/>
              <a:ext cx="649776" cy="296386"/>
            </a:xfrm>
            <a:custGeom>
              <a:avLst/>
              <a:gdLst>
                <a:gd name="T0" fmla="*/ 2147483646 w 26047"/>
                <a:gd name="T1" fmla="*/ 2147483646 h 11899"/>
                <a:gd name="T2" fmla="*/ 2147483646 w 26047"/>
                <a:gd name="T3" fmla="*/ 2147483646 h 11899"/>
                <a:gd name="T4" fmla="*/ 2147483646 w 26047"/>
                <a:gd name="T5" fmla="*/ 2147483646 h 11899"/>
                <a:gd name="T6" fmla="*/ 2147483646 w 26047"/>
                <a:gd name="T7" fmla="*/ 2147483646 h 11899"/>
                <a:gd name="T8" fmla="*/ 2147483646 w 26047"/>
                <a:gd name="T9" fmla="*/ 2147483646 h 11899"/>
                <a:gd name="T10" fmla="*/ 2147483646 w 26047"/>
                <a:gd name="T11" fmla="*/ 2147483646 h 11899"/>
                <a:gd name="T12" fmla="*/ 2147483646 w 26047"/>
                <a:gd name="T13" fmla="*/ 2147483646 h 11899"/>
                <a:gd name="T14" fmla="*/ 0 w 26047"/>
                <a:gd name="T15" fmla="*/ 2147483646 h 11899"/>
                <a:gd name="T16" fmla="*/ 2147483646 w 26047"/>
                <a:gd name="T17" fmla="*/ 2147483646 h 11899"/>
                <a:gd name="T18" fmla="*/ 2147483646 w 26047"/>
                <a:gd name="T19" fmla="*/ 2147483646 h 11899"/>
                <a:gd name="T20" fmla="*/ 2147483646 w 26047"/>
                <a:gd name="T21" fmla="*/ 2147483646 h 11899"/>
                <a:gd name="T22" fmla="*/ 0 w 26047"/>
                <a:gd name="T23" fmla="*/ 2147483646 h 1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047" h="11899" extrusionOk="0">
                  <a:moveTo>
                    <a:pt x="26047" y="11764"/>
                  </a:moveTo>
                  <a:cubicBezTo>
                    <a:pt x="25207" y="11764"/>
                    <a:pt x="24366" y="11898"/>
                    <a:pt x="23392" y="11898"/>
                  </a:cubicBezTo>
                  <a:cubicBezTo>
                    <a:pt x="22686" y="11898"/>
                    <a:pt x="21980" y="11898"/>
                    <a:pt x="21274" y="11764"/>
                  </a:cubicBezTo>
                  <a:cubicBezTo>
                    <a:pt x="21980" y="11898"/>
                    <a:pt x="22686" y="11898"/>
                    <a:pt x="23392" y="11898"/>
                  </a:cubicBezTo>
                  <a:cubicBezTo>
                    <a:pt x="24366" y="11898"/>
                    <a:pt x="25207" y="11764"/>
                    <a:pt x="26047" y="11764"/>
                  </a:cubicBez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652;p30"/>
            <p:cNvSpPr>
              <a:spLocks/>
            </p:cNvSpPr>
            <p:nvPr/>
          </p:nvSpPr>
          <p:spPr bwMode="auto">
            <a:xfrm>
              <a:off x="1559675" y="1467714"/>
              <a:ext cx="49376" cy="2964"/>
            </a:xfrm>
            <a:custGeom>
              <a:avLst/>
              <a:gdLst>
                <a:gd name="T0" fmla="*/ 0 w 1950"/>
                <a:gd name="T1" fmla="*/ 0 h 135"/>
                <a:gd name="T2" fmla="*/ 2147483646 w 1950"/>
                <a:gd name="T3" fmla="*/ 2147483646 h 135"/>
                <a:gd name="T4" fmla="*/ 2147483646 w 1950"/>
                <a:gd name="T5" fmla="*/ 2147483646 h 135"/>
                <a:gd name="T6" fmla="*/ 0 w 1950"/>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0" h="135" extrusionOk="0">
                  <a:moveTo>
                    <a:pt x="0" y="0"/>
                  </a:moveTo>
                  <a:cubicBezTo>
                    <a:pt x="571" y="135"/>
                    <a:pt x="1277" y="135"/>
                    <a:pt x="1949" y="135"/>
                  </a:cubicBezTo>
                  <a:cubicBezTo>
                    <a:pt x="1277" y="135"/>
                    <a:pt x="571" y="135"/>
                    <a:pt x="0" y="0"/>
                  </a:cubicBezTo>
                  <a:close/>
                </a:path>
              </a:pathLst>
            </a:custGeom>
            <a:solidFill>
              <a:srgbClr val="84593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653;p30"/>
            <p:cNvSpPr>
              <a:spLocks/>
            </p:cNvSpPr>
            <p:nvPr/>
          </p:nvSpPr>
          <p:spPr bwMode="auto">
            <a:xfrm>
              <a:off x="1077774" y="1077968"/>
              <a:ext cx="649776" cy="395674"/>
            </a:xfrm>
            <a:custGeom>
              <a:avLst/>
              <a:gdLst>
                <a:gd name="T0" fmla="*/ 2147483646 w 26047"/>
                <a:gd name="T1" fmla="*/ 2147483646 h 15831"/>
                <a:gd name="T2" fmla="*/ 2147483646 w 26047"/>
                <a:gd name="T3" fmla="*/ 2147483646 h 15831"/>
                <a:gd name="T4" fmla="*/ 0 w 26047"/>
                <a:gd name="T5" fmla="*/ 2147483646 h 15831"/>
                <a:gd name="T6" fmla="*/ 0 w 26047"/>
                <a:gd name="T7" fmla="*/ 2147483646 h 15831"/>
                <a:gd name="T8" fmla="*/ 2147483646 w 26047"/>
                <a:gd name="T9" fmla="*/ 2147483646 h 15831"/>
                <a:gd name="T10" fmla="*/ 2147483646 w 26047"/>
                <a:gd name="T11" fmla="*/ 2147483646 h 15831"/>
                <a:gd name="T12" fmla="*/ 2147483646 w 26047"/>
                <a:gd name="T13" fmla="*/ 2147483646 h 15831"/>
                <a:gd name="T14" fmla="*/ 2147483646 w 26047"/>
                <a:gd name="T15" fmla="*/ 2147483646 h 15831"/>
                <a:gd name="T16" fmla="*/ 2147483646 w 26047"/>
                <a:gd name="T17" fmla="*/ 2147483646 h 15831"/>
                <a:gd name="T18" fmla="*/ 2147483646 w 26047"/>
                <a:gd name="T19" fmla="*/ 2147483646 h 15831"/>
                <a:gd name="T20" fmla="*/ 2147483646 w 26047"/>
                <a:gd name="T21" fmla="*/ 2147483646 h 15831"/>
                <a:gd name="T22" fmla="*/ 2147483646 w 26047"/>
                <a:gd name="T23" fmla="*/ 2147483646 h 15831"/>
                <a:gd name="T24" fmla="*/ 2147483646 w 26047"/>
                <a:gd name="T25" fmla="*/ 2147483646 h 15831"/>
                <a:gd name="T26" fmla="*/ 2147483646 w 26047"/>
                <a:gd name="T27" fmla="*/ 2147483646 h 15831"/>
                <a:gd name="T28" fmla="*/ 2147483646 w 26047"/>
                <a:gd name="T29" fmla="*/ 2147483646 h 15831"/>
                <a:gd name="T30" fmla="*/ 2147483646 w 26047"/>
                <a:gd name="T31" fmla="*/ 2147483646 h 15831"/>
                <a:gd name="T32" fmla="*/ 2147483646 w 26047"/>
                <a:gd name="T33" fmla="*/ 2147483646 h 158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lnTo>
                    <a:pt x="3798" y="1"/>
                  </a:lnTo>
                  <a:close/>
                </a:path>
              </a:pathLst>
            </a:custGeom>
            <a:solidFill>
              <a:srgbClr val="9469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654;p30"/>
            <p:cNvSpPr/>
            <p:nvPr/>
          </p:nvSpPr>
          <p:spPr>
            <a:xfrm>
              <a:off x="1231825" y="1481052"/>
              <a:ext cx="280450" cy="703916"/>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7" name="Google Shape;655;p30"/>
            <p:cNvSpPr/>
            <p:nvPr/>
          </p:nvSpPr>
          <p:spPr>
            <a:xfrm>
              <a:off x="1235775" y="1481052"/>
              <a:ext cx="272550" cy="689096"/>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98" name="Google Shape;656;p30"/>
            <p:cNvSpPr/>
            <p:nvPr/>
          </p:nvSpPr>
          <p:spPr>
            <a:xfrm>
              <a:off x="1605100" y="1516619"/>
              <a:ext cx="158000" cy="638711"/>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9" name="Google Shape;657;p30"/>
            <p:cNvSpPr>
              <a:spLocks/>
            </p:cNvSpPr>
            <p:nvPr/>
          </p:nvSpPr>
          <p:spPr bwMode="auto">
            <a:xfrm>
              <a:off x="1743350" y="1987872"/>
              <a:ext cx="0" cy="56313"/>
            </a:xfrm>
            <a:custGeom>
              <a:avLst/>
              <a:gdLst>
                <a:gd name="T0" fmla="*/ 0 w 1"/>
                <a:gd name="T1" fmla="*/ 2147483646 h 2253"/>
                <a:gd name="T2" fmla="*/ 0 w 1"/>
                <a:gd name="T3" fmla="*/ 2147483646 h 2253"/>
                <a:gd name="T4" fmla="*/ 0 w 1"/>
                <a:gd name="T5" fmla="*/ 2147483646 h 2253"/>
                <a:gd name="T6" fmla="*/ 0 w 1"/>
                <a:gd name="T7" fmla="*/ 2147483646 h 2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253" extrusionOk="0">
                  <a:moveTo>
                    <a:pt x="0" y="1"/>
                  </a:moveTo>
                  <a:lnTo>
                    <a:pt x="0" y="2253"/>
                  </a:lnTo>
                  <a:lnTo>
                    <a:pt x="0" y="1"/>
                  </a:lnTo>
                  <a:close/>
                </a:path>
              </a:pathLst>
            </a:custGeom>
            <a:solidFill>
              <a:srgbClr val="9D68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658;p30"/>
            <p:cNvSpPr/>
            <p:nvPr/>
          </p:nvSpPr>
          <p:spPr>
            <a:xfrm>
              <a:off x="1613000" y="1526992"/>
              <a:ext cx="128374" cy="583880"/>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1" name="Google Shape;659;p30"/>
            <p:cNvSpPr>
              <a:spLocks/>
            </p:cNvSpPr>
            <p:nvPr/>
          </p:nvSpPr>
          <p:spPr bwMode="auto">
            <a:xfrm>
              <a:off x="1672250" y="1202450"/>
              <a:ext cx="134300" cy="121518"/>
            </a:xfrm>
            <a:custGeom>
              <a:avLst/>
              <a:gdLst>
                <a:gd name="T0" fmla="*/ 2147483646 w 5345"/>
                <a:gd name="T1" fmla="*/ 0 h 4826"/>
                <a:gd name="T2" fmla="*/ 2147483646 w 5345"/>
                <a:gd name="T3" fmla="*/ 2147483646 h 4826"/>
                <a:gd name="T4" fmla="*/ 2147483646 w 5345"/>
                <a:gd name="T5" fmla="*/ 2147483646 h 4826"/>
                <a:gd name="T6" fmla="*/ 2147483646 w 5345"/>
                <a:gd name="T7" fmla="*/ 2147483646 h 4826"/>
                <a:gd name="T8" fmla="*/ 2147483646 w 5345"/>
                <a:gd name="T9" fmla="*/ 2147483646 h 4826"/>
                <a:gd name="T10" fmla="*/ 2147483646 w 5345"/>
                <a:gd name="T11" fmla="*/ 2147483646 h 4826"/>
                <a:gd name="T12" fmla="*/ 2147483646 w 5345"/>
                <a:gd name="T13" fmla="*/ 2147483646 h 4826"/>
                <a:gd name="T14" fmla="*/ 2147483646 w 5345"/>
                <a:gd name="T15" fmla="*/ 2147483646 h 4826"/>
                <a:gd name="T16" fmla="*/ 2147483646 w 5345"/>
                <a:gd name="T17" fmla="*/ 2147483646 h 4826"/>
                <a:gd name="T18" fmla="*/ 2147483646 w 5345"/>
                <a:gd name="T19" fmla="*/ 2147483646 h 4826"/>
                <a:gd name="T20" fmla="*/ 2147483646 w 5345"/>
                <a:gd name="T21" fmla="*/ 2147483646 h 4826"/>
                <a:gd name="T22" fmla="*/ 2147483646 w 5345"/>
                <a:gd name="T23" fmla="*/ 2147483646 h 4826"/>
                <a:gd name="T24" fmla="*/ 2147483646 w 5345"/>
                <a:gd name="T25" fmla="*/ 0 h 48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660;p30"/>
            <p:cNvSpPr>
              <a:spLocks/>
            </p:cNvSpPr>
            <p:nvPr/>
          </p:nvSpPr>
          <p:spPr bwMode="auto">
            <a:xfrm>
              <a:off x="1512275" y="981642"/>
              <a:ext cx="187626" cy="168940"/>
            </a:xfrm>
            <a:custGeom>
              <a:avLst/>
              <a:gdLst>
                <a:gd name="T0" fmla="*/ 2147483646 w 7563"/>
                <a:gd name="T1" fmla="*/ 0 h 6785"/>
                <a:gd name="T2" fmla="*/ 2147483646 w 7563"/>
                <a:gd name="T3" fmla="*/ 2147483646 h 6785"/>
                <a:gd name="T4" fmla="*/ 2147483646 w 7563"/>
                <a:gd name="T5" fmla="*/ 2147483646 h 6785"/>
                <a:gd name="T6" fmla="*/ 2147483646 w 7563"/>
                <a:gd name="T7" fmla="*/ 2147483646 h 6785"/>
                <a:gd name="T8" fmla="*/ 2147483646 w 7563"/>
                <a:gd name="T9" fmla="*/ 2147483646 h 6785"/>
                <a:gd name="T10" fmla="*/ 2147483646 w 7563"/>
                <a:gd name="T11" fmla="*/ 2147483646 h 6785"/>
                <a:gd name="T12" fmla="*/ 2147483646 w 7563"/>
                <a:gd name="T13" fmla="*/ 0 h 67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661;p30"/>
            <p:cNvSpPr/>
            <p:nvPr/>
          </p:nvSpPr>
          <p:spPr>
            <a:xfrm>
              <a:off x="1417475" y="1104642"/>
              <a:ext cx="217250" cy="120036"/>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4" name="Google Shape;662;p30"/>
            <p:cNvSpPr>
              <a:spLocks/>
            </p:cNvSpPr>
            <p:nvPr/>
          </p:nvSpPr>
          <p:spPr bwMode="auto">
            <a:xfrm>
              <a:off x="1851975" y="1079449"/>
              <a:ext cx="159976" cy="143748"/>
            </a:xfrm>
            <a:custGeom>
              <a:avLst/>
              <a:gdLst>
                <a:gd name="T0" fmla="*/ 2147483646 w 6454"/>
                <a:gd name="T1" fmla="*/ 0 h 5755"/>
                <a:gd name="T2" fmla="*/ 2147483646 w 6454"/>
                <a:gd name="T3" fmla="*/ 2147483646 h 5755"/>
                <a:gd name="T4" fmla="*/ 2147483646 w 6454"/>
                <a:gd name="T5" fmla="*/ 2147483646 h 5755"/>
                <a:gd name="T6" fmla="*/ 2147483646 w 6454"/>
                <a:gd name="T7" fmla="*/ 2147483646 h 5755"/>
                <a:gd name="T8" fmla="*/ 2147483646 w 6454"/>
                <a:gd name="T9" fmla="*/ 2147483646 h 5755"/>
                <a:gd name="T10" fmla="*/ 2147483646 w 6454"/>
                <a:gd name="T11" fmla="*/ 2147483646 h 5755"/>
                <a:gd name="T12" fmla="*/ 2147483646 w 6454"/>
                <a:gd name="T13" fmla="*/ 0 h 57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663;p30"/>
            <p:cNvSpPr/>
            <p:nvPr/>
          </p:nvSpPr>
          <p:spPr>
            <a:xfrm>
              <a:off x="1861850" y="1212823"/>
              <a:ext cx="130350" cy="93362"/>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6" name="Google Shape;664;p30"/>
            <p:cNvSpPr>
              <a:spLocks/>
            </p:cNvSpPr>
            <p:nvPr/>
          </p:nvSpPr>
          <p:spPr bwMode="auto">
            <a:xfrm>
              <a:off x="1609050" y="1009799"/>
              <a:ext cx="71100" cy="62241"/>
            </a:xfrm>
            <a:custGeom>
              <a:avLst/>
              <a:gdLst>
                <a:gd name="T0" fmla="*/ 2147483646 w 2824"/>
                <a:gd name="T1" fmla="*/ 0 h 2440"/>
                <a:gd name="T2" fmla="*/ 2147483646 w 2824"/>
                <a:gd name="T3" fmla="*/ 2147483646 h 2440"/>
                <a:gd name="T4" fmla="*/ 2147483646 w 2824"/>
                <a:gd name="T5" fmla="*/ 2147483646 h 2440"/>
                <a:gd name="T6" fmla="*/ 2147483646 w 2824"/>
                <a:gd name="T7" fmla="*/ 2147483646 h 2440"/>
                <a:gd name="T8" fmla="*/ 2147483646 w 2824"/>
                <a:gd name="T9" fmla="*/ 2147483646 h 2440"/>
                <a:gd name="T10" fmla="*/ 2147483646 w 2824"/>
                <a:gd name="T11" fmla="*/ 2147483646 h 2440"/>
                <a:gd name="T12" fmla="*/ 2147483646 w 2824"/>
                <a:gd name="T13" fmla="*/ 0 h 2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665;p30"/>
            <p:cNvSpPr>
              <a:spLocks/>
            </p:cNvSpPr>
            <p:nvPr/>
          </p:nvSpPr>
          <p:spPr bwMode="auto">
            <a:xfrm>
              <a:off x="1921100" y="1095751"/>
              <a:ext cx="71100" cy="60759"/>
            </a:xfrm>
            <a:custGeom>
              <a:avLst/>
              <a:gdLst>
                <a:gd name="T0" fmla="*/ 2147483646 w 2824"/>
                <a:gd name="T1" fmla="*/ 2147483646 h 2445"/>
                <a:gd name="T2" fmla="*/ 2147483646 w 2824"/>
                <a:gd name="T3" fmla="*/ 2147483646 h 2445"/>
                <a:gd name="T4" fmla="*/ 2147483646 w 2824"/>
                <a:gd name="T5" fmla="*/ 2147483646 h 2445"/>
                <a:gd name="T6" fmla="*/ 2147483646 w 2824"/>
                <a:gd name="T7" fmla="*/ 2147483646 h 2445"/>
                <a:gd name="T8" fmla="*/ 2147483646 w 2824"/>
                <a:gd name="T9" fmla="*/ 2147483646 h 2445"/>
                <a:gd name="T10" fmla="*/ 2147483646 w 2824"/>
                <a:gd name="T11" fmla="*/ 2147483646 h 2445"/>
                <a:gd name="T12" fmla="*/ 2147483646 w 2824"/>
                <a:gd name="T13" fmla="*/ 2147483646 h 24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666;p30"/>
            <p:cNvSpPr>
              <a:spLocks/>
            </p:cNvSpPr>
            <p:nvPr/>
          </p:nvSpPr>
          <p:spPr bwMode="auto">
            <a:xfrm>
              <a:off x="961250" y="236232"/>
              <a:ext cx="1222525" cy="946952"/>
            </a:xfrm>
            <a:custGeom>
              <a:avLst/>
              <a:gdLst>
                <a:gd name="T0" fmla="*/ 2147483646 w 48901"/>
                <a:gd name="T1" fmla="*/ 0 h 37862"/>
                <a:gd name="T2" fmla="*/ 2147483646 w 48901"/>
                <a:gd name="T3" fmla="*/ 2147483646 h 37862"/>
                <a:gd name="T4" fmla="*/ 2147483646 w 48901"/>
                <a:gd name="T5" fmla="*/ 2147483646 h 37862"/>
                <a:gd name="T6" fmla="*/ 2147483646 w 48901"/>
                <a:gd name="T7" fmla="*/ 2147483646 h 37862"/>
                <a:gd name="T8" fmla="*/ 2147483646 w 48901"/>
                <a:gd name="T9" fmla="*/ 2147483646 h 37862"/>
                <a:gd name="T10" fmla="*/ 2147483646 w 48901"/>
                <a:gd name="T11" fmla="*/ 2147483646 h 37862"/>
                <a:gd name="T12" fmla="*/ 2147483646 w 48901"/>
                <a:gd name="T13" fmla="*/ 2147483646 h 37862"/>
                <a:gd name="T14" fmla="*/ 2147483646 w 48901"/>
                <a:gd name="T15" fmla="*/ 2147483646 h 37862"/>
                <a:gd name="T16" fmla="*/ 2147483646 w 48901"/>
                <a:gd name="T17" fmla="*/ 2147483646 h 37862"/>
                <a:gd name="T18" fmla="*/ 2147483646 w 48901"/>
                <a:gd name="T19" fmla="*/ 2147483646 h 37862"/>
                <a:gd name="T20" fmla="*/ 2147483646 w 48901"/>
                <a:gd name="T21" fmla="*/ 2147483646 h 37862"/>
                <a:gd name="T22" fmla="*/ 2147483646 w 48901"/>
                <a:gd name="T23" fmla="*/ 2147483646 h 37862"/>
                <a:gd name="T24" fmla="*/ 2147483646 w 48901"/>
                <a:gd name="T25" fmla="*/ 2147483646 h 37862"/>
                <a:gd name="T26" fmla="*/ 2147483646 w 48901"/>
                <a:gd name="T27" fmla="*/ 2147483646 h 37862"/>
                <a:gd name="T28" fmla="*/ 2147483646 w 48901"/>
                <a:gd name="T29" fmla="*/ 2147483646 h 37862"/>
                <a:gd name="T30" fmla="*/ 2147483646 w 48901"/>
                <a:gd name="T31" fmla="*/ 2147483646 h 37862"/>
                <a:gd name="T32" fmla="*/ 2147483646 w 48901"/>
                <a:gd name="T33" fmla="*/ 2147483646 h 37862"/>
                <a:gd name="T34" fmla="*/ 2147483646 w 48901"/>
                <a:gd name="T35" fmla="*/ 2147483646 h 37862"/>
                <a:gd name="T36" fmla="*/ 2147483646 w 48901"/>
                <a:gd name="T37" fmla="*/ 2147483646 h 37862"/>
                <a:gd name="T38" fmla="*/ 2147483646 w 48901"/>
                <a:gd name="T39" fmla="*/ 2147483646 h 37862"/>
                <a:gd name="T40" fmla="*/ 2147483646 w 48901"/>
                <a:gd name="T41" fmla="*/ 2147483646 h 37862"/>
                <a:gd name="T42" fmla="*/ 2147483646 w 48901"/>
                <a:gd name="T43" fmla="*/ 2147483646 h 37862"/>
                <a:gd name="T44" fmla="*/ 2147483646 w 48901"/>
                <a:gd name="T45" fmla="*/ 2147483646 h 37862"/>
                <a:gd name="T46" fmla="*/ 2147483646 w 48901"/>
                <a:gd name="T47" fmla="*/ 2147483646 h 37862"/>
                <a:gd name="T48" fmla="*/ 2147483646 w 48901"/>
                <a:gd name="T49" fmla="*/ 2147483646 h 37862"/>
                <a:gd name="T50" fmla="*/ 2147483646 w 48901"/>
                <a:gd name="T51" fmla="*/ 2147483646 h 37862"/>
                <a:gd name="T52" fmla="*/ 2147483646 w 48901"/>
                <a:gd name="T53" fmla="*/ 2147483646 h 37862"/>
                <a:gd name="T54" fmla="*/ 2147483646 w 48901"/>
                <a:gd name="T55" fmla="*/ 2147483646 h 37862"/>
                <a:gd name="T56" fmla="*/ 2147483646 w 48901"/>
                <a:gd name="T57" fmla="*/ 2147483646 h 37862"/>
                <a:gd name="T58" fmla="*/ 2147483646 w 48901"/>
                <a:gd name="T59" fmla="*/ 2147483646 h 37862"/>
                <a:gd name="T60" fmla="*/ 2147483646 w 48901"/>
                <a:gd name="T61" fmla="*/ 2147483646 h 37862"/>
                <a:gd name="T62" fmla="*/ 2147483646 w 48901"/>
                <a:gd name="T63" fmla="*/ 2147483646 h 37862"/>
                <a:gd name="T64" fmla="*/ 2147483646 w 48901"/>
                <a:gd name="T65" fmla="*/ 2147483646 h 37862"/>
                <a:gd name="T66" fmla="*/ 2147483646 w 48901"/>
                <a:gd name="T67" fmla="*/ 2147483646 h 37862"/>
                <a:gd name="T68" fmla="*/ 2147483646 w 48901"/>
                <a:gd name="T69" fmla="*/ 2147483646 h 37862"/>
                <a:gd name="T70" fmla="*/ 2147483646 w 48901"/>
                <a:gd name="T71" fmla="*/ 2147483646 h 37862"/>
                <a:gd name="T72" fmla="*/ 2147483646 w 48901"/>
                <a:gd name="T73" fmla="*/ 2147483646 h 37862"/>
                <a:gd name="T74" fmla="*/ 2147483646 w 48901"/>
                <a:gd name="T75" fmla="*/ 2147483646 h 37862"/>
                <a:gd name="T76" fmla="*/ 2147483646 w 48901"/>
                <a:gd name="T77" fmla="*/ 2147483646 h 37862"/>
                <a:gd name="T78" fmla="*/ 2147483646 w 48901"/>
                <a:gd name="T79" fmla="*/ 2147483646 h 37862"/>
                <a:gd name="T80" fmla="*/ 2147483646 w 48901"/>
                <a:gd name="T81" fmla="*/ 2147483646 h 37862"/>
                <a:gd name="T82" fmla="*/ 2147483646 w 48901"/>
                <a:gd name="T83" fmla="*/ 2147483646 h 37862"/>
                <a:gd name="T84" fmla="*/ 2147483646 w 48901"/>
                <a:gd name="T85" fmla="*/ 2147483646 h 37862"/>
                <a:gd name="T86" fmla="*/ 2147483646 w 48901"/>
                <a:gd name="T87" fmla="*/ 2147483646 h 37862"/>
                <a:gd name="T88" fmla="*/ 2147483646 w 48901"/>
                <a:gd name="T89" fmla="*/ 2147483646 h 37862"/>
                <a:gd name="T90" fmla="*/ 2147483646 w 48901"/>
                <a:gd name="T91" fmla="*/ 2147483646 h 37862"/>
                <a:gd name="T92" fmla="*/ 2147483646 w 48901"/>
                <a:gd name="T93" fmla="*/ 2147483646 h 37862"/>
                <a:gd name="T94" fmla="*/ 2147483646 w 48901"/>
                <a:gd name="T95" fmla="*/ 2147483646 h 37862"/>
                <a:gd name="T96" fmla="*/ 2147483646 w 48901"/>
                <a:gd name="T97" fmla="*/ 2147483646 h 37862"/>
                <a:gd name="T98" fmla="*/ 2147483646 w 48901"/>
                <a:gd name="T99" fmla="*/ 2147483646 h 37862"/>
                <a:gd name="T100" fmla="*/ 2147483646 w 48901"/>
                <a:gd name="T101" fmla="*/ 2147483646 h 37862"/>
                <a:gd name="T102" fmla="*/ 2147483646 w 48901"/>
                <a:gd name="T103" fmla="*/ 2147483646 h 37862"/>
                <a:gd name="T104" fmla="*/ 2147483646 w 48901"/>
                <a:gd name="T105" fmla="*/ 0 h 378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667;p30"/>
            <p:cNvSpPr>
              <a:spLocks/>
            </p:cNvSpPr>
            <p:nvPr/>
          </p:nvSpPr>
          <p:spPr bwMode="auto">
            <a:xfrm>
              <a:off x="988900" y="234750"/>
              <a:ext cx="1194875" cy="706880"/>
            </a:xfrm>
            <a:custGeom>
              <a:avLst/>
              <a:gdLst>
                <a:gd name="T0" fmla="*/ 2147483646 w 47759"/>
                <a:gd name="T1" fmla="*/ 2147483646 h 28249"/>
                <a:gd name="T2" fmla="*/ 2147483646 w 47759"/>
                <a:gd name="T3" fmla="*/ 2147483646 h 28249"/>
                <a:gd name="T4" fmla="*/ 2147483646 w 47759"/>
                <a:gd name="T5" fmla="*/ 2147483646 h 28249"/>
                <a:gd name="T6" fmla="*/ 2147483646 w 47759"/>
                <a:gd name="T7" fmla="*/ 2147483646 h 28249"/>
                <a:gd name="T8" fmla="*/ 2147483646 w 47759"/>
                <a:gd name="T9" fmla="*/ 2147483646 h 28249"/>
                <a:gd name="T10" fmla="*/ 2147483646 w 47759"/>
                <a:gd name="T11" fmla="*/ 2147483646 h 28249"/>
                <a:gd name="T12" fmla="*/ 2147483646 w 47759"/>
                <a:gd name="T13" fmla="*/ 2147483646 h 28249"/>
                <a:gd name="T14" fmla="*/ 2147483646 w 47759"/>
                <a:gd name="T15" fmla="*/ 2147483646 h 28249"/>
                <a:gd name="T16" fmla="*/ 2147483646 w 47759"/>
                <a:gd name="T17" fmla="*/ 2147483646 h 28249"/>
                <a:gd name="T18" fmla="*/ 2147483646 w 47759"/>
                <a:gd name="T19" fmla="*/ 2147483646 h 28249"/>
                <a:gd name="T20" fmla="*/ 2147483646 w 47759"/>
                <a:gd name="T21" fmla="*/ 2147483646 h 28249"/>
                <a:gd name="T22" fmla="*/ 2147483646 w 47759"/>
                <a:gd name="T23" fmla="*/ 2147483646 h 28249"/>
                <a:gd name="T24" fmla="*/ 2147483646 w 47759"/>
                <a:gd name="T25" fmla="*/ 2147483646 h 28249"/>
                <a:gd name="T26" fmla="*/ 2147483646 w 47759"/>
                <a:gd name="T27" fmla="*/ 2147483646 h 28249"/>
                <a:gd name="T28" fmla="*/ 2147483646 w 47759"/>
                <a:gd name="T29" fmla="*/ 2147483646 h 28249"/>
                <a:gd name="T30" fmla="*/ 2147483646 w 47759"/>
                <a:gd name="T31" fmla="*/ 2147483646 h 28249"/>
                <a:gd name="T32" fmla="*/ 2147483646 w 47759"/>
                <a:gd name="T33" fmla="*/ 2147483646 h 28249"/>
                <a:gd name="T34" fmla="*/ 2147483646 w 47759"/>
                <a:gd name="T35" fmla="*/ 2147483646 h 28249"/>
                <a:gd name="T36" fmla="*/ 2147483646 w 47759"/>
                <a:gd name="T37" fmla="*/ 2147483646 h 28249"/>
                <a:gd name="T38" fmla="*/ 2147483646 w 47759"/>
                <a:gd name="T39" fmla="*/ 2147483646 h 28249"/>
                <a:gd name="T40" fmla="*/ 2147483646 w 47759"/>
                <a:gd name="T41" fmla="*/ 2147483646 h 28249"/>
                <a:gd name="T42" fmla="*/ 2147483646 w 47759"/>
                <a:gd name="T43" fmla="*/ 2147483646 h 28249"/>
                <a:gd name="T44" fmla="*/ 2147483646 w 47759"/>
                <a:gd name="T45" fmla="*/ 2147483646 h 28249"/>
                <a:gd name="T46" fmla="*/ 2147483646 w 47759"/>
                <a:gd name="T47" fmla="*/ 2147483646 h 28249"/>
                <a:gd name="T48" fmla="*/ 2147483646 w 47759"/>
                <a:gd name="T49" fmla="*/ 2147483646 h 28249"/>
                <a:gd name="T50" fmla="*/ 2147483646 w 47759"/>
                <a:gd name="T51" fmla="*/ 2147483646 h 28249"/>
                <a:gd name="T52" fmla="*/ 2147483646 w 47759"/>
                <a:gd name="T53" fmla="*/ 2147483646 h 28249"/>
                <a:gd name="T54" fmla="*/ 2147483646 w 47759"/>
                <a:gd name="T55" fmla="*/ 2147483646 h 28249"/>
                <a:gd name="T56" fmla="*/ 2147483646 w 47759"/>
                <a:gd name="T57" fmla="*/ 2147483646 h 28249"/>
                <a:gd name="T58" fmla="*/ 2147483646 w 47759"/>
                <a:gd name="T59" fmla="*/ 2147483646 h 28249"/>
                <a:gd name="T60" fmla="*/ 2147483646 w 47759"/>
                <a:gd name="T61" fmla="*/ 2147483646 h 28249"/>
                <a:gd name="T62" fmla="*/ 2147483646 w 47759"/>
                <a:gd name="T63" fmla="*/ 2147483646 h 28249"/>
                <a:gd name="T64" fmla="*/ 2147483646 w 47759"/>
                <a:gd name="T65" fmla="*/ 2147483646 h 28249"/>
                <a:gd name="T66" fmla="*/ 2147483646 w 47759"/>
                <a:gd name="T67" fmla="*/ 2147483646 h 28249"/>
                <a:gd name="T68" fmla="*/ 2147483646 w 47759"/>
                <a:gd name="T69" fmla="*/ 2147483646 h 28249"/>
                <a:gd name="T70" fmla="*/ 2147483646 w 47759"/>
                <a:gd name="T71" fmla="*/ 2147483646 h 28249"/>
                <a:gd name="T72" fmla="*/ 2147483646 w 47759"/>
                <a:gd name="T73" fmla="*/ 2147483646 h 28249"/>
                <a:gd name="T74" fmla="*/ 2147483646 w 47759"/>
                <a:gd name="T75" fmla="*/ 2147483646 h 28249"/>
                <a:gd name="T76" fmla="*/ 2147483646 w 47759"/>
                <a:gd name="T77" fmla="*/ 2147483646 h 28249"/>
                <a:gd name="T78" fmla="*/ 2147483646 w 47759"/>
                <a:gd name="T79" fmla="*/ 2147483646 h 28249"/>
                <a:gd name="T80" fmla="*/ 2147483646 w 47759"/>
                <a:gd name="T81" fmla="*/ 2147483646 h 28249"/>
                <a:gd name="T82" fmla="*/ 2147483646 w 47759"/>
                <a:gd name="T83" fmla="*/ 2147483646 h 28249"/>
                <a:gd name="T84" fmla="*/ 2147483646 w 47759"/>
                <a:gd name="T85" fmla="*/ 2147483646 h 28249"/>
                <a:gd name="T86" fmla="*/ 2147483646 w 47759"/>
                <a:gd name="T87" fmla="*/ 2147483646 h 28249"/>
                <a:gd name="T88" fmla="*/ 2147483646 w 47759"/>
                <a:gd name="T89" fmla="*/ 2147483646 h 28249"/>
                <a:gd name="T90" fmla="*/ 2147483646 w 47759"/>
                <a:gd name="T91" fmla="*/ 2147483646 h 28249"/>
                <a:gd name="T92" fmla="*/ 2147483646 w 47759"/>
                <a:gd name="T93" fmla="*/ 2147483646 h 28249"/>
                <a:gd name="T94" fmla="*/ 2147483646 w 47759"/>
                <a:gd name="T95" fmla="*/ 2147483646 h 28249"/>
                <a:gd name="T96" fmla="*/ 2147483646 w 47759"/>
                <a:gd name="T97" fmla="*/ 2147483646 h 28249"/>
                <a:gd name="T98" fmla="*/ 2147483646 w 47759"/>
                <a:gd name="T99" fmla="*/ 2147483646 h 28249"/>
                <a:gd name="T100" fmla="*/ 2147483646 w 47759"/>
                <a:gd name="T101" fmla="*/ 2147483646 h 28249"/>
                <a:gd name="T102" fmla="*/ 2147483646 w 47759"/>
                <a:gd name="T103" fmla="*/ 2147483646 h 28249"/>
                <a:gd name="T104" fmla="*/ 2147483646 w 47759"/>
                <a:gd name="T105" fmla="*/ 2147483646 h 282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759" h="28249" extrusionOk="0">
                  <a:moveTo>
                    <a:pt x="21409" y="1"/>
                  </a:moveTo>
                  <a:cubicBezTo>
                    <a:pt x="19588" y="1"/>
                    <a:pt x="17826" y="343"/>
                    <a:pt x="16079" y="888"/>
                  </a:cubicBez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cubicBezTo>
                    <a:pt x="1" y="26854"/>
                    <a:pt x="2" y="25457"/>
                    <a:pt x="135" y="23930"/>
                  </a:cubicBezTo>
                  <a:cubicBezTo>
                    <a:pt x="705" y="20179"/>
                    <a:pt x="1674" y="16128"/>
                    <a:pt x="3909" y="13040"/>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668;p30"/>
            <p:cNvSpPr>
              <a:spLocks/>
            </p:cNvSpPr>
            <p:nvPr/>
          </p:nvSpPr>
          <p:spPr bwMode="auto">
            <a:xfrm>
              <a:off x="988900" y="237714"/>
              <a:ext cx="1194875" cy="935097"/>
            </a:xfrm>
            <a:custGeom>
              <a:avLst/>
              <a:gdLst>
                <a:gd name="T0" fmla="*/ 2147483646 w 47759"/>
                <a:gd name="T1" fmla="*/ 0 h 37407"/>
                <a:gd name="T2" fmla="*/ 2147483646 w 47759"/>
                <a:gd name="T3" fmla="*/ 2147483646 h 37407"/>
                <a:gd name="T4" fmla="*/ 2147483646 w 47759"/>
                <a:gd name="T5" fmla="*/ 2147483646 h 37407"/>
                <a:gd name="T6" fmla="*/ 2147483646 w 47759"/>
                <a:gd name="T7" fmla="*/ 2147483646 h 37407"/>
                <a:gd name="T8" fmla="*/ 2147483646 w 47759"/>
                <a:gd name="T9" fmla="*/ 2147483646 h 37407"/>
                <a:gd name="T10" fmla="*/ 2147483646 w 47759"/>
                <a:gd name="T11" fmla="*/ 2147483646 h 37407"/>
                <a:gd name="T12" fmla="*/ 2147483646 w 47759"/>
                <a:gd name="T13" fmla="*/ 2147483646 h 37407"/>
                <a:gd name="T14" fmla="*/ 2147483646 w 47759"/>
                <a:gd name="T15" fmla="*/ 2147483646 h 37407"/>
                <a:gd name="T16" fmla="*/ 2147483646 w 47759"/>
                <a:gd name="T17" fmla="*/ 2147483646 h 37407"/>
                <a:gd name="T18" fmla="*/ 2147483646 w 47759"/>
                <a:gd name="T19" fmla="*/ 2147483646 h 37407"/>
                <a:gd name="T20" fmla="*/ 2147483646 w 47759"/>
                <a:gd name="T21" fmla="*/ 2147483646 h 37407"/>
                <a:gd name="T22" fmla="*/ 2147483646 w 47759"/>
                <a:gd name="T23" fmla="*/ 2147483646 h 37407"/>
                <a:gd name="T24" fmla="*/ 2147483646 w 47759"/>
                <a:gd name="T25" fmla="*/ 2147483646 h 37407"/>
                <a:gd name="T26" fmla="*/ 2147483646 w 47759"/>
                <a:gd name="T27" fmla="*/ 2147483646 h 37407"/>
                <a:gd name="T28" fmla="*/ 2147483646 w 47759"/>
                <a:gd name="T29" fmla="*/ 2147483646 h 37407"/>
                <a:gd name="T30" fmla="*/ 2147483646 w 47759"/>
                <a:gd name="T31" fmla="*/ 2147483646 h 37407"/>
                <a:gd name="T32" fmla="*/ 2147483646 w 47759"/>
                <a:gd name="T33" fmla="*/ 2147483646 h 37407"/>
                <a:gd name="T34" fmla="*/ 2147483646 w 47759"/>
                <a:gd name="T35" fmla="*/ 2147483646 h 37407"/>
                <a:gd name="T36" fmla="*/ 2147483646 w 47759"/>
                <a:gd name="T37" fmla="*/ 2147483646 h 37407"/>
                <a:gd name="T38" fmla="*/ 2147483646 w 47759"/>
                <a:gd name="T39" fmla="*/ 2147483646 h 37407"/>
                <a:gd name="T40" fmla="*/ 2147483646 w 47759"/>
                <a:gd name="T41" fmla="*/ 2147483646 h 37407"/>
                <a:gd name="T42" fmla="*/ 2147483646 w 47759"/>
                <a:gd name="T43" fmla="*/ 2147483646 h 37407"/>
                <a:gd name="T44" fmla="*/ 2147483646 w 47759"/>
                <a:gd name="T45" fmla="*/ 2147483646 h 37407"/>
                <a:gd name="T46" fmla="*/ 2147483646 w 47759"/>
                <a:gd name="T47" fmla="*/ 2147483646 h 37407"/>
                <a:gd name="T48" fmla="*/ 2147483646 w 47759"/>
                <a:gd name="T49" fmla="*/ 2147483646 h 37407"/>
                <a:gd name="T50" fmla="*/ 2147483646 w 47759"/>
                <a:gd name="T51" fmla="*/ 2147483646 h 37407"/>
                <a:gd name="T52" fmla="*/ 2147483646 w 47759"/>
                <a:gd name="T53" fmla="*/ 2147483646 h 37407"/>
                <a:gd name="T54" fmla="*/ 2147483646 w 47759"/>
                <a:gd name="T55" fmla="*/ 2147483646 h 37407"/>
                <a:gd name="T56" fmla="*/ 2147483646 w 47759"/>
                <a:gd name="T57" fmla="*/ 2147483646 h 37407"/>
                <a:gd name="T58" fmla="*/ 2147483646 w 47759"/>
                <a:gd name="T59" fmla="*/ 2147483646 h 37407"/>
                <a:gd name="T60" fmla="*/ 2147483646 w 47759"/>
                <a:gd name="T61" fmla="*/ 2147483646 h 37407"/>
                <a:gd name="T62" fmla="*/ 2147483646 w 47759"/>
                <a:gd name="T63" fmla="*/ 2147483646 h 37407"/>
                <a:gd name="T64" fmla="*/ 2147483646 w 47759"/>
                <a:gd name="T65" fmla="*/ 2147483646 h 37407"/>
                <a:gd name="T66" fmla="*/ 2147483646 w 47759"/>
                <a:gd name="T67" fmla="*/ 2147483646 h 37407"/>
                <a:gd name="T68" fmla="*/ 2147483646 w 47759"/>
                <a:gd name="T69" fmla="*/ 2147483646 h 37407"/>
                <a:gd name="T70" fmla="*/ 2147483646 w 47759"/>
                <a:gd name="T71" fmla="*/ 2147483646 h 37407"/>
                <a:gd name="T72" fmla="*/ 2147483646 w 47759"/>
                <a:gd name="T73" fmla="*/ 2147483646 h 37407"/>
                <a:gd name="T74" fmla="*/ 2147483646 w 47759"/>
                <a:gd name="T75" fmla="*/ 2147483646 h 37407"/>
                <a:gd name="T76" fmla="*/ 2147483646 w 47759"/>
                <a:gd name="T77" fmla="*/ 0 h 37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669;p30"/>
            <p:cNvSpPr>
              <a:spLocks/>
            </p:cNvSpPr>
            <p:nvPr/>
          </p:nvSpPr>
          <p:spPr bwMode="auto">
            <a:xfrm>
              <a:off x="1069874" y="1735944"/>
              <a:ext cx="244900" cy="251928"/>
            </a:xfrm>
            <a:custGeom>
              <a:avLst/>
              <a:gdLst>
                <a:gd name="T0" fmla="*/ 2147483646 w 9781"/>
                <a:gd name="T1" fmla="*/ 0 h 10083"/>
                <a:gd name="T2" fmla="*/ 2147483646 w 9781"/>
                <a:gd name="T3" fmla="*/ 2147483646 h 10083"/>
                <a:gd name="T4" fmla="*/ 2147483646 w 9781"/>
                <a:gd name="T5" fmla="*/ 2147483646 h 10083"/>
                <a:gd name="T6" fmla="*/ 2147483646 w 9781"/>
                <a:gd name="T7" fmla="*/ 2147483646 h 10083"/>
                <a:gd name="T8" fmla="*/ 2147483646 w 9781"/>
                <a:gd name="T9" fmla="*/ 2147483646 h 10083"/>
                <a:gd name="T10" fmla="*/ 2147483646 w 9781"/>
                <a:gd name="T11" fmla="*/ 2147483646 h 10083"/>
                <a:gd name="T12" fmla="*/ 2147483646 w 9781"/>
                <a:gd name="T13" fmla="*/ 2147483646 h 10083"/>
                <a:gd name="T14" fmla="*/ 2147483646 w 9781"/>
                <a:gd name="T15" fmla="*/ 0 h 100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670;p30"/>
            <p:cNvSpPr>
              <a:spLocks/>
            </p:cNvSpPr>
            <p:nvPr/>
          </p:nvSpPr>
          <p:spPr bwMode="auto">
            <a:xfrm>
              <a:off x="1273300" y="1525510"/>
              <a:ext cx="203424" cy="225253"/>
            </a:xfrm>
            <a:custGeom>
              <a:avLst/>
              <a:gdLst>
                <a:gd name="T0" fmla="*/ 2147483646 w 8135"/>
                <a:gd name="T1" fmla="*/ 0 h 8974"/>
                <a:gd name="T2" fmla="*/ 2147483646 w 8135"/>
                <a:gd name="T3" fmla="*/ 2147483646 h 8974"/>
                <a:gd name="T4" fmla="*/ 2147483646 w 8135"/>
                <a:gd name="T5" fmla="*/ 2147483646 h 8974"/>
                <a:gd name="T6" fmla="*/ 2147483646 w 8135"/>
                <a:gd name="T7" fmla="*/ 2147483646 h 8974"/>
                <a:gd name="T8" fmla="*/ 2147483646 w 8135"/>
                <a:gd name="T9" fmla="*/ 2147483646 h 8974"/>
                <a:gd name="T10" fmla="*/ 2147483646 w 8135"/>
                <a:gd name="T11" fmla="*/ 2147483646 h 8974"/>
                <a:gd name="T12" fmla="*/ 2147483646 w 8135"/>
                <a:gd name="T13" fmla="*/ 2147483646 h 8974"/>
                <a:gd name="T14" fmla="*/ 2147483646 w 8135"/>
                <a:gd name="T15" fmla="*/ 2147483646 h 8974"/>
                <a:gd name="T16" fmla="*/ 2147483646 w 8135"/>
                <a:gd name="T17" fmla="*/ 0 h 89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671;p30"/>
            <p:cNvSpPr/>
            <p:nvPr/>
          </p:nvSpPr>
          <p:spPr>
            <a:xfrm>
              <a:off x="1273300" y="1525510"/>
              <a:ext cx="199474" cy="225253"/>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14" name="Google Shape;672;p30"/>
            <p:cNvSpPr/>
            <p:nvPr/>
          </p:nvSpPr>
          <p:spPr>
            <a:xfrm>
              <a:off x="1219975" y="1658884"/>
              <a:ext cx="154050" cy="157084"/>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115" name="Google Shape;211;p3"/>
          <p:cNvGrpSpPr>
            <a:grpSpLocks/>
          </p:cNvGrpSpPr>
          <p:nvPr userDrawn="1"/>
        </p:nvGrpSpPr>
        <p:grpSpPr bwMode="auto">
          <a:xfrm>
            <a:off x="773114" y="1581150"/>
            <a:ext cx="333375" cy="398463"/>
            <a:chOff x="2495125" y="2142250"/>
            <a:chExt cx="444275" cy="398525"/>
          </a:xfrm>
        </p:grpSpPr>
        <p:sp>
          <p:nvSpPr>
            <p:cNvPr id="116" name="Google Shape;212;p3"/>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213;p3"/>
            <p:cNvSpPr/>
            <p:nvPr/>
          </p:nvSpPr>
          <p:spPr>
            <a:xfrm>
              <a:off x="2655910" y="2307376"/>
              <a:ext cx="95201"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118" name="Google Shape;214;p3"/>
          <p:cNvGrpSpPr>
            <a:grpSpLocks/>
          </p:cNvGrpSpPr>
          <p:nvPr userDrawn="1"/>
        </p:nvGrpSpPr>
        <p:grpSpPr bwMode="auto">
          <a:xfrm>
            <a:off x="7920038" y="5038725"/>
            <a:ext cx="219075" cy="280988"/>
            <a:chOff x="3243875" y="2372825"/>
            <a:chExt cx="291375" cy="281375"/>
          </a:xfrm>
        </p:grpSpPr>
        <p:sp>
          <p:nvSpPr>
            <p:cNvPr id="119" name="Google Shape;215;p3"/>
            <p:cNvSpPr/>
            <p:nvPr/>
          </p:nvSpPr>
          <p:spPr>
            <a:xfrm>
              <a:off x="3286103" y="2403030"/>
              <a:ext cx="206918"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0" name="Google Shape;216;p3"/>
            <p:cNvSpPr/>
            <p:nvPr/>
          </p:nvSpPr>
          <p:spPr>
            <a:xfrm>
              <a:off x="3302995" y="2403030"/>
              <a:ext cx="192138"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1" name="Google Shape;217;p3"/>
            <p:cNvSpPr/>
            <p:nvPr/>
          </p:nvSpPr>
          <p:spPr>
            <a:xfrm>
              <a:off x="3395897" y="2372825"/>
              <a:ext cx="10556"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2" name="Google Shape;218;p3"/>
            <p:cNvSpPr/>
            <p:nvPr/>
          </p:nvSpPr>
          <p:spPr>
            <a:xfrm>
              <a:off x="3243875" y="2495231"/>
              <a:ext cx="285040"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3" name="Google Shape;219;p3"/>
            <p:cNvSpPr/>
            <p:nvPr/>
          </p:nvSpPr>
          <p:spPr>
            <a:xfrm>
              <a:off x="3341000" y="2379184"/>
              <a:ext cx="103459"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4" name="Google Shape;220;p3"/>
            <p:cNvSpPr/>
            <p:nvPr/>
          </p:nvSpPr>
          <p:spPr>
            <a:xfrm>
              <a:off x="3267100" y="2458668"/>
              <a:ext cx="268150"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5" name="Google Shape;221;p3"/>
            <p:cNvSpPr/>
            <p:nvPr/>
          </p:nvSpPr>
          <p:spPr>
            <a:xfrm>
              <a:off x="3275546" y="2452309"/>
              <a:ext cx="257592"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126" name="Google Shape;222;p3"/>
            <p:cNvSpPr/>
            <p:nvPr/>
          </p:nvSpPr>
          <p:spPr>
            <a:xfrm>
              <a:off x="3328332" y="2385542"/>
              <a:ext cx="120350"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7" name="Google Shape;223;p3"/>
            <p:cNvSpPr/>
            <p:nvPr/>
          </p:nvSpPr>
          <p:spPr>
            <a:xfrm>
              <a:off x="3328332" y="2438003"/>
              <a:ext cx="133018"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8" name="Google Shape;224;p3"/>
            <p:cNvSpPr>
              <a:spLocks/>
            </p:cNvSpPr>
            <p:nvPr/>
          </p:nvSpPr>
          <p:spPr bwMode="auto">
            <a:xfrm>
              <a:off x="3357891" y="2469796"/>
              <a:ext cx="71788" cy="7153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29" name="Google Shape;225;p3"/>
          <p:cNvGrpSpPr>
            <a:grpSpLocks/>
          </p:cNvGrpSpPr>
          <p:nvPr userDrawn="1"/>
        </p:nvGrpSpPr>
        <p:grpSpPr bwMode="auto">
          <a:xfrm>
            <a:off x="8083556" y="714387"/>
            <a:ext cx="125413" cy="168275"/>
            <a:chOff x="4954425" y="2036375"/>
            <a:chExt cx="166675" cy="168575"/>
          </a:xfrm>
        </p:grpSpPr>
        <p:sp>
          <p:nvSpPr>
            <p:cNvPr id="130" name="Google Shape;226;p3"/>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27;p3"/>
            <p:cNvSpPr/>
            <p:nvPr/>
          </p:nvSpPr>
          <p:spPr>
            <a:xfrm>
              <a:off x="5009280" y="2104760"/>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32" name="Google Shape;228;p3"/>
          <p:cNvSpPr>
            <a:spLocks/>
          </p:cNvSpPr>
          <p:nvPr userDrawn="1"/>
        </p:nvSpPr>
        <p:spPr bwMode="auto">
          <a:xfrm>
            <a:off x="1182690" y="3597275"/>
            <a:ext cx="88900"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33" name="Google Shape;229;p3"/>
          <p:cNvSpPr/>
          <p:nvPr userDrawn="1"/>
        </p:nvSpPr>
        <p:spPr>
          <a:xfrm>
            <a:off x="7385050" y="3887788"/>
            <a:ext cx="65088"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134" name="Google Shape;230;p3"/>
          <p:cNvGrpSpPr>
            <a:grpSpLocks/>
          </p:cNvGrpSpPr>
          <p:nvPr userDrawn="1"/>
        </p:nvGrpSpPr>
        <p:grpSpPr bwMode="auto">
          <a:xfrm>
            <a:off x="955681" y="5541975"/>
            <a:ext cx="125413" cy="168275"/>
            <a:chOff x="4954425" y="2036375"/>
            <a:chExt cx="166675" cy="168575"/>
          </a:xfrm>
        </p:grpSpPr>
        <p:sp>
          <p:nvSpPr>
            <p:cNvPr id="135"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6" name="Google Shape;232;p3"/>
            <p:cNvSpPr/>
            <p:nvPr/>
          </p:nvSpPr>
          <p:spPr>
            <a:xfrm>
              <a:off x="5009280" y="2104759"/>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37" name="TextBox 136"/>
          <p:cNvSpPr txBox="1"/>
          <p:nvPr userDrawn="1"/>
        </p:nvSpPr>
        <p:spPr>
          <a:xfrm>
            <a:off x="2668588" y="1522425"/>
            <a:ext cx="3389312" cy="2746375"/>
          </a:xfrm>
          <a:prstGeom prst="rect">
            <a:avLst/>
          </a:prstGeom>
          <a:noFill/>
        </p:spPr>
        <p:txBody>
          <a:bodyPr>
            <a:spAutoFit/>
          </a:bodyPr>
          <a:lstStyle/>
          <a:p>
            <a:pPr algn="ctr" eaLnBrk="1" fontAlgn="auto" hangingPunct="1">
              <a:spcBef>
                <a:spcPts val="0"/>
              </a:spcBef>
              <a:spcAft>
                <a:spcPts val="0"/>
              </a:spcAft>
              <a:defRPr/>
            </a:pPr>
            <a:r>
              <a:rPr lang="vi-VN" sz="8625" i="0" dirty="0">
                <a:solidFill>
                  <a:srgbClr val="C00000"/>
                </a:solidFill>
                <a:latin typeface="+mj-lt"/>
              </a:rPr>
              <a:t>HOẠT ĐỘNG</a:t>
            </a:r>
          </a:p>
        </p:txBody>
      </p:sp>
    </p:spTree>
    <p:extLst>
      <p:ext uri="{BB962C8B-B14F-4D97-AF65-F5344CB8AC3E}">
        <p14:creationId xmlns:p14="http://schemas.microsoft.com/office/powerpoint/2010/main" val="260605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15"/>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32"/>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34"/>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29"/>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33"/>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18"/>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1000" fill="hold"/>
                                        <p:tgtEl>
                                          <p:spTgt spid="73"/>
                                        </p:tgtEl>
                                        <p:attrNameLst>
                                          <p:attrName>ppt_w</p:attrName>
                                        </p:attrNameLst>
                                      </p:cBhvr>
                                      <p:tavLst>
                                        <p:tav tm="0">
                                          <p:val>
                                            <p:fltVal val="0"/>
                                          </p:val>
                                        </p:tav>
                                        <p:tav tm="100000">
                                          <p:val>
                                            <p:strVal val="#ppt_w"/>
                                          </p:val>
                                        </p:tav>
                                      </p:tavLst>
                                    </p:anim>
                                    <p:anim calcmode="lin" valueType="num">
                                      <p:cBhvr>
                                        <p:cTn id="31" dur="1000" fill="hold"/>
                                        <p:tgtEl>
                                          <p:spTgt spid="73"/>
                                        </p:tgtEl>
                                        <p:attrNameLst>
                                          <p:attrName>ppt_h</p:attrName>
                                        </p:attrNameLst>
                                      </p:cBhvr>
                                      <p:tavLst>
                                        <p:tav tm="0">
                                          <p:val>
                                            <p:fltVal val="0"/>
                                          </p:val>
                                        </p:tav>
                                        <p:tav tm="100000">
                                          <p:val>
                                            <p:strVal val="#ppt_h"/>
                                          </p:val>
                                        </p:tav>
                                      </p:tavLst>
                                    </p:anim>
                                    <p:anim calcmode="lin" valueType="num">
                                      <p:cBhvr>
                                        <p:cTn id="32" dur="1000" fill="hold"/>
                                        <p:tgtEl>
                                          <p:spTgt spid="73"/>
                                        </p:tgtEl>
                                        <p:attrNameLst>
                                          <p:attrName>style.rotation</p:attrName>
                                        </p:attrNameLst>
                                      </p:cBhvr>
                                      <p:tavLst>
                                        <p:tav tm="0">
                                          <p:val>
                                            <p:fltVal val="90"/>
                                          </p:val>
                                        </p:tav>
                                        <p:tav tm="100000">
                                          <p:val>
                                            <p:fltVal val="0"/>
                                          </p:val>
                                        </p:tav>
                                      </p:tavLst>
                                    </p:anim>
                                    <p:animEffect transition="in" filter="fade">
                                      <p:cBhvr>
                                        <p:cTn id="33" dur="1000"/>
                                        <p:tgtEl>
                                          <p:spTgt spid="73"/>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randombar(horizontal)">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32" grpId="0" animBg="1"/>
      <p:bldP spid="13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4F6228"/>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p:nvPr/>
          </p:nvSpPr>
          <p:spPr>
            <a:xfrm>
              <a:off x="661380" y="219519"/>
              <a:ext cx="8068625"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p:cNvSpPr/>
          <p:nvPr userDrawn="1"/>
        </p:nvSpPr>
        <p:spPr>
          <a:xfrm rot="126755">
            <a:off x="2319338" y="1090613"/>
            <a:ext cx="4162425" cy="4730750"/>
          </a:xfrm>
          <a:prstGeom prst="rect">
            <a:avLst/>
          </a:prstGeom>
          <a:solidFill>
            <a:schemeClr val="accent5">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i="0" dirty="0">
              <a:solidFill>
                <a:prstClr val="black"/>
              </a:solidFill>
              <a:latin typeface="Arial"/>
            </a:endParaRPr>
          </a:p>
        </p:txBody>
      </p:sp>
      <p:sp>
        <p:nvSpPr>
          <p:cNvPr id="71" name="Google Shape;1766;p26"/>
          <p:cNvSpPr/>
          <p:nvPr userDrawn="1"/>
        </p:nvSpPr>
        <p:spPr>
          <a:xfrm rot="21464125">
            <a:off x="2108206" y="773125"/>
            <a:ext cx="963613"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2" name="Google Shape;1767;p26"/>
          <p:cNvSpPr/>
          <p:nvPr userDrawn="1"/>
        </p:nvSpPr>
        <p:spPr>
          <a:xfrm rot="4829593">
            <a:off x="5537206" y="1168407"/>
            <a:ext cx="1546225" cy="83185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grpSp>
        <p:nvGrpSpPr>
          <p:cNvPr id="73" name="Google Shape;939;p32"/>
          <p:cNvGrpSpPr>
            <a:grpSpLocks/>
          </p:cNvGrpSpPr>
          <p:nvPr userDrawn="1"/>
        </p:nvGrpSpPr>
        <p:grpSpPr bwMode="auto">
          <a:xfrm>
            <a:off x="1652594" y="3949700"/>
            <a:ext cx="1481137" cy="2020888"/>
            <a:chOff x="2718975" y="493050"/>
            <a:chExt cx="2013175" cy="2066600"/>
          </a:xfrm>
        </p:grpSpPr>
        <p:sp>
          <p:nvSpPr>
            <p:cNvPr id="74" name="Google Shape;940;p32"/>
            <p:cNvSpPr>
              <a:spLocks/>
            </p:cNvSpPr>
            <p:nvPr/>
          </p:nvSpPr>
          <p:spPr bwMode="auto">
            <a:xfrm>
              <a:off x="3297251" y="2415166"/>
              <a:ext cx="962354" cy="144484"/>
            </a:xfrm>
            <a:custGeom>
              <a:avLst/>
              <a:gdLst>
                <a:gd name="T0" fmla="*/ 2147483646 w 38517"/>
                <a:gd name="T1" fmla="*/ 2147483646 h 5748"/>
                <a:gd name="T2" fmla="*/ 2147483646 w 38517"/>
                <a:gd name="T3" fmla="*/ 2147483646 h 5748"/>
                <a:gd name="T4" fmla="*/ 2147483646 w 38517"/>
                <a:gd name="T5" fmla="*/ 2147483646 h 5748"/>
                <a:gd name="T6" fmla="*/ 2147483646 w 38517"/>
                <a:gd name="T7" fmla="*/ 2147483646 h 5748"/>
                <a:gd name="T8" fmla="*/ 2147483646 w 38517"/>
                <a:gd name="T9" fmla="*/ 2147483646 h 5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941;p32"/>
            <p:cNvSpPr>
              <a:spLocks/>
            </p:cNvSpPr>
            <p:nvPr/>
          </p:nvSpPr>
          <p:spPr bwMode="auto">
            <a:xfrm>
              <a:off x="3853949" y="2191136"/>
              <a:ext cx="379763" cy="366890"/>
            </a:xfrm>
            <a:custGeom>
              <a:avLst/>
              <a:gdLst>
                <a:gd name="T0" fmla="*/ 2147483646 w 15260"/>
                <a:gd name="T1" fmla="*/ 2147483646 h 14672"/>
                <a:gd name="T2" fmla="*/ 2147483646 w 15260"/>
                <a:gd name="T3" fmla="*/ 2147483646 h 14672"/>
                <a:gd name="T4" fmla="*/ 2147483646 w 15260"/>
                <a:gd name="T5" fmla="*/ 2147483646 h 14672"/>
                <a:gd name="T6" fmla="*/ 2147483646 w 15260"/>
                <a:gd name="T7" fmla="*/ 2147483646 h 14672"/>
                <a:gd name="T8" fmla="*/ 2147483646 w 15260"/>
                <a:gd name="T9" fmla="*/ 2147483646 h 14672"/>
                <a:gd name="T10" fmla="*/ 2147483646 w 15260"/>
                <a:gd name="T11" fmla="*/ 2147483646 h 14672"/>
                <a:gd name="T12" fmla="*/ 2147483646 w 15260"/>
                <a:gd name="T13" fmla="*/ 2147483646 h 14672"/>
                <a:gd name="T14" fmla="*/ 2147483646 w 15260"/>
                <a:gd name="T15" fmla="*/ 2147483646 h 14672"/>
                <a:gd name="T16" fmla="*/ 2147483646 w 15260"/>
                <a:gd name="T17" fmla="*/ 2147483646 h 14672"/>
                <a:gd name="T18" fmla="*/ 2147483646 w 15260"/>
                <a:gd name="T19" fmla="*/ 2147483646 h 14672"/>
                <a:gd name="T20" fmla="*/ 2147483646 w 15260"/>
                <a:gd name="T21" fmla="*/ 2147483646 h 14672"/>
                <a:gd name="T22" fmla="*/ 2147483646 w 15260"/>
                <a:gd name="T23" fmla="*/ 2147483646 h 14672"/>
                <a:gd name="T24" fmla="*/ 2147483646 w 15260"/>
                <a:gd name="T25" fmla="*/ 2147483646 h 14672"/>
                <a:gd name="T26" fmla="*/ 2147483646 w 15260"/>
                <a:gd name="T27" fmla="*/ 2147483646 h 14672"/>
                <a:gd name="T28" fmla="*/ 2147483646 w 15260"/>
                <a:gd name="T29" fmla="*/ 2147483646 h 14672"/>
                <a:gd name="T30" fmla="*/ 2147483646 w 15260"/>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942;p32"/>
            <p:cNvSpPr>
              <a:spLocks/>
            </p:cNvSpPr>
            <p:nvPr/>
          </p:nvSpPr>
          <p:spPr bwMode="auto">
            <a:xfrm>
              <a:off x="3976939" y="2374581"/>
              <a:ext cx="194197" cy="180198"/>
            </a:xfrm>
            <a:custGeom>
              <a:avLst/>
              <a:gdLst>
                <a:gd name="T0" fmla="*/ 2147483646 w 7832"/>
                <a:gd name="T1" fmla="*/ 0 h 7260"/>
                <a:gd name="T2" fmla="*/ 2147483646 w 7832"/>
                <a:gd name="T3" fmla="*/ 2147483646 h 7260"/>
                <a:gd name="T4" fmla="*/ 2147483646 w 7832"/>
                <a:gd name="T5" fmla="*/ 2147483646 h 7260"/>
                <a:gd name="T6" fmla="*/ 2147483646 w 7832"/>
                <a:gd name="T7" fmla="*/ 2147483646 h 7260"/>
                <a:gd name="T8" fmla="*/ 2147483646 w 7832"/>
                <a:gd name="T9" fmla="*/ 2147483646 h 7260"/>
                <a:gd name="T10" fmla="*/ 2147483646 w 7832"/>
                <a:gd name="T11" fmla="*/ 2147483646 h 7260"/>
                <a:gd name="T12" fmla="*/ 2147483646 w 7832"/>
                <a:gd name="T13" fmla="*/ 2147483646 h 7260"/>
                <a:gd name="T14" fmla="*/ 2147483646 w 7832"/>
                <a:gd name="T15" fmla="*/ 2147483646 h 7260"/>
                <a:gd name="T16" fmla="*/ 2147483646 w 7832"/>
                <a:gd name="T17" fmla="*/ 2147483646 h 7260"/>
                <a:gd name="T18" fmla="*/ 2147483646 w 7832"/>
                <a:gd name="T19" fmla="*/ 0 h 7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943;p32"/>
            <p:cNvSpPr>
              <a:spLocks/>
            </p:cNvSpPr>
            <p:nvPr/>
          </p:nvSpPr>
          <p:spPr bwMode="auto">
            <a:xfrm>
              <a:off x="3366298" y="2191136"/>
              <a:ext cx="381920" cy="366890"/>
            </a:xfrm>
            <a:custGeom>
              <a:avLst/>
              <a:gdLst>
                <a:gd name="T0" fmla="*/ 2147483646 w 15259"/>
                <a:gd name="T1" fmla="*/ 2147483646 h 14672"/>
                <a:gd name="T2" fmla="*/ 2147483646 w 15259"/>
                <a:gd name="T3" fmla="*/ 2147483646 h 14672"/>
                <a:gd name="T4" fmla="*/ 2147483646 w 15259"/>
                <a:gd name="T5" fmla="*/ 2147483646 h 14672"/>
                <a:gd name="T6" fmla="*/ 2147483646 w 15259"/>
                <a:gd name="T7" fmla="*/ 2147483646 h 14672"/>
                <a:gd name="T8" fmla="*/ 2147483646 w 15259"/>
                <a:gd name="T9" fmla="*/ 2147483646 h 14672"/>
                <a:gd name="T10" fmla="*/ 2147483646 w 15259"/>
                <a:gd name="T11" fmla="*/ 2147483646 h 14672"/>
                <a:gd name="T12" fmla="*/ 2147483646 w 15259"/>
                <a:gd name="T13" fmla="*/ 2147483646 h 14672"/>
                <a:gd name="T14" fmla="*/ 2147483646 w 15259"/>
                <a:gd name="T15" fmla="*/ 2147483646 h 14672"/>
                <a:gd name="T16" fmla="*/ 2147483646 w 15259"/>
                <a:gd name="T17" fmla="*/ 2147483646 h 14672"/>
                <a:gd name="T18" fmla="*/ 2147483646 w 15259"/>
                <a:gd name="T19" fmla="*/ 2147483646 h 14672"/>
                <a:gd name="T20" fmla="*/ 2147483646 w 15259"/>
                <a:gd name="T21" fmla="*/ 2147483646 h 14672"/>
                <a:gd name="T22" fmla="*/ 2147483646 w 15259"/>
                <a:gd name="T23" fmla="*/ 2147483646 h 14672"/>
                <a:gd name="T24" fmla="*/ 2147483646 w 15259"/>
                <a:gd name="T25" fmla="*/ 2147483646 h 14672"/>
                <a:gd name="T26" fmla="*/ 2147483646 w 15259"/>
                <a:gd name="T27" fmla="*/ 2147483646 h 14672"/>
                <a:gd name="T28" fmla="*/ 2147483646 w 15259"/>
                <a:gd name="T29" fmla="*/ 2147483646 h 14672"/>
                <a:gd name="T30" fmla="*/ 2147483646 w 15259"/>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944;p32"/>
            <p:cNvSpPr>
              <a:spLocks/>
            </p:cNvSpPr>
            <p:nvPr/>
          </p:nvSpPr>
          <p:spPr bwMode="auto">
            <a:xfrm>
              <a:off x="3426715" y="2377828"/>
              <a:ext cx="198513" cy="176951"/>
            </a:xfrm>
            <a:custGeom>
              <a:avLst/>
              <a:gdLst>
                <a:gd name="T0" fmla="*/ 2147483646 w 7966"/>
                <a:gd name="T1" fmla="*/ 2147483646 h 7126"/>
                <a:gd name="T2" fmla="*/ 2147483646 w 7966"/>
                <a:gd name="T3" fmla="*/ 2147483646 h 7126"/>
                <a:gd name="T4" fmla="*/ 2147483646 w 7966"/>
                <a:gd name="T5" fmla="*/ 2147483646 h 7126"/>
                <a:gd name="T6" fmla="*/ 2147483646 w 7966"/>
                <a:gd name="T7" fmla="*/ 2147483646 h 7126"/>
                <a:gd name="T8" fmla="*/ 2147483646 w 7966"/>
                <a:gd name="T9" fmla="*/ 2147483646 h 7126"/>
                <a:gd name="T10" fmla="*/ 2147483646 w 7966"/>
                <a:gd name="T11" fmla="*/ 2147483646 h 7126"/>
                <a:gd name="T12" fmla="*/ 2147483646 w 7966"/>
                <a:gd name="T13" fmla="*/ 2147483646 h 7126"/>
                <a:gd name="T14" fmla="*/ 2147483646 w 7966"/>
                <a:gd name="T15" fmla="*/ 2147483646 h 7126"/>
                <a:gd name="T16" fmla="*/ 2147483646 w 7966"/>
                <a:gd name="T17" fmla="*/ 2147483646 h 7126"/>
                <a:gd name="T18" fmla="*/ 2147483646 w 7966"/>
                <a:gd name="T19" fmla="*/ 2147483646 h 7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945;p32"/>
            <p:cNvSpPr/>
            <p:nvPr/>
          </p:nvSpPr>
          <p:spPr>
            <a:xfrm>
              <a:off x="3366298" y="2481726"/>
              <a:ext cx="112203" cy="7630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0" name="Google Shape;946;p32"/>
            <p:cNvSpPr/>
            <p:nvPr/>
          </p:nvSpPr>
          <p:spPr>
            <a:xfrm>
              <a:off x="4123666" y="2481726"/>
              <a:ext cx="110046" cy="7630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1" name="Google Shape;947;p32"/>
            <p:cNvSpPr/>
            <p:nvPr/>
          </p:nvSpPr>
          <p:spPr>
            <a:xfrm>
              <a:off x="3558337" y="1746322"/>
              <a:ext cx="474704" cy="610402"/>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2" name="Google Shape;948;p32"/>
            <p:cNvSpPr>
              <a:spLocks/>
            </p:cNvSpPr>
            <p:nvPr/>
          </p:nvSpPr>
          <p:spPr bwMode="auto">
            <a:xfrm>
              <a:off x="3597176" y="2020678"/>
              <a:ext cx="15105" cy="112015"/>
            </a:xfrm>
            <a:custGeom>
              <a:avLst/>
              <a:gdLst>
                <a:gd name="T0" fmla="*/ 2147483646 w 573"/>
                <a:gd name="T1" fmla="*/ 2147483646 h 4471"/>
                <a:gd name="T2" fmla="*/ 2147483646 w 573"/>
                <a:gd name="T3" fmla="*/ 2147483646 h 4471"/>
                <a:gd name="T4" fmla="*/ 2147483646 w 573"/>
                <a:gd name="T5" fmla="*/ 2147483646 h 4471"/>
                <a:gd name="T6" fmla="*/ 2147483646 w 573"/>
                <a:gd name="T7" fmla="*/ 2147483646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3" h="4471" extrusionOk="0">
                  <a:moveTo>
                    <a:pt x="572" y="1"/>
                  </a:moveTo>
                  <a:cubicBezTo>
                    <a:pt x="572" y="1547"/>
                    <a:pt x="270" y="3093"/>
                    <a:pt x="1" y="4471"/>
                  </a:cubicBezTo>
                  <a:cubicBezTo>
                    <a:pt x="270" y="3093"/>
                    <a:pt x="572" y="1547"/>
                    <a:pt x="572" y="1"/>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949;p32"/>
            <p:cNvSpPr/>
            <p:nvPr/>
          </p:nvSpPr>
          <p:spPr>
            <a:xfrm>
              <a:off x="3595019" y="1907040"/>
              <a:ext cx="60417" cy="251628"/>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4" name="Google Shape;950;p32"/>
            <p:cNvSpPr>
              <a:spLocks/>
            </p:cNvSpPr>
            <p:nvPr/>
          </p:nvSpPr>
          <p:spPr bwMode="auto">
            <a:xfrm>
              <a:off x="3966151" y="1984963"/>
              <a:ext cx="30208" cy="147730"/>
            </a:xfrm>
            <a:custGeom>
              <a:avLst/>
              <a:gdLst>
                <a:gd name="T0" fmla="*/ 0 w 1244"/>
                <a:gd name="T1" fmla="*/ 0 h 5882"/>
                <a:gd name="T2" fmla="*/ 2147483646 w 1244"/>
                <a:gd name="T3" fmla="*/ 2147483646 h 5882"/>
                <a:gd name="T4" fmla="*/ 2147483646 w 1244"/>
                <a:gd name="T5" fmla="*/ 2147483646 h 5882"/>
                <a:gd name="T6" fmla="*/ 2147483646 w 1244"/>
                <a:gd name="T7" fmla="*/ 2147483646 h 5882"/>
                <a:gd name="T8" fmla="*/ 2147483646 w 1244"/>
                <a:gd name="T9" fmla="*/ 2147483646 h 5882"/>
                <a:gd name="T10" fmla="*/ 0 w 1244"/>
                <a:gd name="T11" fmla="*/ 0 h 58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5882" extrusionOk="0">
                  <a:moveTo>
                    <a:pt x="0" y="0"/>
                  </a:moveTo>
                  <a:cubicBezTo>
                    <a:pt x="0" y="1983"/>
                    <a:pt x="404" y="3933"/>
                    <a:pt x="1109" y="5747"/>
                  </a:cubicBezTo>
                  <a:lnTo>
                    <a:pt x="1244" y="5882"/>
                  </a:lnTo>
                  <a:lnTo>
                    <a:pt x="1109" y="5747"/>
                  </a:lnTo>
                  <a:cubicBezTo>
                    <a:pt x="404" y="3933"/>
                    <a:pt x="0" y="1983"/>
                    <a:pt x="0" y="0"/>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951;p32"/>
            <p:cNvSpPr/>
            <p:nvPr/>
          </p:nvSpPr>
          <p:spPr>
            <a:xfrm>
              <a:off x="3877683" y="1851844"/>
              <a:ext cx="116518" cy="308448"/>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6" name="Google Shape;952;p32"/>
            <p:cNvSpPr/>
            <p:nvPr/>
          </p:nvSpPr>
          <p:spPr>
            <a:xfrm>
              <a:off x="3487132" y="2127823"/>
              <a:ext cx="621430" cy="373384"/>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7" name="Google Shape;953;p32"/>
            <p:cNvSpPr>
              <a:spLocks/>
            </p:cNvSpPr>
            <p:nvPr/>
          </p:nvSpPr>
          <p:spPr bwMode="auto">
            <a:xfrm>
              <a:off x="3487132" y="2132693"/>
              <a:ext cx="110044" cy="224030"/>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2147483646 w 4471"/>
                <a:gd name="T11" fmla="*/ 2147483646 h 8975"/>
                <a:gd name="T12" fmla="*/ 2147483646 w 4471"/>
                <a:gd name="T13" fmla="*/ 2147483646 h 89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1" h="8975" extrusionOk="0">
                  <a:moveTo>
                    <a:pt x="4336" y="1"/>
                  </a:moveTo>
                  <a:lnTo>
                    <a:pt x="1" y="8974"/>
                  </a:lnTo>
                  <a:lnTo>
                    <a:pt x="4336" y="1"/>
                  </a:lnTo>
                  <a:lnTo>
                    <a:pt x="4471" y="1"/>
                  </a:lnTo>
                  <a:lnTo>
                    <a:pt x="4336"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954;p32"/>
            <p:cNvSpPr>
              <a:spLocks/>
            </p:cNvSpPr>
            <p:nvPr/>
          </p:nvSpPr>
          <p:spPr bwMode="auto">
            <a:xfrm>
              <a:off x="3597176" y="2132693"/>
              <a:ext cx="0" cy="0"/>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955;p32"/>
            <p:cNvSpPr/>
            <p:nvPr/>
          </p:nvSpPr>
          <p:spPr>
            <a:xfrm>
              <a:off x="3487132" y="2132693"/>
              <a:ext cx="159673" cy="230524"/>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0" name="Google Shape;956;p32"/>
            <p:cNvSpPr>
              <a:spLocks/>
            </p:cNvSpPr>
            <p:nvPr/>
          </p:nvSpPr>
          <p:spPr bwMode="auto">
            <a:xfrm>
              <a:off x="3996360" y="2132693"/>
              <a:ext cx="112203" cy="224030"/>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1" h="8975" extrusionOk="0">
                  <a:moveTo>
                    <a:pt x="1" y="1"/>
                  </a:moveTo>
                  <a:lnTo>
                    <a:pt x="1" y="1"/>
                  </a:lnTo>
                  <a:lnTo>
                    <a:pt x="4471" y="8974"/>
                  </a:lnTo>
                  <a:lnTo>
                    <a:pt x="1"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957;p32"/>
            <p:cNvSpPr>
              <a:spLocks/>
            </p:cNvSpPr>
            <p:nvPr/>
          </p:nvSpPr>
          <p:spPr bwMode="auto">
            <a:xfrm>
              <a:off x="3994201" y="2127823"/>
              <a:ext cx="2158" cy="4870"/>
            </a:xfrm>
            <a:custGeom>
              <a:avLst/>
              <a:gdLst>
                <a:gd name="T0" fmla="*/ 0 w 135"/>
                <a:gd name="T1" fmla="*/ 0 h 135"/>
                <a:gd name="T2" fmla="*/ 0 w 135"/>
                <a:gd name="T3" fmla="*/ 2147483646 h 135"/>
                <a:gd name="T4" fmla="*/ 2147483646 w 135"/>
                <a:gd name="T5" fmla="*/ 2147483646 h 135"/>
                <a:gd name="T6" fmla="*/ 0 w 135"/>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135" extrusionOk="0">
                  <a:moveTo>
                    <a:pt x="0" y="0"/>
                  </a:moveTo>
                  <a:lnTo>
                    <a:pt x="0" y="135"/>
                  </a:lnTo>
                  <a:lnTo>
                    <a:pt x="135" y="135"/>
                  </a:lnTo>
                  <a:lnTo>
                    <a:pt x="0" y="0"/>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958;p32"/>
            <p:cNvSpPr>
              <a:spLocks/>
            </p:cNvSpPr>
            <p:nvPr/>
          </p:nvSpPr>
          <p:spPr bwMode="auto">
            <a:xfrm>
              <a:off x="3933785" y="2127823"/>
              <a:ext cx="60417" cy="25975"/>
            </a:xfrm>
            <a:custGeom>
              <a:avLst/>
              <a:gdLst>
                <a:gd name="T0" fmla="*/ 2147483646 w 2387"/>
                <a:gd name="T1" fmla="*/ 0 h 976"/>
                <a:gd name="T2" fmla="*/ 2147483646 w 2387"/>
                <a:gd name="T3" fmla="*/ 0 h 976"/>
                <a:gd name="T4" fmla="*/ 2147483646 w 2387"/>
                <a:gd name="T5" fmla="*/ 2147483646 h 976"/>
                <a:gd name="T6" fmla="*/ 2147483646 w 2387"/>
                <a:gd name="T7" fmla="*/ 2147483646 h 976"/>
                <a:gd name="T8" fmla="*/ 2147483646 w 2387"/>
                <a:gd name="T9" fmla="*/ 0 h 976"/>
                <a:gd name="T10" fmla="*/ 2147483646 w 2387"/>
                <a:gd name="T11" fmla="*/ 2147483646 h 976"/>
                <a:gd name="T12" fmla="*/ 2147483646 w 2387"/>
                <a:gd name="T13" fmla="*/ 2147483646 h 976"/>
                <a:gd name="T14" fmla="*/ 0 w 2387"/>
                <a:gd name="T15" fmla="*/ 2147483646 h 976"/>
                <a:gd name="T16" fmla="*/ 2147483646 w 2387"/>
                <a:gd name="T17" fmla="*/ 2147483646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87" h="976" extrusionOk="0">
                  <a:moveTo>
                    <a:pt x="2386" y="0"/>
                  </a:moveTo>
                  <a:lnTo>
                    <a:pt x="2386" y="0"/>
                  </a:lnTo>
                  <a:cubicBezTo>
                    <a:pt x="2324" y="33"/>
                    <a:pt x="2262" y="64"/>
                    <a:pt x="2200" y="95"/>
                  </a:cubicBez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959;p32"/>
            <p:cNvSpPr/>
            <p:nvPr/>
          </p:nvSpPr>
          <p:spPr>
            <a:xfrm>
              <a:off x="3933785" y="2127823"/>
              <a:ext cx="174778" cy="238641"/>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4" name="Google Shape;960;p32"/>
            <p:cNvSpPr>
              <a:spLocks/>
            </p:cNvSpPr>
            <p:nvPr/>
          </p:nvSpPr>
          <p:spPr bwMode="auto">
            <a:xfrm>
              <a:off x="3802163" y="2093731"/>
              <a:ext cx="107887" cy="238642"/>
            </a:xfrm>
            <a:custGeom>
              <a:avLst/>
              <a:gdLst>
                <a:gd name="T0" fmla="*/ 2147483646 w 4336"/>
                <a:gd name="T1" fmla="*/ 2147483646 h 9546"/>
                <a:gd name="T2" fmla="*/ 2147483646 w 4336"/>
                <a:gd name="T3" fmla="*/ 2147483646 h 9546"/>
                <a:gd name="T4" fmla="*/ 0 w 4336"/>
                <a:gd name="T5" fmla="*/ 2147483646 h 9546"/>
                <a:gd name="T6" fmla="*/ 2147483646 w 4336"/>
                <a:gd name="T7" fmla="*/ 2147483646 h 9546"/>
                <a:gd name="T8" fmla="*/ 2147483646 w 4336"/>
                <a:gd name="T9" fmla="*/ 2147483646 h 9546"/>
                <a:gd name="T10" fmla="*/ 2147483646 w 4336"/>
                <a:gd name="T11" fmla="*/ 2147483646 h 9546"/>
                <a:gd name="T12" fmla="*/ 2147483646 w 4336"/>
                <a:gd name="T13" fmla="*/ 2147483646 h 9546"/>
                <a:gd name="T14" fmla="*/ 2147483646 w 4336"/>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961;p32"/>
            <p:cNvSpPr/>
            <p:nvPr/>
          </p:nvSpPr>
          <p:spPr>
            <a:xfrm>
              <a:off x="3815109" y="1806388"/>
              <a:ext cx="146727" cy="241887"/>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6" name="Google Shape;962;p32"/>
            <p:cNvSpPr>
              <a:spLocks/>
            </p:cNvSpPr>
            <p:nvPr/>
          </p:nvSpPr>
          <p:spPr bwMode="auto">
            <a:xfrm>
              <a:off x="3808635" y="2045029"/>
              <a:ext cx="140254" cy="51949"/>
            </a:xfrm>
            <a:custGeom>
              <a:avLst/>
              <a:gdLst>
                <a:gd name="T0" fmla="*/ 2147483646 w 5614"/>
                <a:gd name="T1" fmla="*/ 2147483646 h 2118"/>
                <a:gd name="T2" fmla="*/ 2147483646 w 5614"/>
                <a:gd name="T3" fmla="*/ 2147483646 h 2118"/>
                <a:gd name="T4" fmla="*/ 2147483646 w 5614"/>
                <a:gd name="T5" fmla="*/ 2147483646 h 2118"/>
                <a:gd name="T6" fmla="*/ 2147483646 w 5614"/>
                <a:gd name="T7" fmla="*/ 2147483646 h 2118"/>
                <a:gd name="T8" fmla="*/ 2147483646 w 5614"/>
                <a:gd name="T9" fmla="*/ 2147483646 h 2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14" h="2118" extrusionOk="0">
                  <a:moveTo>
                    <a:pt x="5614" y="1"/>
                  </a:moveTo>
                  <a:lnTo>
                    <a:pt x="135" y="135"/>
                  </a:lnTo>
                  <a:lnTo>
                    <a:pt x="1" y="2118"/>
                  </a:lnTo>
                  <a:lnTo>
                    <a:pt x="4336" y="1950"/>
                  </a:lnTo>
                  <a:lnTo>
                    <a:pt x="561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963;p32"/>
            <p:cNvSpPr>
              <a:spLocks/>
            </p:cNvSpPr>
            <p:nvPr/>
          </p:nvSpPr>
          <p:spPr bwMode="auto">
            <a:xfrm>
              <a:off x="3618754" y="2045029"/>
              <a:ext cx="144570" cy="48702"/>
            </a:xfrm>
            <a:custGeom>
              <a:avLst/>
              <a:gdLst>
                <a:gd name="T0" fmla="*/ 0 w 5748"/>
                <a:gd name="T1" fmla="*/ 2147483646 h 1950"/>
                <a:gd name="T2" fmla="*/ 2147483646 w 5748"/>
                <a:gd name="T3" fmla="*/ 2147483646 h 1950"/>
                <a:gd name="T4" fmla="*/ 2147483646 w 5748"/>
                <a:gd name="T5" fmla="*/ 2147483646 h 1950"/>
                <a:gd name="T6" fmla="*/ 2147483646 w 5748"/>
                <a:gd name="T7" fmla="*/ 2147483646 h 1950"/>
                <a:gd name="T8" fmla="*/ 0 w 5748"/>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8" h="1950" extrusionOk="0">
                  <a:moveTo>
                    <a:pt x="0" y="1"/>
                  </a:moveTo>
                  <a:lnTo>
                    <a:pt x="1412" y="1950"/>
                  </a:lnTo>
                  <a:lnTo>
                    <a:pt x="5747" y="1950"/>
                  </a:lnTo>
                  <a:lnTo>
                    <a:pt x="5478"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964;p32"/>
            <p:cNvSpPr/>
            <p:nvPr/>
          </p:nvSpPr>
          <p:spPr>
            <a:xfrm>
              <a:off x="3612281" y="1806388"/>
              <a:ext cx="144568" cy="238641"/>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9" name="Google Shape;965;p32"/>
            <p:cNvSpPr>
              <a:spLocks/>
            </p:cNvSpPr>
            <p:nvPr/>
          </p:nvSpPr>
          <p:spPr bwMode="auto">
            <a:xfrm>
              <a:off x="3653278" y="2093731"/>
              <a:ext cx="105730" cy="238642"/>
            </a:xfrm>
            <a:custGeom>
              <a:avLst/>
              <a:gdLst>
                <a:gd name="T0" fmla="*/ 2147483646 w 4202"/>
                <a:gd name="T1" fmla="*/ 2147483646 h 9546"/>
                <a:gd name="T2" fmla="*/ 2147483646 w 4202"/>
                <a:gd name="T3" fmla="*/ 2147483646 h 9546"/>
                <a:gd name="T4" fmla="*/ 2147483646 w 4202"/>
                <a:gd name="T5" fmla="*/ 2147483646 h 9546"/>
                <a:gd name="T6" fmla="*/ 2147483646 w 4202"/>
                <a:gd name="T7" fmla="*/ 2147483646 h 9546"/>
                <a:gd name="T8" fmla="*/ 2147483646 w 4202"/>
                <a:gd name="T9" fmla="*/ 2147483646 h 9546"/>
                <a:gd name="T10" fmla="*/ 2147483646 w 4202"/>
                <a:gd name="T11" fmla="*/ 2147483646 h 9546"/>
                <a:gd name="T12" fmla="*/ 2147483646 w 4202"/>
                <a:gd name="T13" fmla="*/ 2147483646 h 9546"/>
                <a:gd name="T14" fmla="*/ 2147483646 w 4202"/>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lnTo>
                    <a:pt x="269"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966;p32"/>
            <p:cNvSpPr>
              <a:spLocks/>
            </p:cNvSpPr>
            <p:nvPr/>
          </p:nvSpPr>
          <p:spPr bwMode="auto">
            <a:xfrm>
              <a:off x="3707222" y="1631060"/>
              <a:ext cx="118675" cy="202926"/>
            </a:xfrm>
            <a:custGeom>
              <a:avLst/>
              <a:gdLst>
                <a:gd name="T0" fmla="*/ 2147483646 w 4773"/>
                <a:gd name="T1" fmla="*/ 0 h 8134"/>
                <a:gd name="T2" fmla="*/ 0 w 4773"/>
                <a:gd name="T3" fmla="*/ 2147483646 h 8134"/>
                <a:gd name="T4" fmla="*/ 0 w 4773"/>
                <a:gd name="T5" fmla="*/ 2147483646 h 8134"/>
                <a:gd name="T6" fmla="*/ 2147483646 w 4773"/>
                <a:gd name="T7" fmla="*/ 2147483646 h 8134"/>
                <a:gd name="T8" fmla="*/ 2147483646 w 4773"/>
                <a:gd name="T9" fmla="*/ 2147483646 h 8134"/>
                <a:gd name="T10" fmla="*/ 2147483646 w 4773"/>
                <a:gd name="T11" fmla="*/ 2147483646 h 8134"/>
                <a:gd name="T12" fmla="*/ 2147483646 w 4773"/>
                <a:gd name="T13" fmla="*/ 2147483646 h 8134"/>
                <a:gd name="T14" fmla="*/ 2147483646 w 4773"/>
                <a:gd name="T15" fmla="*/ 2147483646 h 8134"/>
                <a:gd name="T16" fmla="*/ 2147483646 w 4773"/>
                <a:gd name="T17" fmla="*/ 2147483646 h 8134"/>
                <a:gd name="T18" fmla="*/ 2147483646 w 4773"/>
                <a:gd name="T19" fmla="*/ 0 h 8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967;p32"/>
            <p:cNvSpPr>
              <a:spLocks/>
            </p:cNvSpPr>
            <p:nvPr/>
          </p:nvSpPr>
          <p:spPr bwMode="auto">
            <a:xfrm>
              <a:off x="3718010" y="1730088"/>
              <a:ext cx="101415" cy="42209"/>
            </a:xfrm>
            <a:custGeom>
              <a:avLst/>
              <a:gdLst>
                <a:gd name="T0" fmla="*/ 2147483646 w 4067"/>
                <a:gd name="T1" fmla="*/ 0 h 1681"/>
                <a:gd name="T2" fmla="*/ 2147483646 w 4067"/>
                <a:gd name="T3" fmla="*/ 2147483646 h 1681"/>
                <a:gd name="T4" fmla="*/ 0 w 4067"/>
                <a:gd name="T5" fmla="*/ 2147483646 h 1681"/>
                <a:gd name="T6" fmla="*/ 2147483646 w 4067"/>
                <a:gd name="T7" fmla="*/ 2147483646 h 1681"/>
                <a:gd name="T8" fmla="*/ 2147483646 w 4067"/>
                <a:gd name="T9" fmla="*/ 2147483646 h 1681"/>
                <a:gd name="T10" fmla="*/ 2147483646 w 4067"/>
                <a:gd name="T11" fmla="*/ 2147483646 h 1681"/>
                <a:gd name="T12" fmla="*/ 2147483646 w 4067"/>
                <a:gd name="T13" fmla="*/ 0 h 16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968;p32"/>
            <p:cNvSpPr>
              <a:spLocks/>
            </p:cNvSpPr>
            <p:nvPr/>
          </p:nvSpPr>
          <p:spPr bwMode="auto">
            <a:xfrm>
              <a:off x="3892788" y="493050"/>
              <a:ext cx="839362" cy="1409119"/>
            </a:xfrm>
            <a:custGeom>
              <a:avLst/>
              <a:gdLst>
                <a:gd name="T0" fmla="*/ 2147483646 w 33610"/>
                <a:gd name="T1" fmla="*/ 2147483646 h 56383"/>
                <a:gd name="T2" fmla="*/ 2147483646 w 33610"/>
                <a:gd name="T3" fmla="*/ 2147483646 h 56383"/>
                <a:gd name="T4" fmla="*/ 2147483646 w 33610"/>
                <a:gd name="T5" fmla="*/ 2147483646 h 56383"/>
                <a:gd name="T6" fmla="*/ 2147483646 w 33610"/>
                <a:gd name="T7" fmla="*/ 2147483646 h 56383"/>
                <a:gd name="T8" fmla="*/ 2147483646 w 33610"/>
                <a:gd name="T9" fmla="*/ 2147483646 h 56383"/>
                <a:gd name="T10" fmla="*/ 2147483646 w 33610"/>
                <a:gd name="T11" fmla="*/ 2147483646 h 56383"/>
                <a:gd name="T12" fmla="*/ 2147483646 w 33610"/>
                <a:gd name="T13" fmla="*/ 2147483646 h 56383"/>
                <a:gd name="T14" fmla="*/ 2147483646 w 33610"/>
                <a:gd name="T15" fmla="*/ 2147483646 h 56383"/>
                <a:gd name="T16" fmla="*/ 2147483646 w 33610"/>
                <a:gd name="T17" fmla="*/ 2147483646 h 56383"/>
                <a:gd name="T18" fmla="*/ 2147483646 w 33610"/>
                <a:gd name="T19" fmla="*/ 2147483646 h 56383"/>
                <a:gd name="T20" fmla="*/ 2147483646 w 33610"/>
                <a:gd name="T21" fmla="*/ 2147483646 h 56383"/>
                <a:gd name="T22" fmla="*/ 2147483646 w 33610"/>
                <a:gd name="T23" fmla="*/ 2147483646 h 56383"/>
                <a:gd name="T24" fmla="*/ 2147483646 w 33610"/>
                <a:gd name="T25" fmla="*/ 2147483646 h 56383"/>
                <a:gd name="T26" fmla="*/ 2147483646 w 33610"/>
                <a:gd name="T27" fmla="*/ 2147483646 h 56383"/>
                <a:gd name="T28" fmla="*/ 2147483646 w 33610"/>
                <a:gd name="T29" fmla="*/ 2147483646 h 56383"/>
                <a:gd name="T30" fmla="*/ 2147483646 w 33610"/>
                <a:gd name="T31" fmla="*/ 2147483646 h 56383"/>
                <a:gd name="T32" fmla="*/ 2147483646 w 33610"/>
                <a:gd name="T33" fmla="*/ 2147483646 h 56383"/>
                <a:gd name="T34" fmla="*/ 2147483646 w 33610"/>
                <a:gd name="T35" fmla="*/ 2147483646 h 56383"/>
                <a:gd name="T36" fmla="*/ 2147483646 w 33610"/>
                <a:gd name="T37" fmla="*/ 2147483646 h 56383"/>
                <a:gd name="T38" fmla="*/ 2147483646 w 33610"/>
                <a:gd name="T39" fmla="*/ 2147483646 h 56383"/>
                <a:gd name="T40" fmla="*/ 2147483646 w 33610"/>
                <a:gd name="T41" fmla="*/ 2147483646 h 56383"/>
                <a:gd name="T42" fmla="*/ 2147483646 w 33610"/>
                <a:gd name="T43" fmla="*/ 2147483646 h 56383"/>
                <a:gd name="T44" fmla="*/ 2147483646 w 33610"/>
                <a:gd name="T45" fmla="*/ 2147483646 h 56383"/>
                <a:gd name="T46" fmla="*/ 2147483646 w 33610"/>
                <a:gd name="T47" fmla="*/ 2147483646 h 56383"/>
                <a:gd name="T48" fmla="*/ 2147483646 w 33610"/>
                <a:gd name="T49" fmla="*/ 2147483646 h 56383"/>
                <a:gd name="T50" fmla="*/ 2147483646 w 33610"/>
                <a:gd name="T51" fmla="*/ 2147483646 h 56383"/>
                <a:gd name="T52" fmla="*/ 2147483646 w 33610"/>
                <a:gd name="T53" fmla="*/ 2147483646 h 56383"/>
                <a:gd name="T54" fmla="*/ 2147483646 w 33610"/>
                <a:gd name="T55" fmla="*/ 2147483646 h 563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cubicBezTo>
                    <a:pt x="30390" y="28579"/>
                    <a:pt x="31292" y="30364"/>
                    <a:pt x="32931" y="30364"/>
                  </a:cubicBezTo>
                  <a:cubicBezTo>
                    <a:pt x="33144" y="30364"/>
                    <a:pt x="33370" y="30334"/>
                    <a:pt x="33609" y="30268"/>
                  </a:cubicBez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969;p32"/>
            <p:cNvSpPr>
              <a:spLocks/>
            </p:cNvSpPr>
            <p:nvPr/>
          </p:nvSpPr>
          <p:spPr bwMode="auto">
            <a:xfrm>
              <a:off x="4056777" y="538505"/>
              <a:ext cx="304241" cy="1173725"/>
            </a:xfrm>
            <a:custGeom>
              <a:avLst/>
              <a:gdLst>
                <a:gd name="T0" fmla="*/ 2147483646 w 12167"/>
                <a:gd name="T1" fmla="*/ 2147483646 h 46919"/>
                <a:gd name="T2" fmla="*/ 2147483646 w 12167"/>
                <a:gd name="T3" fmla="*/ 2147483646 h 46919"/>
                <a:gd name="T4" fmla="*/ 0 w 12167"/>
                <a:gd name="T5" fmla="*/ 2147483646 h 46919"/>
                <a:gd name="T6" fmla="*/ 2147483646 w 12167"/>
                <a:gd name="T7" fmla="*/ 2147483646 h 46919"/>
                <a:gd name="T8" fmla="*/ 2147483646 w 12167"/>
                <a:gd name="T9" fmla="*/ 2147483646 h 46919"/>
                <a:gd name="T10" fmla="*/ 2147483646 w 12167"/>
                <a:gd name="T11" fmla="*/ 2147483646 h 46919"/>
                <a:gd name="T12" fmla="*/ 2147483646 w 12167"/>
                <a:gd name="T13" fmla="*/ 2147483646 h 46919"/>
                <a:gd name="T14" fmla="*/ 2147483646 w 12167"/>
                <a:gd name="T15" fmla="*/ 2147483646 h 46919"/>
                <a:gd name="T16" fmla="*/ 2147483646 w 12167"/>
                <a:gd name="T17" fmla="*/ 2147483646 h 46919"/>
                <a:gd name="T18" fmla="*/ 2147483646 w 12167"/>
                <a:gd name="T19" fmla="*/ 2147483646 h 46919"/>
                <a:gd name="T20" fmla="*/ 2147483646 w 12167"/>
                <a:gd name="T21" fmla="*/ 2147483646 h 46919"/>
                <a:gd name="T22" fmla="*/ 2147483646 w 12167"/>
                <a:gd name="T23" fmla="*/ 2147483646 h 46919"/>
                <a:gd name="T24" fmla="*/ 2147483646 w 12167"/>
                <a:gd name="T25" fmla="*/ 2147483646 h 46919"/>
                <a:gd name="T26" fmla="*/ 2147483646 w 12167"/>
                <a:gd name="T27" fmla="*/ 2147483646 h 46919"/>
                <a:gd name="T28" fmla="*/ 2147483646 w 12167"/>
                <a:gd name="T29" fmla="*/ 2147483646 h 46919"/>
                <a:gd name="T30" fmla="*/ 2147483646 w 12167"/>
                <a:gd name="T31" fmla="*/ 2147483646 h 46919"/>
                <a:gd name="T32" fmla="*/ 2147483646 w 12167"/>
                <a:gd name="T33" fmla="*/ 2147483646 h 46919"/>
                <a:gd name="T34" fmla="*/ 2147483646 w 12167"/>
                <a:gd name="T35" fmla="*/ 2147483646 h 46919"/>
                <a:gd name="T36" fmla="*/ 2147483646 w 12167"/>
                <a:gd name="T37" fmla="*/ 2147483646 h 46919"/>
                <a:gd name="T38" fmla="*/ 2147483646 w 12167"/>
                <a:gd name="T39" fmla="*/ 2147483646 h 46919"/>
                <a:gd name="T40" fmla="*/ 2147483646 w 12167"/>
                <a:gd name="T41" fmla="*/ 2147483646 h 46919"/>
                <a:gd name="T42" fmla="*/ 2147483646 w 12167"/>
                <a:gd name="T43" fmla="*/ 2147483646 h 46919"/>
                <a:gd name="T44" fmla="*/ 2147483646 w 12167"/>
                <a:gd name="T45" fmla="*/ 2147483646 h 46919"/>
                <a:gd name="T46" fmla="*/ 2147483646 w 12167"/>
                <a:gd name="T47" fmla="*/ 2147483646 h 46919"/>
                <a:gd name="T48" fmla="*/ 2147483646 w 12167"/>
                <a:gd name="T49" fmla="*/ 2147483646 h 46919"/>
                <a:gd name="T50" fmla="*/ 2147483646 w 12167"/>
                <a:gd name="T51" fmla="*/ 2147483646 h 469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970;p32"/>
            <p:cNvSpPr>
              <a:spLocks/>
            </p:cNvSpPr>
            <p:nvPr/>
          </p:nvSpPr>
          <p:spPr bwMode="auto">
            <a:xfrm>
              <a:off x="2718975" y="713834"/>
              <a:ext cx="860939" cy="1397756"/>
            </a:xfrm>
            <a:custGeom>
              <a:avLst/>
              <a:gdLst>
                <a:gd name="T0" fmla="*/ 0 w 34450"/>
                <a:gd name="T1" fmla="*/ 2147483646 h 55868"/>
                <a:gd name="T2" fmla="*/ 0 w 34450"/>
                <a:gd name="T3" fmla="*/ 2147483646 h 55868"/>
                <a:gd name="T4" fmla="*/ 2147483646 w 34450"/>
                <a:gd name="T5" fmla="*/ 2147483646 h 55868"/>
                <a:gd name="T6" fmla="*/ 2147483646 w 34450"/>
                <a:gd name="T7" fmla="*/ 2147483646 h 55868"/>
                <a:gd name="T8" fmla="*/ 0 w 34450"/>
                <a:gd name="T9" fmla="*/ 2147483646 h 55868"/>
                <a:gd name="T10" fmla="*/ 2147483646 w 34450"/>
                <a:gd name="T11" fmla="*/ 0 h 55868"/>
                <a:gd name="T12" fmla="*/ 2147483646 w 34450"/>
                <a:gd name="T13" fmla="*/ 2147483646 h 55868"/>
                <a:gd name="T14" fmla="*/ 2147483646 w 34450"/>
                <a:gd name="T15" fmla="*/ 2147483646 h 55868"/>
                <a:gd name="T16" fmla="*/ 2147483646 w 34450"/>
                <a:gd name="T17" fmla="*/ 2147483646 h 55868"/>
                <a:gd name="T18" fmla="*/ 2147483646 w 34450"/>
                <a:gd name="T19" fmla="*/ 2147483646 h 55868"/>
                <a:gd name="T20" fmla="*/ 2147483646 w 34450"/>
                <a:gd name="T21" fmla="*/ 2147483646 h 55868"/>
                <a:gd name="T22" fmla="*/ 2147483646 w 34450"/>
                <a:gd name="T23" fmla="*/ 2147483646 h 55868"/>
                <a:gd name="T24" fmla="*/ 2147483646 w 34450"/>
                <a:gd name="T25" fmla="*/ 2147483646 h 55868"/>
                <a:gd name="T26" fmla="*/ 2147483646 w 34450"/>
                <a:gd name="T27" fmla="*/ 2147483646 h 55868"/>
                <a:gd name="T28" fmla="*/ 2147483646 w 34450"/>
                <a:gd name="T29" fmla="*/ 2147483646 h 55868"/>
                <a:gd name="T30" fmla="*/ 2147483646 w 34450"/>
                <a:gd name="T31" fmla="*/ 2147483646 h 55868"/>
                <a:gd name="T32" fmla="*/ 2147483646 w 34450"/>
                <a:gd name="T33" fmla="*/ 2147483646 h 55868"/>
                <a:gd name="T34" fmla="*/ 2147483646 w 34450"/>
                <a:gd name="T35" fmla="*/ 2147483646 h 55868"/>
                <a:gd name="T36" fmla="*/ 2147483646 w 34450"/>
                <a:gd name="T37" fmla="*/ 2147483646 h 55868"/>
                <a:gd name="T38" fmla="*/ 2147483646 w 34450"/>
                <a:gd name="T39" fmla="*/ 2147483646 h 55868"/>
                <a:gd name="T40" fmla="*/ 2147483646 w 34450"/>
                <a:gd name="T41" fmla="*/ 2147483646 h 55868"/>
                <a:gd name="T42" fmla="*/ 2147483646 w 34450"/>
                <a:gd name="T43" fmla="*/ 2147483646 h 55868"/>
                <a:gd name="T44" fmla="*/ 2147483646 w 34450"/>
                <a:gd name="T45" fmla="*/ 2147483646 h 55868"/>
                <a:gd name="T46" fmla="*/ 2147483646 w 34450"/>
                <a:gd name="T47" fmla="*/ 2147483646 h 55868"/>
                <a:gd name="T48" fmla="*/ 2147483646 w 34450"/>
                <a:gd name="T49" fmla="*/ 2147483646 h 55868"/>
                <a:gd name="T50" fmla="*/ 2147483646 w 34450"/>
                <a:gd name="T51" fmla="*/ 2147483646 h 55868"/>
                <a:gd name="T52" fmla="*/ 2147483646 w 34450"/>
                <a:gd name="T53" fmla="*/ 2147483646 h 55868"/>
                <a:gd name="T54" fmla="*/ 2147483646 w 34450"/>
                <a:gd name="T55" fmla="*/ 2147483646 h 55868"/>
                <a:gd name="T56" fmla="*/ 2147483646 w 34450"/>
                <a:gd name="T57" fmla="*/ 2147483646 h 55868"/>
                <a:gd name="T58" fmla="*/ 2147483646 w 34450"/>
                <a:gd name="T59" fmla="*/ 2147483646 h 55868"/>
                <a:gd name="T60" fmla="*/ 2147483646 w 34450"/>
                <a:gd name="T61" fmla="*/ 2147483646 h 55868"/>
                <a:gd name="T62" fmla="*/ 2147483646 w 34450"/>
                <a:gd name="T63" fmla="*/ 0 h 55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50" h="55868" extrusionOk="0">
                  <a:moveTo>
                    <a:pt x="0" y="28971"/>
                  </a:moveTo>
                  <a:lnTo>
                    <a:pt x="0" y="28971"/>
                  </a:lnTo>
                  <a:cubicBezTo>
                    <a:pt x="15" y="28978"/>
                    <a:pt x="30" y="28984"/>
                    <a:pt x="46" y="28987"/>
                  </a:cubicBez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cubicBezTo>
                    <a:pt x="319" y="29079"/>
                    <a:pt x="578" y="29120"/>
                    <a:pt x="825" y="29120"/>
                  </a:cubicBezTo>
                  <a:cubicBezTo>
                    <a:pt x="2344" y="29120"/>
                    <a:pt x="3389" y="27540"/>
                    <a:pt x="4336" y="26450"/>
                  </a:cubicBez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971;p32"/>
            <p:cNvSpPr>
              <a:spLocks/>
            </p:cNvSpPr>
            <p:nvPr/>
          </p:nvSpPr>
          <p:spPr bwMode="auto">
            <a:xfrm>
              <a:off x="3135419" y="1369691"/>
              <a:ext cx="315031" cy="512997"/>
            </a:xfrm>
            <a:custGeom>
              <a:avLst/>
              <a:gdLst>
                <a:gd name="T0" fmla="*/ 2147483646 w 12604"/>
                <a:gd name="T1" fmla="*/ 0 h 20569"/>
                <a:gd name="T2" fmla="*/ 2147483646 w 12604"/>
                <a:gd name="T3" fmla="*/ 2147483646 h 20569"/>
                <a:gd name="T4" fmla="*/ 0 w 12604"/>
                <a:gd name="T5" fmla="*/ 2147483646 h 20569"/>
                <a:gd name="T6" fmla="*/ 2147483646 w 12604"/>
                <a:gd name="T7" fmla="*/ 2147483646 h 20569"/>
                <a:gd name="T8" fmla="*/ 2147483646 w 12604"/>
                <a:gd name="T9" fmla="*/ 2147483646 h 20569"/>
                <a:gd name="T10" fmla="*/ 2147483646 w 12604"/>
                <a:gd name="T11" fmla="*/ 0 h 20569"/>
                <a:gd name="T12" fmla="*/ 2147483646 w 12604"/>
                <a:gd name="T13" fmla="*/ 2147483646 h 20569"/>
                <a:gd name="T14" fmla="*/ 2147483646 w 12604"/>
                <a:gd name="T15" fmla="*/ 2147483646 h 20569"/>
                <a:gd name="T16" fmla="*/ 2147483646 w 12604"/>
                <a:gd name="T17" fmla="*/ 2147483646 h 20569"/>
                <a:gd name="T18" fmla="*/ 2147483646 w 12604"/>
                <a:gd name="T19" fmla="*/ 2147483646 h 20569"/>
                <a:gd name="T20" fmla="*/ 2147483646 w 12604"/>
                <a:gd name="T21" fmla="*/ 2147483646 h 20569"/>
                <a:gd name="T22" fmla="*/ 2147483646 w 12604"/>
                <a:gd name="T23" fmla="*/ 2147483646 h 20569"/>
                <a:gd name="T24" fmla="*/ 2147483646 w 12604"/>
                <a:gd name="T25" fmla="*/ 2147483646 h 20569"/>
                <a:gd name="T26" fmla="*/ 2147483646 w 12604"/>
                <a:gd name="T27" fmla="*/ 2147483646 h 20569"/>
                <a:gd name="T28" fmla="*/ 2147483646 w 12604"/>
                <a:gd name="T29" fmla="*/ 2147483646 h 20569"/>
                <a:gd name="T30" fmla="*/ 2147483646 w 12604"/>
                <a:gd name="T31" fmla="*/ 2147483646 h 20569"/>
                <a:gd name="T32" fmla="*/ 2147483646 w 12604"/>
                <a:gd name="T33" fmla="*/ 2147483646 h 20569"/>
                <a:gd name="T34" fmla="*/ 2147483646 w 12604"/>
                <a:gd name="T35" fmla="*/ 2147483646 h 20569"/>
                <a:gd name="T36" fmla="*/ 2147483646 w 12604"/>
                <a:gd name="T37" fmla="*/ 2147483646 h 20569"/>
                <a:gd name="T38" fmla="*/ 2147483646 w 12604"/>
                <a:gd name="T39" fmla="*/ 2147483646 h 20569"/>
                <a:gd name="T40" fmla="*/ 2147483646 w 12604"/>
                <a:gd name="T41" fmla="*/ 2147483646 h 20569"/>
                <a:gd name="T42" fmla="*/ 2147483646 w 12604"/>
                <a:gd name="T43" fmla="*/ 2147483646 h 205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972;p32"/>
            <p:cNvSpPr>
              <a:spLocks/>
            </p:cNvSpPr>
            <p:nvPr/>
          </p:nvSpPr>
          <p:spPr bwMode="auto">
            <a:xfrm>
              <a:off x="3197994" y="661885"/>
              <a:ext cx="1124184" cy="1071450"/>
            </a:xfrm>
            <a:custGeom>
              <a:avLst/>
              <a:gdLst>
                <a:gd name="T0" fmla="*/ 2147483646 w 44970"/>
                <a:gd name="T1" fmla="*/ 2147483646 h 42852"/>
                <a:gd name="T2" fmla="*/ 2147483646 w 44970"/>
                <a:gd name="T3" fmla="*/ 2147483646 h 42852"/>
                <a:gd name="T4" fmla="*/ 2147483646 w 44970"/>
                <a:gd name="T5" fmla="*/ 2147483646 h 42852"/>
                <a:gd name="T6" fmla="*/ 2147483646 w 44970"/>
                <a:gd name="T7" fmla="*/ 2147483646 h 42852"/>
                <a:gd name="T8" fmla="*/ 2147483646 w 44970"/>
                <a:gd name="T9" fmla="*/ 2147483646 h 42852"/>
                <a:gd name="T10" fmla="*/ 2147483646 w 44970"/>
                <a:gd name="T11" fmla="*/ 2147483646 h 42852"/>
                <a:gd name="T12" fmla="*/ 2147483646 w 44970"/>
                <a:gd name="T13" fmla="*/ 2147483646 h 42852"/>
                <a:gd name="T14" fmla="*/ 2147483646 w 44970"/>
                <a:gd name="T15" fmla="*/ 2147483646 h 42852"/>
                <a:gd name="T16" fmla="*/ 2147483646 w 44970"/>
                <a:gd name="T17" fmla="*/ 2147483646 h 42852"/>
                <a:gd name="T18" fmla="*/ 2147483646 w 44970"/>
                <a:gd name="T19" fmla="*/ 2147483646 h 42852"/>
                <a:gd name="T20" fmla="*/ 2147483646 w 44970"/>
                <a:gd name="T21" fmla="*/ 2147483646 h 42852"/>
                <a:gd name="T22" fmla="*/ 2147483646 w 44970"/>
                <a:gd name="T23" fmla="*/ 2147483646 h 42852"/>
                <a:gd name="T24" fmla="*/ 2147483646 w 44970"/>
                <a:gd name="T25" fmla="*/ 2147483646 h 428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973;p32"/>
            <p:cNvSpPr>
              <a:spLocks/>
            </p:cNvSpPr>
            <p:nvPr/>
          </p:nvSpPr>
          <p:spPr bwMode="auto">
            <a:xfrm>
              <a:off x="3353352" y="1064490"/>
              <a:ext cx="828574" cy="259745"/>
            </a:xfrm>
            <a:custGeom>
              <a:avLst/>
              <a:gdLst>
                <a:gd name="T0" fmla="*/ 2147483646 w 33206"/>
                <a:gd name="T1" fmla="*/ 0 h 10386"/>
                <a:gd name="T2" fmla="*/ 2147483646 w 33206"/>
                <a:gd name="T3" fmla="*/ 2147483646 h 10386"/>
                <a:gd name="T4" fmla="*/ 2147483646 w 33206"/>
                <a:gd name="T5" fmla="*/ 2147483646 h 10386"/>
                <a:gd name="T6" fmla="*/ 2147483646 w 33206"/>
                <a:gd name="T7" fmla="*/ 2147483646 h 10386"/>
                <a:gd name="T8" fmla="*/ 2147483646 w 33206"/>
                <a:gd name="T9" fmla="*/ 0 h 10386"/>
                <a:gd name="T10" fmla="*/ 0 w 33206"/>
                <a:gd name="T11" fmla="*/ 2147483646 h 10386"/>
                <a:gd name="T12" fmla="*/ 2147483646 w 33206"/>
                <a:gd name="T13" fmla="*/ 2147483646 h 10386"/>
                <a:gd name="T14" fmla="*/ 2147483646 w 33206"/>
                <a:gd name="T15" fmla="*/ 2147483646 h 10386"/>
                <a:gd name="T16" fmla="*/ 0 w 33206"/>
                <a:gd name="T17" fmla="*/ 2147483646 h 10386"/>
                <a:gd name="T18" fmla="*/ 2147483646 w 33206"/>
                <a:gd name="T19" fmla="*/ 2147483646 h 10386"/>
                <a:gd name="T20" fmla="*/ 2147483646 w 33206"/>
                <a:gd name="T21" fmla="*/ 2147483646 h 10386"/>
                <a:gd name="T22" fmla="*/ 2147483646 w 33206"/>
                <a:gd name="T23" fmla="*/ 2147483646 h 10386"/>
                <a:gd name="T24" fmla="*/ 2147483646 w 33206"/>
                <a:gd name="T25" fmla="*/ 2147483646 h 10386"/>
                <a:gd name="T26" fmla="*/ 2147483646 w 33206"/>
                <a:gd name="T27" fmla="*/ 2147483646 h 10386"/>
                <a:gd name="T28" fmla="*/ 2147483646 w 33206"/>
                <a:gd name="T29" fmla="*/ 2147483646 h 10386"/>
                <a:gd name="T30" fmla="*/ 2147483646 w 33206"/>
                <a:gd name="T31" fmla="*/ 2147483646 h 103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974;p32"/>
            <p:cNvSpPr>
              <a:spLocks/>
            </p:cNvSpPr>
            <p:nvPr/>
          </p:nvSpPr>
          <p:spPr bwMode="auto">
            <a:xfrm>
              <a:off x="4266077" y="1267417"/>
              <a:ext cx="56101" cy="94158"/>
            </a:xfrm>
            <a:custGeom>
              <a:avLst/>
              <a:gdLst>
                <a:gd name="T0" fmla="*/ 2147483646 w 2253"/>
                <a:gd name="T1" fmla="*/ 2147483646 h 3799"/>
                <a:gd name="T2" fmla="*/ 2147483646 w 2253"/>
                <a:gd name="T3" fmla="*/ 2147483646 h 3799"/>
                <a:gd name="T4" fmla="*/ 2147483646 w 2253"/>
                <a:gd name="T5" fmla="*/ 2147483646 h 3799"/>
                <a:gd name="T6" fmla="*/ 0 60000 65536"/>
                <a:gd name="T7" fmla="*/ 0 60000 65536"/>
                <a:gd name="T8" fmla="*/ 0 60000 65536"/>
              </a:gdLst>
              <a:ahLst/>
              <a:cxnLst>
                <a:cxn ang="T6">
                  <a:pos x="T0" y="T1"/>
                </a:cxn>
                <a:cxn ang="T7">
                  <a:pos x="T2" y="T3"/>
                </a:cxn>
                <a:cxn ang="T8">
                  <a:pos x="T4" y="T5"/>
                </a:cxn>
              </a:cxnLst>
              <a:rect l="0" t="0"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975;p32"/>
            <p:cNvSpPr>
              <a:spLocks/>
            </p:cNvSpPr>
            <p:nvPr/>
          </p:nvSpPr>
          <p:spPr bwMode="auto">
            <a:xfrm>
              <a:off x="4209976" y="1463849"/>
              <a:ext cx="53944" cy="9740"/>
            </a:xfrm>
            <a:custGeom>
              <a:avLst/>
              <a:gdLst>
                <a:gd name="T0" fmla="*/ 2147483646 w 2118"/>
                <a:gd name="T1" fmla="*/ 2147483646 h 438"/>
                <a:gd name="T2" fmla="*/ 2147483646 w 2118"/>
                <a:gd name="T3" fmla="*/ 2147483646 h 438"/>
                <a:gd name="T4" fmla="*/ 0 w 2118"/>
                <a:gd name="T5" fmla="*/ 2147483646 h 438"/>
                <a:gd name="T6" fmla="*/ 2147483646 w 2118"/>
                <a:gd name="T7" fmla="*/ 2147483646 h 4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976;p32"/>
            <p:cNvSpPr>
              <a:spLocks/>
            </p:cNvSpPr>
            <p:nvPr/>
          </p:nvSpPr>
          <p:spPr bwMode="auto">
            <a:xfrm>
              <a:off x="4192714" y="1243065"/>
              <a:ext cx="129465" cy="230524"/>
            </a:xfrm>
            <a:custGeom>
              <a:avLst/>
              <a:gdLst>
                <a:gd name="T0" fmla="*/ 2147483646 w 5211"/>
                <a:gd name="T1" fmla="*/ 2147483646 h 9244"/>
                <a:gd name="T2" fmla="*/ 2147483646 w 5211"/>
                <a:gd name="T3" fmla="*/ 2147483646 h 9244"/>
                <a:gd name="T4" fmla="*/ 2147483646 w 5211"/>
                <a:gd name="T5" fmla="*/ 2147483646 h 9244"/>
                <a:gd name="T6" fmla="*/ 2147483646 w 5211"/>
                <a:gd name="T7" fmla="*/ 2147483646 h 9244"/>
                <a:gd name="T8" fmla="*/ 2147483646 w 5211"/>
                <a:gd name="T9" fmla="*/ 2147483646 h 9244"/>
                <a:gd name="T10" fmla="*/ 2147483646 w 5211"/>
                <a:gd name="T11" fmla="*/ 2147483646 h 9244"/>
                <a:gd name="T12" fmla="*/ 2147483646 w 5211"/>
                <a:gd name="T13" fmla="*/ 2147483646 h 9244"/>
                <a:gd name="T14" fmla="*/ 2147483646 w 5211"/>
                <a:gd name="T15" fmla="*/ 2147483646 h 9244"/>
                <a:gd name="T16" fmla="*/ 2147483646 w 5211"/>
                <a:gd name="T17" fmla="*/ 2147483646 h 9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977;p32"/>
            <p:cNvSpPr>
              <a:spLocks/>
            </p:cNvSpPr>
            <p:nvPr/>
          </p:nvSpPr>
          <p:spPr bwMode="auto">
            <a:xfrm>
              <a:off x="3208782" y="1445992"/>
              <a:ext cx="10789" cy="21104"/>
            </a:xfrm>
            <a:custGeom>
              <a:avLst/>
              <a:gdLst>
                <a:gd name="T0" fmla="*/ 2147483646 w 404"/>
                <a:gd name="T1" fmla="*/ 0 h 841"/>
                <a:gd name="T2" fmla="*/ 2147483646 w 404"/>
                <a:gd name="T3" fmla="*/ 2147483646 h 841"/>
                <a:gd name="T4" fmla="*/ 2147483646 w 404"/>
                <a:gd name="T5" fmla="*/ 2147483646 h 841"/>
                <a:gd name="T6" fmla="*/ 2147483646 w 404"/>
                <a:gd name="T7" fmla="*/ 2147483646 h 841"/>
                <a:gd name="T8" fmla="*/ 2147483646 w 404"/>
                <a:gd name="T9" fmla="*/ 0 h 8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978;p32"/>
            <p:cNvSpPr>
              <a:spLocks/>
            </p:cNvSpPr>
            <p:nvPr/>
          </p:nvSpPr>
          <p:spPr bwMode="auto">
            <a:xfrm>
              <a:off x="3202310" y="1421640"/>
              <a:ext cx="38839" cy="82794"/>
            </a:xfrm>
            <a:custGeom>
              <a:avLst/>
              <a:gdLst>
                <a:gd name="T0" fmla="*/ 2147483646 w 1547"/>
                <a:gd name="T1" fmla="*/ 2147483646 h 3359"/>
                <a:gd name="T2" fmla="*/ 2147483646 w 1547"/>
                <a:gd name="T3" fmla="*/ 2147483646 h 3359"/>
                <a:gd name="T4" fmla="*/ 2147483646 w 1547"/>
                <a:gd name="T5" fmla="*/ 2147483646 h 3359"/>
                <a:gd name="T6" fmla="*/ 2147483646 w 1547"/>
                <a:gd name="T7" fmla="*/ 2147483646 h 3359"/>
                <a:gd name="T8" fmla="*/ 2147483646 w 1547"/>
                <a:gd name="T9" fmla="*/ 2147483646 h 3359"/>
                <a:gd name="T10" fmla="*/ 2147483646 w 1547"/>
                <a:gd name="T11" fmla="*/ 2147483646 h 3359"/>
                <a:gd name="T12" fmla="*/ 2147483646 w 1547"/>
                <a:gd name="T13" fmla="*/ 2147483646 h 3359"/>
                <a:gd name="T14" fmla="*/ 2147483646 w 1547"/>
                <a:gd name="T15" fmla="*/ 2147483646 h 3359"/>
                <a:gd name="T16" fmla="*/ 2147483646 w 1547"/>
                <a:gd name="T17" fmla="*/ 2147483646 h 3359"/>
                <a:gd name="T18" fmla="*/ 2147483646 w 1547"/>
                <a:gd name="T19" fmla="*/ 2147483646 h 3359"/>
                <a:gd name="T20" fmla="*/ 2147483646 w 1547"/>
                <a:gd name="T21" fmla="*/ 2147483646 h 3359"/>
                <a:gd name="T22" fmla="*/ 0 w 1547"/>
                <a:gd name="T23" fmla="*/ 2147483646 h 3359"/>
                <a:gd name="T24" fmla="*/ 0 w 1547"/>
                <a:gd name="T25" fmla="*/ 2147483646 h 3359"/>
                <a:gd name="T26" fmla="*/ 2147483646 w 1547"/>
                <a:gd name="T27" fmla="*/ 2147483646 h 3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cubicBezTo>
                    <a:pt x="104" y="2474"/>
                    <a:pt x="232" y="2123"/>
                    <a:pt x="437" y="1849"/>
                  </a:cubicBezTo>
                  <a:lnTo>
                    <a:pt x="303" y="1849"/>
                  </a:lnTo>
                  <a:close/>
                  <a:moveTo>
                    <a:pt x="43" y="2839"/>
                  </a:moveTo>
                  <a:cubicBezTo>
                    <a:pt x="14" y="3011"/>
                    <a:pt x="0" y="3186"/>
                    <a:pt x="0" y="3358"/>
                  </a:cubicBezTo>
                  <a:cubicBezTo>
                    <a:pt x="0" y="3176"/>
                    <a:pt x="16" y="3006"/>
                    <a:pt x="43" y="2839"/>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979;p32"/>
            <p:cNvSpPr>
              <a:spLocks/>
            </p:cNvSpPr>
            <p:nvPr/>
          </p:nvSpPr>
          <p:spPr bwMode="auto">
            <a:xfrm>
              <a:off x="3202310" y="1320989"/>
              <a:ext cx="174777" cy="297084"/>
            </a:xfrm>
            <a:custGeom>
              <a:avLst/>
              <a:gdLst>
                <a:gd name="T0" fmla="*/ 2147483646 w 7025"/>
                <a:gd name="T1" fmla="*/ 2147483646 h 11899"/>
                <a:gd name="T2" fmla="*/ 2147483646 w 7025"/>
                <a:gd name="T3" fmla="*/ 2147483646 h 11899"/>
                <a:gd name="T4" fmla="*/ 2147483646 w 7025"/>
                <a:gd name="T5" fmla="*/ 2147483646 h 11899"/>
                <a:gd name="T6" fmla="*/ 2147483646 w 7025"/>
                <a:gd name="T7" fmla="*/ 2147483646 h 11899"/>
                <a:gd name="T8" fmla="*/ 2147483646 w 7025"/>
                <a:gd name="T9" fmla="*/ 2147483646 h 11899"/>
                <a:gd name="T10" fmla="*/ 2147483646 w 7025"/>
                <a:gd name="T11" fmla="*/ 2147483646 h 11899"/>
                <a:gd name="T12" fmla="*/ 2147483646 w 7025"/>
                <a:gd name="T13" fmla="*/ 2147483646 h 11899"/>
                <a:gd name="T14" fmla="*/ 2147483646 w 7025"/>
                <a:gd name="T15" fmla="*/ 2147483646 h 11899"/>
                <a:gd name="T16" fmla="*/ 0 w 7025"/>
                <a:gd name="T17" fmla="*/ 2147483646 h 11899"/>
                <a:gd name="T18" fmla="*/ 2147483646 w 7025"/>
                <a:gd name="T19" fmla="*/ 2147483646 h 11899"/>
                <a:gd name="T20" fmla="*/ 2147483646 w 7025"/>
                <a:gd name="T21" fmla="*/ 2147483646 h 11899"/>
                <a:gd name="T22" fmla="*/ 2147483646 w 7025"/>
                <a:gd name="T23" fmla="*/ 2147483646 h 11899"/>
                <a:gd name="T24" fmla="*/ 2147483646 w 7025"/>
                <a:gd name="T25" fmla="*/ 2147483646 h 11899"/>
                <a:gd name="T26" fmla="*/ 2147483646 w 7025"/>
                <a:gd name="T27" fmla="*/ 2147483646 h 11899"/>
                <a:gd name="T28" fmla="*/ 2147483646 w 7025"/>
                <a:gd name="T29" fmla="*/ 2147483646 h 11899"/>
                <a:gd name="T30" fmla="*/ 2147483646 w 7025"/>
                <a:gd name="T31" fmla="*/ 2147483646 h 1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980;p32"/>
            <p:cNvSpPr>
              <a:spLocks/>
            </p:cNvSpPr>
            <p:nvPr/>
          </p:nvSpPr>
          <p:spPr bwMode="auto">
            <a:xfrm>
              <a:off x="3057740" y="530389"/>
              <a:ext cx="1320540" cy="899369"/>
            </a:xfrm>
            <a:custGeom>
              <a:avLst/>
              <a:gdLst>
                <a:gd name="T0" fmla="*/ 2147483646 w 52800"/>
                <a:gd name="T1" fmla="*/ 0 h 35952"/>
                <a:gd name="T2" fmla="*/ 2147483646 w 52800"/>
                <a:gd name="T3" fmla="*/ 2147483646 h 35952"/>
                <a:gd name="T4" fmla="*/ 2147483646 w 52800"/>
                <a:gd name="T5" fmla="*/ 2147483646 h 35952"/>
                <a:gd name="T6" fmla="*/ 2147483646 w 52800"/>
                <a:gd name="T7" fmla="*/ 2147483646 h 35952"/>
                <a:gd name="T8" fmla="*/ 2147483646 w 52800"/>
                <a:gd name="T9" fmla="*/ 2147483646 h 35952"/>
                <a:gd name="T10" fmla="*/ 2147483646 w 52800"/>
                <a:gd name="T11" fmla="*/ 2147483646 h 35952"/>
                <a:gd name="T12" fmla="*/ 2147483646 w 52800"/>
                <a:gd name="T13" fmla="*/ 2147483646 h 35952"/>
                <a:gd name="T14" fmla="*/ 2147483646 w 52800"/>
                <a:gd name="T15" fmla="*/ 2147483646 h 35952"/>
                <a:gd name="T16" fmla="*/ 2147483646 w 52800"/>
                <a:gd name="T17" fmla="*/ 2147483646 h 35952"/>
                <a:gd name="T18" fmla="*/ 2147483646 w 52800"/>
                <a:gd name="T19" fmla="*/ 2147483646 h 35952"/>
                <a:gd name="T20" fmla="*/ 2147483646 w 52800"/>
                <a:gd name="T21" fmla="*/ 2147483646 h 35952"/>
                <a:gd name="T22" fmla="*/ 2147483646 w 52800"/>
                <a:gd name="T23" fmla="*/ 2147483646 h 35952"/>
                <a:gd name="T24" fmla="*/ 0 w 52800"/>
                <a:gd name="T25" fmla="*/ 2147483646 h 35952"/>
                <a:gd name="T26" fmla="*/ 2147483646 w 52800"/>
                <a:gd name="T27" fmla="*/ 2147483646 h 35952"/>
                <a:gd name="T28" fmla="*/ 2147483646 w 52800"/>
                <a:gd name="T29" fmla="*/ 2147483646 h 35952"/>
                <a:gd name="T30" fmla="*/ 2147483646 w 52800"/>
                <a:gd name="T31" fmla="*/ 2147483646 h 35952"/>
                <a:gd name="T32" fmla="*/ 2147483646 w 52800"/>
                <a:gd name="T33" fmla="*/ 2147483646 h 35952"/>
                <a:gd name="T34" fmla="*/ 2147483646 w 52800"/>
                <a:gd name="T35" fmla="*/ 2147483646 h 35952"/>
                <a:gd name="T36" fmla="*/ 2147483646 w 52800"/>
                <a:gd name="T37" fmla="*/ 2147483646 h 35952"/>
                <a:gd name="T38" fmla="*/ 2147483646 w 52800"/>
                <a:gd name="T39" fmla="*/ 2147483646 h 35952"/>
                <a:gd name="T40" fmla="*/ 2147483646 w 52800"/>
                <a:gd name="T41" fmla="*/ 2147483646 h 35952"/>
                <a:gd name="T42" fmla="*/ 2147483646 w 52800"/>
                <a:gd name="T43" fmla="*/ 2147483646 h 35952"/>
                <a:gd name="T44" fmla="*/ 2147483646 w 52800"/>
                <a:gd name="T45" fmla="*/ 2147483646 h 35952"/>
                <a:gd name="T46" fmla="*/ 2147483646 w 52800"/>
                <a:gd name="T47" fmla="*/ 2147483646 h 35952"/>
                <a:gd name="T48" fmla="*/ 2147483646 w 52800"/>
                <a:gd name="T49" fmla="*/ 2147483646 h 35952"/>
                <a:gd name="T50" fmla="*/ 2147483646 w 52800"/>
                <a:gd name="T51" fmla="*/ 2147483646 h 35952"/>
                <a:gd name="T52" fmla="*/ 2147483646 w 52800"/>
                <a:gd name="T53" fmla="*/ 2147483646 h 35952"/>
                <a:gd name="T54" fmla="*/ 2147483646 w 52800"/>
                <a:gd name="T55" fmla="*/ 2147483646 h 35952"/>
                <a:gd name="T56" fmla="*/ 2147483646 w 52800"/>
                <a:gd name="T57" fmla="*/ 2147483646 h 35952"/>
                <a:gd name="T58" fmla="*/ 2147483646 w 52800"/>
                <a:gd name="T59" fmla="*/ 2147483646 h 35952"/>
                <a:gd name="T60" fmla="*/ 2147483646 w 52800"/>
                <a:gd name="T61" fmla="*/ 2147483646 h 35952"/>
                <a:gd name="T62" fmla="*/ 2147483646 w 52800"/>
                <a:gd name="T63" fmla="*/ 2147483646 h 35952"/>
                <a:gd name="T64" fmla="*/ 2147483646 w 52800"/>
                <a:gd name="T65" fmla="*/ 2147483646 h 35952"/>
                <a:gd name="T66" fmla="*/ 2147483646 w 52800"/>
                <a:gd name="T67" fmla="*/ 2147483646 h 35952"/>
                <a:gd name="T68" fmla="*/ 2147483646 w 52800"/>
                <a:gd name="T69" fmla="*/ 2147483646 h 35952"/>
                <a:gd name="T70" fmla="*/ 2147483646 w 52800"/>
                <a:gd name="T71" fmla="*/ 2147483646 h 35952"/>
                <a:gd name="T72" fmla="*/ 2147483646 w 52800"/>
                <a:gd name="T73" fmla="*/ 2147483646 h 35952"/>
                <a:gd name="T74" fmla="*/ 2147483646 w 52800"/>
                <a:gd name="T75" fmla="*/ 2147483646 h 35952"/>
                <a:gd name="T76" fmla="*/ 2147483646 w 52800"/>
                <a:gd name="T77" fmla="*/ 2147483646 h 35952"/>
                <a:gd name="T78" fmla="*/ 2147483646 w 52800"/>
                <a:gd name="T79" fmla="*/ 2147483646 h 35952"/>
                <a:gd name="T80" fmla="*/ 2147483646 w 52800"/>
                <a:gd name="T81" fmla="*/ 2147483646 h 35952"/>
                <a:gd name="T82" fmla="*/ 2147483646 w 52800"/>
                <a:gd name="T83" fmla="*/ 2147483646 h 35952"/>
                <a:gd name="T84" fmla="*/ 2147483646 w 52800"/>
                <a:gd name="T85" fmla="*/ 2147483646 h 35952"/>
                <a:gd name="T86" fmla="*/ 2147483646 w 52800"/>
                <a:gd name="T87" fmla="*/ 2147483646 h 35952"/>
                <a:gd name="T88" fmla="*/ 2147483646 w 52800"/>
                <a:gd name="T89" fmla="*/ 2147483646 h 35952"/>
                <a:gd name="T90" fmla="*/ 2147483646 w 52800"/>
                <a:gd name="T91" fmla="*/ 2147483646 h 35952"/>
                <a:gd name="T92" fmla="*/ 2147483646 w 52800"/>
                <a:gd name="T93" fmla="*/ 2147483646 h 35952"/>
                <a:gd name="T94" fmla="*/ 2147483646 w 52800"/>
                <a:gd name="T95" fmla="*/ 2147483646 h 35952"/>
                <a:gd name="T96" fmla="*/ 2147483646 w 52800"/>
                <a:gd name="T97" fmla="*/ 0 h 359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cubicBezTo>
                    <a:pt x="8402" y="31575"/>
                    <a:pt x="9001" y="31616"/>
                    <a:pt x="9789" y="31616"/>
                  </a:cubicBezTo>
                  <a:cubicBezTo>
                    <a:pt x="11021" y="31616"/>
                    <a:pt x="12715" y="31516"/>
                    <a:pt x="13309" y="31004"/>
                  </a:cubicBezTo>
                  <a:cubicBezTo>
                    <a:pt x="12771" y="30298"/>
                    <a:pt x="11763" y="27509"/>
                    <a:pt x="11763" y="27508"/>
                  </a:cubicBez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981;p32"/>
            <p:cNvSpPr>
              <a:spLocks/>
            </p:cNvSpPr>
            <p:nvPr/>
          </p:nvSpPr>
          <p:spPr bwMode="auto">
            <a:xfrm>
              <a:off x="4266077" y="996307"/>
              <a:ext cx="81994" cy="246758"/>
            </a:xfrm>
            <a:custGeom>
              <a:avLst/>
              <a:gdLst>
                <a:gd name="T0" fmla="*/ 2147483646 w 3227"/>
                <a:gd name="T1" fmla="*/ 0 h 9867"/>
                <a:gd name="T2" fmla="*/ 2147483646 w 3227"/>
                <a:gd name="T3" fmla="*/ 2147483646 h 9867"/>
                <a:gd name="T4" fmla="*/ 2147483646 w 3227"/>
                <a:gd name="T5" fmla="*/ 2147483646 h 9867"/>
                <a:gd name="T6" fmla="*/ 2147483646 w 3227"/>
                <a:gd name="T7" fmla="*/ 0 h 9867"/>
                <a:gd name="T8" fmla="*/ 2147483646 w 3227"/>
                <a:gd name="T9" fmla="*/ 2147483646 h 9867"/>
                <a:gd name="T10" fmla="*/ 2147483646 w 3227"/>
                <a:gd name="T11" fmla="*/ 2147483646 h 9867"/>
                <a:gd name="T12" fmla="*/ 0 w 3227"/>
                <a:gd name="T13" fmla="*/ 2147483646 h 9867"/>
                <a:gd name="T14" fmla="*/ 0 w 3227"/>
                <a:gd name="T15" fmla="*/ 2147483646 h 9867"/>
                <a:gd name="T16" fmla="*/ 2147483646 w 3227"/>
                <a:gd name="T17" fmla="*/ 2147483646 h 98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982;p32"/>
            <p:cNvSpPr>
              <a:spLocks/>
            </p:cNvSpPr>
            <p:nvPr/>
          </p:nvSpPr>
          <p:spPr bwMode="auto">
            <a:xfrm>
              <a:off x="4287655" y="1161894"/>
              <a:ext cx="23736" cy="48702"/>
            </a:xfrm>
            <a:custGeom>
              <a:avLst/>
              <a:gdLst>
                <a:gd name="T0" fmla="*/ 2147483646 w 976"/>
                <a:gd name="T1" fmla="*/ 2147483646 h 1950"/>
                <a:gd name="T2" fmla="*/ 0 w 976"/>
                <a:gd name="T3" fmla="*/ 2147483646 h 1950"/>
                <a:gd name="T4" fmla="*/ 2147483646 w 976"/>
                <a:gd name="T5" fmla="*/ 2147483646 h 1950"/>
                <a:gd name="T6" fmla="*/ 2147483646 w 976"/>
                <a:gd name="T7" fmla="*/ 2147483646 h 19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983;p32"/>
            <p:cNvSpPr>
              <a:spLocks/>
            </p:cNvSpPr>
            <p:nvPr/>
          </p:nvSpPr>
          <p:spPr bwMode="auto">
            <a:xfrm>
              <a:off x="3759008" y="1134297"/>
              <a:ext cx="241667" cy="123379"/>
            </a:xfrm>
            <a:custGeom>
              <a:avLst/>
              <a:gdLst>
                <a:gd name="T0" fmla="*/ 2147483646 w 9646"/>
                <a:gd name="T1" fmla="*/ 2147483646 h 4908"/>
                <a:gd name="T2" fmla="*/ 2147483646 w 9646"/>
                <a:gd name="T3" fmla="*/ 2147483646 h 4908"/>
                <a:gd name="T4" fmla="*/ 2147483646 w 9646"/>
                <a:gd name="T5" fmla="*/ 2147483646 h 4908"/>
                <a:gd name="T6" fmla="*/ 2147483646 w 9646"/>
                <a:gd name="T7" fmla="*/ 2147483646 h 4908"/>
                <a:gd name="T8" fmla="*/ 2147483646 w 9646"/>
                <a:gd name="T9" fmla="*/ 2147483646 h 4908"/>
                <a:gd name="T10" fmla="*/ 2147483646 w 9646"/>
                <a:gd name="T11" fmla="*/ 2147483646 h 4908"/>
                <a:gd name="T12" fmla="*/ 2147483646 w 9646"/>
                <a:gd name="T13" fmla="*/ 2147483646 h 4908"/>
                <a:gd name="T14" fmla="*/ 2147483646 w 9646"/>
                <a:gd name="T15" fmla="*/ 0 h 4908"/>
                <a:gd name="T16" fmla="*/ 2147483646 w 9646"/>
                <a:gd name="T17" fmla="*/ 0 h 4908"/>
                <a:gd name="T18" fmla="*/ 2147483646 w 9646"/>
                <a:gd name="T19" fmla="*/ 2147483646 h 4908"/>
                <a:gd name="T20" fmla="*/ 2147483646 w 9646"/>
                <a:gd name="T21" fmla="*/ 0 h 49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984;p32"/>
            <p:cNvSpPr>
              <a:spLocks/>
            </p:cNvSpPr>
            <p:nvPr/>
          </p:nvSpPr>
          <p:spPr bwMode="auto">
            <a:xfrm>
              <a:off x="3057740" y="1189493"/>
              <a:ext cx="56101" cy="21104"/>
            </a:xfrm>
            <a:custGeom>
              <a:avLst/>
              <a:gdLst>
                <a:gd name="T0" fmla="*/ 2147483646 w 2252"/>
                <a:gd name="T1" fmla="*/ 2147483646 h 841"/>
                <a:gd name="T2" fmla="*/ 0 w 2252"/>
                <a:gd name="T3" fmla="*/ 2147483646 h 841"/>
                <a:gd name="T4" fmla="*/ 2147483646 w 2252"/>
                <a:gd name="T5" fmla="*/ 2147483646 h 841"/>
                <a:gd name="T6" fmla="*/ 2147483646 w 2252"/>
                <a:gd name="T7" fmla="*/ 2147483646 h 8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985;p32"/>
            <p:cNvSpPr>
              <a:spLocks/>
            </p:cNvSpPr>
            <p:nvPr/>
          </p:nvSpPr>
          <p:spPr bwMode="auto">
            <a:xfrm>
              <a:off x="3672698" y="1239818"/>
              <a:ext cx="86310" cy="27598"/>
            </a:xfrm>
            <a:custGeom>
              <a:avLst/>
              <a:gdLst>
                <a:gd name="T0" fmla="*/ 0 w 3495"/>
                <a:gd name="T1" fmla="*/ 2147483646 h 1110"/>
                <a:gd name="T2" fmla="*/ 0 w 3495"/>
                <a:gd name="T3" fmla="*/ 2147483646 h 1110"/>
                <a:gd name="T4" fmla="*/ 2147483646 w 3495"/>
                <a:gd name="T5" fmla="*/ 2147483646 h 1110"/>
                <a:gd name="T6" fmla="*/ 2147483646 w 3495"/>
                <a:gd name="T7" fmla="*/ 2147483646 h 1110"/>
                <a:gd name="T8" fmla="*/ 0 w 3495"/>
                <a:gd name="T9" fmla="*/ 2147483646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986;p32"/>
            <p:cNvSpPr>
              <a:spLocks/>
            </p:cNvSpPr>
            <p:nvPr/>
          </p:nvSpPr>
          <p:spPr bwMode="auto">
            <a:xfrm>
              <a:off x="3096580" y="1260923"/>
              <a:ext cx="138096" cy="157470"/>
            </a:xfrm>
            <a:custGeom>
              <a:avLst/>
              <a:gdLst>
                <a:gd name="T0" fmla="*/ 2147483646 w 5479"/>
                <a:gd name="T1" fmla="*/ 2147483646 h 6286"/>
                <a:gd name="T2" fmla="*/ 2147483646 w 5479"/>
                <a:gd name="T3" fmla="*/ 2147483646 h 6286"/>
                <a:gd name="T4" fmla="*/ 2147483646 w 5479"/>
                <a:gd name="T5" fmla="*/ 2147483646 h 6286"/>
                <a:gd name="T6" fmla="*/ 2147483646 w 5479"/>
                <a:gd name="T7" fmla="*/ 2147483646 h 6286"/>
                <a:gd name="T8" fmla="*/ 2147483646 w 5479"/>
                <a:gd name="T9" fmla="*/ 2147483646 h 6286"/>
                <a:gd name="T10" fmla="*/ 0 w 5479"/>
                <a:gd name="T11" fmla="*/ 2147483646 h 6286"/>
                <a:gd name="T12" fmla="*/ 2147483646 w 5479"/>
                <a:gd name="T13" fmla="*/ 2147483646 h 6286"/>
                <a:gd name="T14" fmla="*/ 2147483646 w 5479"/>
                <a:gd name="T15" fmla="*/ 2147483646 h 6286"/>
                <a:gd name="T16" fmla="*/ 2147483646 w 5479"/>
                <a:gd name="T17" fmla="*/ 2147483646 h 6286"/>
                <a:gd name="T18" fmla="*/ 2147483646 w 5479"/>
                <a:gd name="T19" fmla="*/ 2147483646 h 6286"/>
                <a:gd name="T20" fmla="*/ 0 w 5479"/>
                <a:gd name="T21" fmla="*/ 2147483646 h 6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79" h="6286" extrusionOk="0">
                  <a:moveTo>
                    <a:pt x="3495" y="5176"/>
                  </a:moveTo>
                  <a:lnTo>
                    <a:pt x="3495" y="5176"/>
                  </a:lnTo>
                  <a:cubicBezTo>
                    <a:pt x="4067" y="5580"/>
                    <a:pt x="4773" y="6017"/>
                    <a:pt x="5478" y="6286"/>
                  </a:cubicBezTo>
                  <a:cubicBezTo>
                    <a:pt x="4773" y="6017"/>
                    <a:pt x="4067" y="5580"/>
                    <a:pt x="3495" y="5176"/>
                  </a:cubicBezTo>
                  <a:close/>
                  <a:moveTo>
                    <a:pt x="0" y="1"/>
                  </a:moveTo>
                  <a:cubicBezTo>
                    <a:pt x="135" y="975"/>
                    <a:pt x="571" y="1950"/>
                    <a:pt x="1277" y="2925"/>
                  </a:cubicBezTo>
                  <a:cubicBezTo>
                    <a:pt x="1546" y="3362"/>
                    <a:pt x="1983" y="3899"/>
                    <a:pt x="2521" y="4336"/>
                  </a:cubicBezTo>
                  <a:cubicBezTo>
                    <a:pt x="1983" y="3899"/>
                    <a:pt x="1546" y="3362"/>
                    <a:pt x="1277" y="2925"/>
                  </a:cubicBezTo>
                  <a:cubicBezTo>
                    <a:pt x="571" y="1950"/>
                    <a:pt x="135" y="975"/>
                    <a:pt x="0" y="1"/>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987;p32"/>
            <p:cNvSpPr>
              <a:spLocks/>
            </p:cNvSpPr>
            <p:nvPr/>
          </p:nvSpPr>
          <p:spPr bwMode="auto">
            <a:xfrm>
              <a:off x="3234675" y="1418393"/>
              <a:ext cx="6474" cy="3247"/>
            </a:xfrm>
            <a:custGeom>
              <a:avLst/>
              <a:gdLst>
                <a:gd name="T0" fmla="*/ 0 w 270"/>
                <a:gd name="T1" fmla="*/ 2147483646 h 135"/>
                <a:gd name="T2" fmla="*/ 2147483646 w 270"/>
                <a:gd name="T3" fmla="*/ 2147483646 h 135"/>
                <a:gd name="T4" fmla="*/ 0 w 270"/>
                <a:gd name="T5" fmla="*/ 2147483646 h 135"/>
                <a:gd name="T6" fmla="*/ 0 60000 65536"/>
                <a:gd name="T7" fmla="*/ 0 60000 65536"/>
                <a:gd name="T8" fmla="*/ 0 60000 65536"/>
              </a:gdLst>
              <a:ahLst/>
              <a:cxnLst>
                <a:cxn ang="T6">
                  <a:pos x="T0" y="T1"/>
                </a:cxn>
                <a:cxn ang="T7">
                  <a:pos x="T2" y="T3"/>
                </a:cxn>
                <a:cxn ang="T8">
                  <a:pos x="T4" y="T5"/>
                </a:cxn>
              </a:cxnLst>
              <a:rect l="0" t="0"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988;p32"/>
            <p:cNvSpPr>
              <a:spLocks/>
            </p:cNvSpPr>
            <p:nvPr/>
          </p:nvSpPr>
          <p:spPr bwMode="auto">
            <a:xfrm>
              <a:off x="4175452" y="1351834"/>
              <a:ext cx="17262" cy="24351"/>
            </a:xfrm>
            <a:custGeom>
              <a:avLst/>
              <a:gdLst>
                <a:gd name="T0" fmla="*/ 2147483646 w 671"/>
                <a:gd name="T1" fmla="*/ 2147483646 h 971"/>
                <a:gd name="T2" fmla="*/ 2147483646 w 671"/>
                <a:gd name="T3" fmla="*/ 2147483646 h 971"/>
                <a:gd name="T4" fmla="*/ 2147483646 w 671"/>
                <a:gd name="T5" fmla="*/ 2147483646 h 971"/>
                <a:gd name="T6" fmla="*/ 2147483646 w 671"/>
                <a:gd name="T7" fmla="*/ 2147483646 h 971"/>
                <a:gd name="T8" fmla="*/ 2147483646 w 671"/>
                <a:gd name="T9" fmla="*/ 2147483646 h 9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989;p32"/>
            <p:cNvSpPr>
              <a:spLocks/>
            </p:cNvSpPr>
            <p:nvPr/>
          </p:nvSpPr>
          <p:spPr bwMode="auto">
            <a:xfrm>
              <a:off x="4000675" y="1074230"/>
              <a:ext cx="161830" cy="147731"/>
            </a:xfrm>
            <a:custGeom>
              <a:avLst/>
              <a:gdLst>
                <a:gd name="T0" fmla="*/ 2147483646 w 6454"/>
                <a:gd name="T1" fmla="*/ 2147483646 h 5882"/>
                <a:gd name="T2" fmla="*/ 2147483646 w 6454"/>
                <a:gd name="T3" fmla="*/ 2147483646 h 5882"/>
                <a:gd name="T4" fmla="*/ 0 w 6454"/>
                <a:gd name="T5" fmla="*/ 2147483646 h 5882"/>
                <a:gd name="T6" fmla="*/ 2147483646 w 6454"/>
                <a:gd name="T7" fmla="*/ 2147483646 h 5882"/>
                <a:gd name="T8" fmla="*/ 2147483646 w 6454"/>
                <a:gd name="T9" fmla="*/ 2147483646 h 5882"/>
                <a:gd name="T10" fmla="*/ 2147483646 w 6454"/>
                <a:gd name="T11" fmla="*/ 0 h 5882"/>
                <a:gd name="T12" fmla="*/ 2147483646 w 6454"/>
                <a:gd name="T13" fmla="*/ 2147483646 h 5882"/>
                <a:gd name="T14" fmla="*/ 2147483646 w 6454"/>
                <a:gd name="T15" fmla="*/ 0 h 5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990;p32"/>
            <p:cNvSpPr>
              <a:spLocks/>
            </p:cNvSpPr>
            <p:nvPr/>
          </p:nvSpPr>
          <p:spPr bwMode="auto">
            <a:xfrm>
              <a:off x="4266077" y="1239818"/>
              <a:ext cx="0" cy="3247"/>
            </a:xfrm>
            <a:custGeom>
              <a:avLst/>
              <a:gdLst>
                <a:gd name="T0" fmla="*/ 0 w 1"/>
                <a:gd name="T1" fmla="*/ 2147483646 h 135"/>
                <a:gd name="T2" fmla="*/ 0 w 1"/>
                <a:gd name="T3" fmla="*/ 2147483646 h 135"/>
                <a:gd name="T4" fmla="*/ 0 w 1"/>
                <a:gd name="T5" fmla="*/ 2147483646 h 135"/>
                <a:gd name="T6" fmla="*/ 0 w 1"/>
                <a:gd name="T7" fmla="*/ 2147483646 h 135"/>
                <a:gd name="T8" fmla="*/ 0 w 1"/>
                <a:gd name="T9" fmla="*/ 2147483646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1"/>
                  </a:moveTo>
                  <a:lnTo>
                    <a:pt x="0" y="1"/>
                  </a:lnTo>
                  <a:lnTo>
                    <a:pt x="0" y="135"/>
                  </a:lnTo>
                  <a:lnTo>
                    <a:pt x="0" y="1"/>
                  </a:lnTo>
                  <a:close/>
                </a:path>
              </a:pathLst>
            </a:custGeom>
            <a:solidFill>
              <a:srgbClr val="E8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991;p32"/>
            <p:cNvSpPr>
              <a:spLocks/>
            </p:cNvSpPr>
            <p:nvPr/>
          </p:nvSpPr>
          <p:spPr bwMode="auto">
            <a:xfrm>
              <a:off x="3264884" y="1239818"/>
              <a:ext cx="1001193" cy="126626"/>
            </a:xfrm>
            <a:custGeom>
              <a:avLst/>
              <a:gdLst>
                <a:gd name="T0" fmla="*/ 2147483646 w 40063"/>
                <a:gd name="T1" fmla="*/ 2147483646 h 5042"/>
                <a:gd name="T2" fmla="*/ 2147483646 w 40063"/>
                <a:gd name="T3" fmla="*/ 2147483646 h 5042"/>
                <a:gd name="T4" fmla="*/ 2147483646 w 40063"/>
                <a:gd name="T5" fmla="*/ 2147483646 h 5042"/>
                <a:gd name="T6" fmla="*/ 2147483646 w 40063"/>
                <a:gd name="T7" fmla="*/ 2147483646 h 5042"/>
                <a:gd name="T8" fmla="*/ 2147483646 w 40063"/>
                <a:gd name="T9" fmla="*/ 2147483646 h 5042"/>
                <a:gd name="T10" fmla="*/ 2147483646 w 40063"/>
                <a:gd name="T11" fmla="*/ 2147483646 h 5042"/>
                <a:gd name="T12" fmla="*/ 2147483646 w 40063"/>
                <a:gd name="T13" fmla="*/ 2147483646 h 5042"/>
                <a:gd name="T14" fmla="*/ 2147483646 w 40063"/>
                <a:gd name="T15" fmla="*/ 2147483646 h 5042"/>
                <a:gd name="T16" fmla="*/ 2147483646 w 40063"/>
                <a:gd name="T17" fmla="*/ 2147483646 h 5042"/>
                <a:gd name="T18" fmla="*/ 2147483646 w 40063"/>
                <a:gd name="T19" fmla="*/ 2147483646 h 5042"/>
                <a:gd name="T20" fmla="*/ 2147483646 w 40063"/>
                <a:gd name="T21" fmla="*/ 2147483646 h 5042"/>
                <a:gd name="T22" fmla="*/ 2147483646 w 40063"/>
                <a:gd name="T23" fmla="*/ 2147483646 h 5042"/>
                <a:gd name="T24" fmla="*/ 2147483646 w 40063"/>
                <a:gd name="T25" fmla="*/ 2147483646 h 50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063" h="5042" extrusionOk="0">
                  <a:moveTo>
                    <a:pt x="135" y="3227"/>
                  </a:moveTo>
                  <a:cubicBezTo>
                    <a:pt x="135" y="3227"/>
                    <a:pt x="841" y="3361"/>
                    <a:pt x="1816" y="3361"/>
                  </a:cubicBezTo>
                  <a:cubicBezTo>
                    <a:pt x="2253" y="3361"/>
                    <a:pt x="2824" y="3227"/>
                    <a:pt x="3362" y="3227"/>
                  </a:cubicBezTo>
                  <a:lnTo>
                    <a:pt x="135" y="3227"/>
                  </a:lnTo>
                  <a:close/>
                  <a:moveTo>
                    <a:pt x="40062" y="1"/>
                  </a:moveTo>
                  <a:cubicBezTo>
                    <a:pt x="39224" y="1542"/>
                    <a:pt x="38253" y="3050"/>
                    <a:pt x="37114" y="4459"/>
                  </a:cubicBez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992;p32"/>
            <p:cNvSpPr>
              <a:spLocks/>
            </p:cNvSpPr>
            <p:nvPr/>
          </p:nvSpPr>
          <p:spPr bwMode="auto">
            <a:xfrm>
              <a:off x="3241149" y="1421640"/>
              <a:ext cx="0" cy="3247"/>
            </a:xfrm>
            <a:custGeom>
              <a:avLst/>
              <a:gdLst>
                <a:gd name="T0" fmla="*/ 0 w 1"/>
                <a:gd name="T1" fmla="*/ 2147483646 h 170"/>
                <a:gd name="T2" fmla="*/ 0 w 1"/>
                <a:gd name="T3" fmla="*/ 2147483646 h 170"/>
                <a:gd name="T4" fmla="*/ 0 w 1"/>
                <a:gd name="T5" fmla="*/ 2147483646 h 170"/>
                <a:gd name="T6" fmla="*/ 0 w 1"/>
                <a:gd name="T7" fmla="*/ 2147483646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0" extrusionOk="0">
                  <a:moveTo>
                    <a:pt x="0" y="1"/>
                  </a:moveTo>
                  <a:lnTo>
                    <a:pt x="0" y="1"/>
                  </a:lnTo>
                  <a:lnTo>
                    <a:pt x="0" y="169"/>
                  </a:lnTo>
                  <a:lnTo>
                    <a:pt x="0" y="1"/>
                  </a:lnTo>
                  <a:close/>
                </a:path>
              </a:pathLst>
            </a:custGeom>
            <a:solidFill>
              <a:srgbClr val="DFA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993;p32"/>
            <p:cNvSpPr>
              <a:spLocks/>
            </p:cNvSpPr>
            <p:nvPr/>
          </p:nvSpPr>
          <p:spPr bwMode="auto">
            <a:xfrm>
              <a:off x="3241149" y="1421640"/>
              <a:ext cx="47470" cy="9740"/>
            </a:xfrm>
            <a:custGeom>
              <a:avLst/>
              <a:gdLst>
                <a:gd name="T0" fmla="*/ 0 w 1950"/>
                <a:gd name="T1" fmla="*/ 2147483646 h 438"/>
                <a:gd name="T2" fmla="*/ 0 w 1950"/>
                <a:gd name="T3" fmla="*/ 2147483646 h 438"/>
                <a:gd name="T4" fmla="*/ 2147483646 w 1950"/>
                <a:gd name="T5" fmla="*/ 2147483646 h 438"/>
                <a:gd name="T6" fmla="*/ 0 w 1950"/>
                <a:gd name="T7" fmla="*/ 2147483646 h 438"/>
                <a:gd name="T8" fmla="*/ 2147483646 w 1950"/>
                <a:gd name="T9" fmla="*/ 2147483646 h 438"/>
                <a:gd name="T10" fmla="*/ 2147483646 w 1950"/>
                <a:gd name="T11" fmla="*/ 2147483646 h 438"/>
                <a:gd name="T12" fmla="*/ 2147483646 w 1950"/>
                <a:gd name="T13" fmla="*/ 2147483646 h 438"/>
                <a:gd name="T14" fmla="*/ 2147483646 w 1950"/>
                <a:gd name="T15" fmla="*/ 2147483646 h 4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994;p32"/>
            <p:cNvSpPr>
              <a:spLocks/>
            </p:cNvSpPr>
            <p:nvPr/>
          </p:nvSpPr>
          <p:spPr bwMode="auto">
            <a:xfrm>
              <a:off x="3057740" y="819356"/>
              <a:ext cx="1318383" cy="612025"/>
            </a:xfrm>
            <a:custGeom>
              <a:avLst/>
              <a:gdLst>
                <a:gd name="T0" fmla="*/ 2147483646 w 52665"/>
                <a:gd name="T1" fmla="*/ 0 h 24501"/>
                <a:gd name="T2" fmla="*/ 2147483646 w 52665"/>
                <a:gd name="T3" fmla="*/ 2147483646 h 24501"/>
                <a:gd name="T4" fmla="*/ 2147483646 w 52665"/>
                <a:gd name="T5" fmla="*/ 2147483646 h 24501"/>
                <a:gd name="T6" fmla="*/ 2147483646 w 52665"/>
                <a:gd name="T7" fmla="*/ 2147483646 h 24501"/>
                <a:gd name="T8" fmla="*/ 2147483646 w 52665"/>
                <a:gd name="T9" fmla="*/ 2147483646 h 24501"/>
                <a:gd name="T10" fmla="*/ 2147483646 w 52665"/>
                <a:gd name="T11" fmla="*/ 2147483646 h 24501"/>
                <a:gd name="T12" fmla="*/ 2147483646 w 52665"/>
                <a:gd name="T13" fmla="*/ 2147483646 h 24501"/>
                <a:gd name="T14" fmla="*/ 2147483646 w 52665"/>
                <a:gd name="T15" fmla="*/ 2147483646 h 24501"/>
                <a:gd name="T16" fmla="*/ 2147483646 w 52665"/>
                <a:gd name="T17" fmla="*/ 2147483646 h 24501"/>
                <a:gd name="T18" fmla="*/ 2147483646 w 52665"/>
                <a:gd name="T19" fmla="*/ 2147483646 h 24501"/>
                <a:gd name="T20" fmla="*/ 2147483646 w 52665"/>
                <a:gd name="T21" fmla="*/ 2147483646 h 24501"/>
                <a:gd name="T22" fmla="*/ 0 w 52665"/>
                <a:gd name="T23" fmla="*/ 2147483646 h 24501"/>
                <a:gd name="T24" fmla="*/ 2147483646 w 52665"/>
                <a:gd name="T25" fmla="*/ 2147483646 h 24501"/>
                <a:gd name="T26" fmla="*/ 2147483646 w 52665"/>
                <a:gd name="T27" fmla="*/ 2147483646 h 24501"/>
                <a:gd name="T28" fmla="*/ 2147483646 w 52665"/>
                <a:gd name="T29" fmla="*/ 2147483646 h 24501"/>
                <a:gd name="T30" fmla="*/ 2147483646 w 52665"/>
                <a:gd name="T31" fmla="*/ 2147483646 h 24501"/>
                <a:gd name="T32" fmla="*/ 2147483646 w 52665"/>
                <a:gd name="T33" fmla="*/ 2147483646 h 24501"/>
                <a:gd name="T34" fmla="*/ 2147483646 w 52665"/>
                <a:gd name="T35" fmla="*/ 2147483646 h 24501"/>
                <a:gd name="T36" fmla="*/ 2147483646 w 52665"/>
                <a:gd name="T37" fmla="*/ 2147483646 h 24501"/>
                <a:gd name="T38" fmla="*/ 2147483646 w 52665"/>
                <a:gd name="T39" fmla="*/ 2147483646 h 24501"/>
                <a:gd name="T40" fmla="*/ 2147483646 w 52665"/>
                <a:gd name="T41" fmla="*/ 2147483646 h 24501"/>
                <a:gd name="T42" fmla="*/ 2147483646 w 52665"/>
                <a:gd name="T43" fmla="*/ 2147483646 h 24501"/>
                <a:gd name="T44" fmla="*/ 2147483646 w 52665"/>
                <a:gd name="T45" fmla="*/ 2147483646 h 24501"/>
                <a:gd name="T46" fmla="*/ 2147483646 w 52665"/>
                <a:gd name="T47" fmla="*/ 2147483646 h 24501"/>
                <a:gd name="T48" fmla="*/ 2147483646 w 52665"/>
                <a:gd name="T49" fmla="*/ 2147483646 h 24501"/>
                <a:gd name="T50" fmla="*/ 2147483646 w 52665"/>
                <a:gd name="T51" fmla="*/ 2147483646 h 24501"/>
                <a:gd name="T52" fmla="*/ 2147483646 w 52665"/>
                <a:gd name="T53" fmla="*/ 2147483646 h 24501"/>
                <a:gd name="T54" fmla="*/ 2147483646 w 52665"/>
                <a:gd name="T55" fmla="*/ 2147483646 h 24501"/>
                <a:gd name="T56" fmla="*/ 2147483646 w 52665"/>
                <a:gd name="T57" fmla="*/ 2147483646 h 24501"/>
                <a:gd name="T58" fmla="*/ 2147483646 w 52665"/>
                <a:gd name="T59" fmla="*/ 2147483646 h 24501"/>
                <a:gd name="T60" fmla="*/ 2147483646 w 52665"/>
                <a:gd name="T61" fmla="*/ 2147483646 h 24501"/>
                <a:gd name="T62" fmla="*/ 2147483646 w 52665"/>
                <a:gd name="T63" fmla="*/ 2147483646 h 24501"/>
                <a:gd name="T64" fmla="*/ 2147483646 w 52665"/>
                <a:gd name="T65" fmla="*/ 2147483646 h 24501"/>
                <a:gd name="T66" fmla="*/ 2147483646 w 52665"/>
                <a:gd name="T67" fmla="*/ 2147483646 h 24501"/>
                <a:gd name="T68" fmla="*/ 2147483646 w 52665"/>
                <a:gd name="T69" fmla="*/ 2147483646 h 24501"/>
                <a:gd name="T70" fmla="*/ 2147483646 w 52665"/>
                <a:gd name="T71" fmla="*/ 0 h 245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cubicBezTo>
                    <a:pt x="10385" y="6991"/>
                    <a:pt x="11225" y="9511"/>
                    <a:pt x="11763" y="10217"/>
                  </a:cubicBezTo>
                  <a:cubicBezTo>
                    <a:pt x="11225" y="10789"/>
                    <a:pt x="9679" y="10923"/>
                    <a:pt x="8570" y="10923"/>
                  </a:cubicBezTo>
                  <a:cubicBezTo>
                    <a:pt x="7562" y="10923"/>
                    <a:pt x="6890" y="10789"/>
                    <a:pt x="6890" y="10789"/>
                  </a:cubicBez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995;p32"/>
            <p:cNvSpPr>
              <a:spLocks/>
            </p:cNvSpPr>
            <p:nvPr/>
          </p:nvSpPr>
          <p:spPr bwMode="auto">
            <a:xfrm>
              <a:off x="3664067" y="1449238"/>
              <a:ext cx="174777" cy="115262"/>
            </a:xfrm>
            <a:custGeom>
              <a:avLst/>
              <a:gdLst>
                <a:gd name="T0" fmla="*/ 2147483646 w 7026"/>
                <a:gd name="T1" fmla="*/ 2147483646 h 4606"/>
                <a:gd name="T2" fmla="*/ 2147483646 w 7026"/>
                <a:gd name="T3" fmla="*/ 2147483646 h 4606"/>
                <a:gd name="T4" fmla="*/ 2147483646 w 7026"/>
                <a:gd name="T5" fmla="*/ 2147483646 h 4606"/>
                <a:gd name="T6" fmla="*/ 2147483646 w 7026"/>
                <a:gd name="T7" fmla="*/ 2147483646 h 4606"/>
                <a:gd name="T8" fmla="*/ 2147483646 w 7026"/>
                <a:gd name="T9" fmla="*/ 2147483646 h 4606"/>
                <a:gd name="T10" fmla="*/ 2147483646 w 7026"/>
                <a:gd name="T11" fmla="*/ 2147483646 h 4606"/>
                <a:gd name="T12" fmla="*/ 2147483646 w 7026"/>
                <a:gd name="T13" fmla="*/ 2147483646 h 4606"/>
                <a:gd name="T14" fmla="*/ 2147483646 w 7026"/>
                <a:gd name="T15" fmla="*/ 2147483646 h 4606"/>
                <a:gd name="T16" fmla="*/ 2147483646 w 7026"/>
                <a:gd name="T17" fmla="*/ 2147483646 h 4606"/>
                <a:gd name="T18" fmla="*/ 2147483646 w 7026"/>
                <a:gd name="T19" fmla="*/ 2147483646 h 4606"/>
                <a:gd name="T20" fmla="*/ 2147483646 w 7026"/>
                <a:gd name="T21" fmla="*/ 2147483646 h 46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996;p32"/>
            <p:cNvSpPr>
              <a:spLocks/>
            </p:cNvSpPr>
            <p:nvPr/>
          </p:nvSpPr>
          <p:spPr bwMode="auto">
            <a:xfrm>
              <a:off x="3381402" y="1295014"/>
              <a:ext cx="230879" cy="168835"/>
            </a:xfrm>
            <a:custGeom>
              <a:avLst/>
              <a:gdLst>
                <a:gd name="T0" fmla="*/ 2147483646 w 9244"/>
                <a:gd name="T1" fmla="*/ 0 h 6749"/>
                <a:gd name="T2" fmla="*/ 2147483646 w 9244"/>
                <a:gd name="T3" fmla="*/ 2147483646 h 6749"/>
                <a:gd name="T4" fmla="*/ 2147483646 w 9244"/>
                <a:gd name="T5" fmla="*/ 2147483646 h 6749"/>
                <a:gd name="T6" fmla="*/ 2147483646 w 9244"/>
                <a:gd name="T7" fmla="*/ 2147483646 h 6749"/>
                <a:gd name="T8" fmla="*/ 2147483646 w 9244"/>
                <a:gd name="T9" fmla="*/ 2147483646 h 6749"/>
                <a:gd name="T10" fmla="*/ 2147483646 w 9244"/>
                <a:gd name="T11" fmla="*/ 2147483646 h 6749"/>
                <a:gd name="T12" fmla="*/ 2147483646 w 9244"/>
                <a:gd name="T13" fmla="*/ 2147483646 h 6749"/>
                <a:gd name="T14" fmla="*/ 2147483646 w 9244"/>
                <a:gd name="T15" fmla="*/ 2147483646 h 6749"/>
                <a:gd name="T16" fmla="*/ 2147483646 w 9244"/>
                <a:gd name="T17" fmla="*/ 2147483646 h 6749"/>
                <a:gd name="T18" fmla="*/ 2147483646 w 9244"/>
                <a:gd name="T19" fmla="*/ 2147483646 h 6749"/>
                <a:gd name="T20" fmla="*/ 2147483646 w 9244"/>
                <a:gd name="T21" fmla="*/ 0 h 6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997;p32"/>
            <p:cNvSpPr>
              <a:spLocks/>
            </p:cNvSpPr>
            <p:nvPr/>
          </p:nvSpPr>
          <p:spPr bwMode="auto">
            <a:xfrm>
              <a:off x="3506551" y="1306378"/>
              <a:ext cx="60417" cy="60066"/>
            </a:xfrm>
            <a:custGeom>
              <a:avLst/>
              <a:gdLst>
                <a:gd name="T0" fmla="*/ 2147483646 w 2387"/>
                <a:gd name="T1" fmla="*/ 2147483646 h 2387"/>
                <a:gd name="T2" fmla="*/ 0 w 2387"/>
                <a:gd name="T3" fmla="*/ 2147483646 h 2387"/>
                <a:gd name="T4" fmla="*/ 2147483646 w 2387"/>
                <a:gd name="T5" fmla="*/ 2147483646 h 2387"/>
                <a:gd name="T6" fmla="*/ 2147483646 w 2387"/>
                <a:gd name="T7" fmla="*/ 2147483646 h 2387"/>
                <a:gd name="T8" fmla="*/ 2147483646 w 2387"/>
                <a:gd name="T9" fmla="*/ 2147483646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998;p32"/>
            <p:cNvSpPr>
              <a:spLocks/>
            </p:cNvSpPr>
            <p:nvPr/>
          </p:nvSpPr>
          <p:spPr bwMode="auto">
            <a:xfrm>
              <a:off x="3877683" y="1246312"/>
              <a:ext cx="228721" cy="168835"/>
            </a:xfrm>
            <a:custGeom>
              <a:avLst/>
              <a:gdLst>
                <a:gd name="T0" fmla="*/ 2147483646 w 9109"/>
                <a:gd name="T1" fmla="*/ 0 h 6746"/>
                <a:gd name="T2" fmla="*/ 2147483646 w 9109"/>
                <a:gd name="T3" fmla="*/ 2147483646 h 6746"/>
                <a:gd name="T4" fmla="*/ 2147483646 w 9109"/>
                <a:gd name="T5" fmla="*/ 2147483646 h 6746"/>
                <a:gd name="T6" fmla="*/ 2147483646 w 9109"/>
                <a:gd name="T7" fmla="*/ 2147483646 h 6746"/>
                <a:gd name="T8" fmla="*/ 2147483646 w 9109"/>
                <a:gd name="T9" fmla="*/ 2147483646 h 6746"/>
                <a:gd name="T10" fmla="*/ 2147483646 w 9109"/>
                <a:gd name="T11" fmla="*/ 2147483646 h 6746"/>
                <a:gd name="T12" fmla="*/ 2147483646 w 9109"/>
                <a:gd name="T13" fmla="*/ 2147483646 h 6746"/>
                <a:gd name="T14" fmla="*/ 2147483646 w 9109"/>
                <a:gd name="T15" fmla="*/ 2147483646 h 6746"/>
                <a:gd name="T16" fmla="*/ 2147483646 w 9109"/>
                <a:gd name="T17" fmla="*/ 2147483646 h 6746"/>
                <a:gd name="T18" fmla="*/ 2147483646 w 9109"/>
                <a:gd name="T19" fmla="*/ 2147483646 h 6746"/>
                <a:gd name="T20" fmla="*/ 2147483646 w 9109"/>
                <a:gd name="T21" fmla="*/ 0 h 6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cubicBezTo>
                    <a:pt x="8974" y="1561"/>
                    <a:pt x="8430" y="2279"/>
                    <a:pt x="7411" y="2279"/>
                  </a:cubicBezTo>
                  <a:cubicBezTo>
                    <a:pt x="7164" y="2279"/>
                    <a:pt x="6889" y="2237"/>
                    <a:pt x="6588" y="2132"/>
                  </a:cubicBezTo>
                  <a:cubicBezTo>
                    <a:pt x="6213" y="819"/>
                    <a:pt x="4966" y="0"/>
                    <a:pt x="35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999;p32"/>
            <p:cNvSpPr>
              <a:spLocks/>
            </p:cNvSpPr>
            <p:nvPr/>
          </p:nvSpPr>
          <p:spPr bwMode="auto">
            <a:xfrm>
              <a:off x="3916523" y="1264170"/>
              <a:ext cx="60417" cy="60066"/>
            </a:xfrm>
            <a:custGeom>
              <a:avLst/>
              <a:gdLst>
                <a:gd name="T0" fmla="*/ 2147483646 w 2387"/>
                <a:gd name="T1" fmla="*/ 0 h 2387"/>
                <a:gd name="T2" fmla="*/ 0 w 2387"/>
                <a:gd name="T3" fmla="*/ 2147483646 h 2387"/>
                <a:gd name="T4" fmla="*/ 2147483646 w 2387"/>
                <a:gd name="T5" fmla="*/ 2147483646 h 2387"/>
                <a:gd name="T6" fmla="*/ 2147483646 w 2387"/>
                <a:gd name="T7" fmla="*/ 2147483646 h 2387"/>
                <a:gd name="T8" fmla="*/ 2147483646 w 2387"/>
                <a:gd name="T9" fmla="*/ 0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000;p32"/>
            <p:cNvSpPr/>
            <p:nvPr/>
          </p:nvSpPr>
          <p:spPr>
            <a:xfrm>
              <a:off x="3372771" y="1445992"/>
              <a:ext cx="207143" cy="105521"/>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5" name="Google Shape;1001;p32"/>
            <p:cNvSpPr/>
            <p:nvPr/>
          </p:nvSpPr>
          <p:spPr>
            <a:xfrm>
              <a:off x="3931627" y="1374562"/>
              <a:ext cx="211459" cy="110392"/>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6" name="Google Shape;1002;p32"/>
            <p:cNvSpPr>
              <a:spLocks/>
            </p:cNvSpPr>
            <p:nvPr/>
          </p:nvSpPr>
          <p:spPr bwMode="auto">
            <a:xfrm>
              <a:off x="3597176" y="2132693"/>
              <a:ext cx="49629" cy="21105"/>
            </a:xfrm>
            <a:custGeom>
              <a:avLst/>
              <a:gdLst>
                <a:gd name="T0" fmla="*/ 2147483646 w 1951"/>
                <a:gd name="T1" fmla="*/ 2147483646 h 842"/>
                <a:gd name="T2" fmla="*/ 2147483646 w 1951"/>
                <a:gd name="T3" fmla="*/ 2147483646 h 842"/>
                <a:gd name="T4" fmla="*/ 2147483646 w 1951"/>
                <a:gd name="T5" fmla="*/ 2147483646 h 842"/>
                <a:gd name="T6" fmla="*/ 2147483646 w 1951"/>
                <a:gd name="T7" fmla="*/ 2147483646 h 842"/>
                <a:gd name="T8" fmla="*/ 2147483646 w 1951"/>
                <a:gd name="T9" fmla="*/ 2147483646 h 842"/>
                <a:gd name="T10" fmla="*/ 2147483646 w 1951"/>
                <a:gd name="T11" fmla="*/ 2147483646 h 842"/>
                <a:gd name="T12" fmla="*/ 2147483646 w 1951"/>
                <a:gd name="T13" fmla="*/ 2147483646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1" h="842" extrusionOk="0">
                  <a:moveTo>
                    <a:pt x="1" y="1"/>
                  </a:moveTo>
                  <a:cubicBezTo>
                    <a:pt x="559" y="428"/>
                    <a:pt x="1245" y="694"/>
                    <a:pt x="1903" y="832"/>
                  </a:cubicBez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37" name="Google Shape;211;p3"/>
          <p:cNvGrpSpPr>
            <a:grpSpLocks/>
          </p:cNvGrpSpPr>
          <p:nvPr userDrawn="1"/>
        </p:nvGrpSpPr>
        <p:grpSpPr bwMode="auto">
          <a:xfrm>
            <a:off x="773114" y="1581150"/>
            <a:ext cx="333375" cy="398463"/>
            <a:chOff x="2495125" y="2142250"/>
            <a:chExt cx="444275" cy="398525"/>
          </a:xfrm>
        </p:grpSpPr>
        <p:sp>
          <p:nvSpPr>
            <p:cNvPr id="138" name="Google Shape;212;p3"/>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13;p3"/>
            <p:cNvSpPr/>
            <p:nvPr/>
          </p:nvSpPr>
          <p:spPr>
            <a:xfrm>
              <a:off x="2655910" y="2307376"/>
              <a:ext cx="95201"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140" name="Google Shape;214;p3"/>
          <p:cNvGrpSpPr>
            <a:grpSpLocks/>
          </p:cNvGrpSpPr>
          <p:nvPr userDrawn="1"/>
        </p:nvGrpSpPr>
        <p:grpSpPr bwMode="auto">
          <a:xfrm>
            <a:off x="7920038" y="5038725"/>
            <a:ext cx="219075" cy="280988"/>
            <a:chOff x="3243875" y="2372825"/>
            <a:chExt cx="291375" cy="281375"/>
          </a:xfrm>
        </p:grpSpPr>
        <p:sp>
          <p:nvSpPr>
            <p:cNvPr id="141" name="Google Shape;215;p3"/>
            <p:cNvSpPr/>
            <p:nvPr/>
          </p:nvSpPr>
          <p:spPr>
            <a:xfrm>
              <a:off x="3286103" y="2403030"/>
              <a:ext cx="206918"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2" name="Google Shape;216;p3"/>
            <p:cNvSpPr/>
            <p:nvPr/>
          </p:nvSpPr>
          <p:spPr>
            <a:xfrm>
              <a:off x="3302995" y="2403030"/>
              <a:ext cx="192138"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3" name="Google Shape;217;p3"/>
            <p:cNvSpPr/>
            <p:nvPr/>
          </p:nvSpPr>
          <p:spPr>
            <a:xfrm>
              <a:off x="3395897" y="2372825"/>
              <a:ext cx="10556"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4" name="Google Shape;218;p3"/>
            <p:cNvSpPr/>
            <p:nvPr/>
          </p:nvSpPr>
          <p:spPr>
            <a:xfrm>
              <a:off x="3243875" y="2495231"/>
              <a:ext cx="285040"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5" name="Google Shape;219;p3"/>
            <p:cNvSpPr/>
            <p:nvPr/>
          </p:nvSpPr>
          <p:spPr>
            <a:xfrm>
              <a:off x="3341000" y="2379184"/>
              <a:ext cx="103459"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6" name="Google Shape;220;p3"/>
            <p:cNvSpPr/>
            <p:nvPr/>
          </p:nvSpPr>
          <p:spPr>
            <a:xfrm>
              <a:off x="3267100" y="2458668"/>
              <a:ext cx="268150"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7" name="Google Shape;221;p3"/>
            <p:cNvSpPr/>
            <p:nvPr/>
          </p:nvSpPr>
          <p:spPr>
            <a:xfrm>
              <a:off x="3275546" y="2452309"/>
              <a:ext cx="257592"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148" name="Google Shape;222;p3"/>
            <p:cNvSpPr/>
            <p:nvPr/>
          </p:nvSpPr>
          <p:spPr>
            <a:xfrm>
              <a:off x="3328332" y="2385542"/>
              <a:ext cx="120350"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9" name="Google Shape;223;p3"/>
            <p:cNvSpPr/>
            <p:nvPr/>
          </p:nvSpPr>
          <p:spPr>
            <a:xfrm>
              <a:off x="3328332" y="2438003"/>
              <a:ext cx="133018"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0" name="Google Shape;224;p3"/>
            <p:cNvSpPr>
              <a:spLocks/>
            </p:cNvSpPr>
            <p:nvPr/>
          </p:nvSpPr>
          <p:spPr bwMode="auto">
            <a:xfrm>
              <a:off x="3357891" y="2469796"/>
              <a:ext cx="71788" cy="7153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1" name="Google Shape;225;p3"/>
          <p:cNvGrpSpPr>
            <a:grpSpLocks/>
          </p:cNvGrpSpPr>
          <p:nvPr userDrawn="1"/>
        </p:nvGrpSpPr>
        <p:grpSpPr bwMode="auto">
          <a:xfrm>
            <a:off x="8083556" y="714387"/>
            <a:ext cx="125413" cy="168275"/>
            <a:chOff x="4954425" y="2036375"/>
            <a:chExt cx="166675" cy="168575"/>
          </a:xfrm>
        </p:grpSpPr>
        <p:sp>
          <p:nvSpPr>
            <p:cNvPr id="152" name="Google Shape;226;p3"/>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27;p3"/>
            <p:cNvSpPr/>
            <p:nvPr/>
          </p:nvSpPr>
          <p:spPr>
            <a:xfrm>
              <a:off x="5009280" y="2104760"/>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54" name="Google Shape;228;p3"/>
          <p:cNvSpPr>
            <a:spLocks/>
          </p:cNvSpPr>
          <p:nvPr userDrawn="1"/>
        </p:nvSpPr>
        <p:spPr bwMode="auto">
          <a:xfrm>
            <a:off x="1182690" y="3597275"/>
            <a:ext cx="88900"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55" name="Google Shape;229;p3"/>
          <p:cNvSpPr/>
          <p:nvPr userDrawn="1"/>
        </p:nvSpPr>
        <p:spPr>
          <a:xfrm>
            <a:off x="7385050" y="3887788"/>
            <a:ext cx="65088"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156" name="Google Shape;230;p3"/>
          <p:cNvGrpSpPr>
            <a:grpSpLocks/>
          </p:cNvGrpSpPr>
          <p:nvPr userDrawn="1"/>
        </p:nvGrpSpPr>
        <p:grpSpPr bwMode="auto">
          <a:xfrm>
            <a:off x="955681" y="5541975"/>
            <a:ext cx="125413" cy="168275"/>
            <a:chOff x="4954425" y="2036375"/>
            <a:chExt cx="166675" cy="168575"/>
          </a:xfrm>
        </p:grpSpPr>
        <p:sp>
          <p:nvSpPr>
            <p:cNvPr id="157"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8" name="Google Shape;232;p3"/>
            <p:cNvSpPr/>
            <p:nvPr/>
          </p:nvSpPr>
          <p:spPr>
            <a:xfrm>
              <a:off x="5009280" y="2104759"/>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59" name="TextBox 158"/>
          <p:cNvSpPr txBox="1"/>
          <p:nvPr userDrawn="1"/>
        </p:nvSpPr>
        <p:spPr>
          <a:xfrm>
            <a:off x="2703515" y="1597037"/>
            <a:ext cx="3563937" cy="2746375"/>
          </a:xfrm>
          <a:prstGeom prst="rect">
            <a:avLst/>
          </a:prstGeom>
          <a:noFill/>
        </p:spPr>
        <p:txBody>
          <a:bodyPr>
            <a:spAutoFit/>
          </a:bodyPr>
          <a:lstStyle/>
          <a:p>
            <a:pPr algn="ctr" eaLnBrk="1" fontAlgn="auto" hangingPunct="1">
              <a:spcBef>
                <a:spcPts val="0"/>
              </a:spcBef>
              <a:spcAft>
                <a:spcPts val="0"/>
              </a:spcAft>
              <a:defRPr/>
            </a:pPr>
            <a:r>
              <a:rPr lang="vi-VN" sz="8625" i="0">
                <a:solidFill>
                  <a:srgbClr val="002060"/>
                </a:solidFill>
                <a:latin typeface="+mj-lt"/>
              </a:rPr>
              <a:t>LUYỆN TẬP</a:t>
            </a:r>
            <a:endParaRPr lang="vi-VN" sz="8625" i="0" dirty="0">
              <a:solidFill>
                <a:srgbClr val="002060"/>
              </a:solidFill>
              <a:latin typeface="+mj-lt"/>
            </a:endParaRPr>
          </a:p>
        </p:txBody>
      </p:sp>
    </p:spTree>
    <p:extLst>
      <p:ext uri="{BB962C8B-B14F-4D97-AF65-F5344CB8AC3E}">
        <p14:creationId xmlns:p14="http://schemas.microsoft.com/office/powerpoint/2010/main" val="415019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3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54"/>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56"/>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51"/>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55"/>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40"/>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1000" fill="hold"/>
                                        <p:tgtEl>
                                          <p:spTgt spid="73"/>
                                        </p:tgtEl>
                                        <p:attrNameLst>
                                          <p:attrName>ppt_w</p:attrName>
                                        </p:attrNameLst>
                                      </p:cBhvr>
                                      <p:tavLst>
                                        <p:tav tm="0">
                                          <p:val>
                                            <p:fltVal val="0"/>
                                          </p:val>
                                        </p:tav>
                                        <p:tav tm="100000">
                                          <p:val>
                                            <p:strVal val="#ppt_w"/>
                                          </p:val>
                                        </p:tav>
                                      </p:tavLst>
                                    </p:anim>
                                    <p:anim calcmode="lin" valueType="num">
                                      <p:cBhvr>
                                        <p:cTn id="31" dur="1000" fill="hold"/>
                                        <p:tgtEl>
                                          <p:spTgt spid="73"/>
                                        </p:tgtEl>
                                        <p:attrNameLst>
                                          <p:attrName>ppt_h</p:attrName>
                                        </p:attrNameLst>
                                      </p:cBhvr>
                                      <p:tavLst>
                                        <p:tav tm="0">
                                          <p:val>
                                            <p:fltVal val="0"/>
                                          </p:val>
                                        </p:tav>
                                        <p:tav tm="100000">
                                          <p:val>
                                            <p:strVal val="#ppt_h"/>
                                          </p:val>
                                        </p:tav>
                                      </p:tavLst>
                                    </p:anim>
                                    <p:anim calcmode="lin" valueType="num">
                                      <p:cBhvr>
                                        <p:cTn id="32" dur="1000" fill="hold"/>
                                        <p:tgtEl>
                                          <p:spTgt spid="73"/>
                                        </p:tgtEl>
                                        <p:attrNameLst>
                                          <p:attrName>style.rotation</p:attrName>
                                        </p:attrNameLst>
                                      </p:cBhvr>
                                      <p:tavLst>
                                        <p:tav tm="0">
                                          <p:val>
                                            <p:fltVal val="90"/>
                                          </p:val>
                                        </p:tav>
                                        <p:tav tm="100000">
                                          <p:val>
                                            <p:fltVal val="0"/>
                                          </p:val>
                                        </p:tav>
                                      </p:tavLst>
                                    </p:anim>
                                    <p:animEffect transition="in" filter="fade">
                                      <p:cBhvr>
                                        <p:cTn id="33" dur="1000"/>
                                        <p:tgtEl>
                                          <p:spTgt spid="73"/>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randombar(horizontal)">
                                      <p:cBhvr>
                                        <p:cTn id="3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54" grpId="0" animBg="1"/>
      <p:bldP spid="15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rgbClr val="4F6228"/>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p:nvPr/>
          </p:nvSpPr>
          <p:spPr>
            <a:xfrm>
              <a:off x="661380" y="219519"/>
              <a:ext cx="8068625"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Tree>
    <p:extLst>
      <p:ext uri="{BB962C8B-B14F-4D97-AF65-F5344CB8AC3E}">
        <p14:creationId xmlns:p14="http://schemas.microsoft.com/office/powerpoint/2010/main" val="2936394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a:spLocks/>
            </p:cNvSpPr>
            <p:nvPr/>
          </p:nvSpPr>
          <p:spPr bwMode="auto">
            <a:xfrm>
              <a:off x="661380" y="219519"/>
              <a:ext cx="8068625"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5" name="Google Shape;1016;p14"/>
          <p:cNvGrpSpPr>
            <a:grpSpLocks/>
          </p:cNvGrpSpPr>
          <p:nvPr userDrawn="1"/>
        </p:nvGrpSpPr>
        <p:grpSpPr bwMode="auto">
          <a:xfrm>
            <a:off x="741363" y="5645162"/>
            <a:ext cx="461962" cy="536575"/>
            <a:chOff x="2495125" y="2142250"/>
            <a:chExt cx="444275" cy="398525"/>
          </a:xfrm>
        </p:grpSpPr>
        <p:sp>
          <p:nvSpPr>
            <p:cNvPr id="26" name="Google Shape;1017;p14"/>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1018;p14"/>
            <p:cNvSpPr/>
            <p:nvPr/>
          </p:nvSpPr>
          <p:spPr>
            <a:xfrm>
              <a:off x="2655430" y="2307320"/>
              <a:ext cx="94657" cy="73102"/>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28" name="Google Shape;1019;p14"/>
          <p:cNvGrpSpPr>
            <a:grpSpLocks/>
          </p:cNvGrpSpPr>
          <p:nvPr userDrawn="1"/>
        </p:nvGrpSpPr>
        <p:grpSpPr bwMode="auto">
          <a:xfrm>
            <a:off x="7632701" y="427038"/>
            <a:ext cx="303213" cy="379412"/>
            <a:chOff x="3243875" y="2372825"/>
            <a:chExt cx="291375" cy="281375"/>
          </a:xfrm>
        </p:grpSpPr>
        <p:sp>
          <p:nvSpPr>
            <p:cNvPr id="29" name="Google Shape;1020;p14"/>
            <p:cNvSpPr/>
            <p:nvPr/>
          </p:nvSpPr>
          <p:spPr>
            <a:xfrm>
              <a:off x="3286590" y="2403435"/>
              <a:ext cx="205946" cy="200141"/>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0" name="Google Shape;1021;p14"/>
            <p:cNvSpPr/>
            <p:nvPr/>
          </p:nvSpPr>
          <p:spPr>
            <a:xfrm>
              <a:off x="3303371" y="2403435"/>
              <a:ext cx="192216" cy="210737"/>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1" name="Google Shape;1022;p14"/>
            <p:cNvSpPr/>
            <p:nvPr/>
          </p:nvSpPr>
          <p:spPr>
            <a:xfrm>
              <a:off x="3396427" y="2372825"/>
              <a:ext cx="10679"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2" name="Google Shape;1023;p14"/>
            <p:cNvSpPr/>
            <p:nvPr/>
          </p:nvSpPr>
          <p:spPr>
            <a:xfrm>
              <a:off x="3243875" y="2495264"/>
              <a:ext cx="285273" cy="1059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3" name="Google Shape;1024;p14"/>
            <p:cNvSpPr/>
            <p:nvPr/>
          </p:nvSpPr>
          <p:spPr>
            <a:xfrm>
              <a:off x="3339983" y="2378711"/>
              <a:ext cx="105260" cy="26842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4" name="Google Shape;1025;p14"/>
            <p:cNvSpPr/>
            <p:nvPr/>
          </p:nvSpPr>
          <p:spPr>
            <a:xfrm>
              <a:off x="3266758" y="2458768"/>
              <a:ext cx="268492" cy="94184"/>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5" name="Google Shape;1026;p14"/>
            <p:cNvSpPr/>
            <p:nvPr/>
          </p:nvSpPr>
          <p:spPr>
            <a:xfrm>
              <a:off x="3275911" y="2451704"/>
              <a:ext cx="257813" cy="113021"/>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6" name="Google Shape;1027;p14"/>
            <p:cNvSpPr/>
            <p:nvPr/>
          </p:nvSpPr>
          <p:spPr>
            <a:xfrm>
              <a:off x="3329304" y="2385775"/>
              <a:ext cx="120517" cy="25783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7" name="Google Shape;1028;p14"/>
            <p:cNvSpPr/>
            <p:nvPr/>
          </p:nvSpPr>
          <p:spPr>
            <a:xfrm>
              <a:off x="3327779" y="2438754"/>
              <a:ext cx="134246" cy="133035"/>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8" name="Google Shape;1029;p14"/>
            <p:cNvSpPr>
              <a:spLocks/>
            </p:cNvSpPr>
            <p:nvPr/>
          </p:nvSpPr>
          <p:spPr bwMode="auto">
            <a:xfrm>
              <a:off x="3358290" y="2469364"/>
              <a:ext cx="71699" cy="7181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39" name="Google Shape;1030;p14"/>
          <p:cNvGrpSpPr>
            <a:grpSpLocks/>
          </p:cNvGrpSpPr>
          <p:nvPr userDrawn="1"/>
        </p:nvGrpSpPr>
        <p:grpSpPr bwMode="auto">
          <a:xfrm>
            <a:off x="8253413" y="1042988"/>
            <a:ext cx="173037" cy="227012"/>
            <a:chOff x="4954425" y="2036375"/>
            <a:chExt cx="166675" cy="168575"/>
          </a:xfrm>
        </p:grpSpPr>
        <p:sp>
          <p:nvSpPr>
            <p:cNvPr id="40" name="Google Shape;1031;p14"/>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1032;p14"/>
            <p:cNvSpPr/>
            <p:nvPr/>
          </p:nvSpPr>
          <p:spPr>
            <a:xfrm>
              <a:off x="5009474" y="2104748"/>
              <a:ext cx="51991" cy="4125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42" name="Google Shape;1033;p14"/>
          <p:cNvSpPr>
            <a:spLocks/>
          </p:cNvSpPr>
          <p:nvPr userDrawn="1"/>
        </p:nvSpPr>
        <p:spPr bwMode="auto">
          <a:xfrm>
            <a:off x="1541465" y="6264275"/>
            <a:ext cx="123825" cy="109538"/>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34;p14"/>
          <p:cNvSpPr/>
          <p:nvPr userDrawn="1"/>
        </p:nvSpPr>
        <p:spPr>
          <a:xfrm>
            <a:off x="8247069" y="6181725"/>
            <a:ext cx="90487" cy="8255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44" name="Google Shape;1035;p14"/>
          <p:cNvGrpSpPr>
            <a:grpSpLocks/>
          </p:cNvGrpSpPr>
          <p:nvPr userDrawn="1"/>
        </p:nvGrpSpPr>
        <p:grpSpPr bwMode="auto">
          <a:xfrm>
            <a:off x="612777" y="5192725"/>
            <a:ext cx="173038" cy="225425"/>
            <a:chOff x="4954425" y="2036375"/>
            <a:chExt cx="166675" cy="168575"/>
          </a:xfrm>
        </p:grpSpPr>
        <p:sp>
          <p:nvSpPr>
            <p:cNvPr id="45"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46" name="Google Shape;1037;p14"/>
            <p:cNvSpPr/>
            <p:nvPr/>
          </p:nvSpPr>
          <p:spPr>
            <a:xfrm>
              <a:off x="5009473" y="2105230"/>
              <a:ext cx="51990" cy="40363"/>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47"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1"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2"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3"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4"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5"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6"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7"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8"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9"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0"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1"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2"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3"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4"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5"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6"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7"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8"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9"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0"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92" name="Google Shape;2356;p30"/>
          <p:cNvGrpSpPr/>
          <p:nvPr userDrawn="1"/>
        </p:nvGrpSpPr>
        <p:grpSpPr>
          <a:xfrm>
            <a:off x="559065" y="1491606"/>
            <a:ext cx="7400615" cy="4773077"/>
            <a:chOff x="623255" y="927125"/>
            <a:chExt cx="7691377" cy="3871900"/>
          </a:xfrm>
          <a:solidFill>
            <a:schemeClr val="accent4">
              <a:lumMod val="60000"/>
              <a:lumOff val="40000"/>
            </a:schemeClr>
          </a:solidFill>
        </p:grpSpPr>
        <p:sp>
          <p:nvSpPr>
            <p:cNvPr id="93" name="Google Shape;2357;p30"/>
            <p:cNvSpPr/>
            <p:nvPr/>
          </p:nvSpPr>
          <p:spPr>
            <a:xfrm>
              <a:off x="2977025" y="927125"/>
              <a:ext cx="3134100" cy="14817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nvGrpSpPr>
            <p:cNvPr id="94" name="Google Shape;2358;p30"/>
            <p:cNvGrpSpPr/>
            <p:nvPr/>
          </p:nvGrpSpPr>
          <p:grpSpPr>
            <a:xfrm>
              <a:off x="623255" y="973375"/>
              <a:ext cx="7691377" cy="3825650"/>
              <a:chOff x="623255" y="973375"/>
              <a:chExt cx="7691377" cy="3825650"/>
            </a:xfrm>
            <a:grpFill/>
          </p:grpSpPr>
          <p:sp>
            <p:nvSpPr>
              <p:cNvPr id="95"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96" name="Google Shape;2360;p30"/>
              <p:cNvSpPr/>
              <p:nvPr/>
            </p:nvSpPr>
            <p:spPr>
              <a:xfrm>
                <a:off x="1878425" y="11851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97" name="Google Shape;2361;p30"/>
              <p:cNvSpPr/>
              <p:nvPr/>
            </p:nvSpPr>
            <p:spPr>
              <a:xfrm>
                <a:off x="5585525" y="32313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grpSp>
        <p:nvGrpSpPr>
          <p:cNvPr id="98" name="Google Shape;447;p27"/>
          <p:cNvGrpSpPr>
            <a:grpSpLocks/>
          </p:cNvGrpSpPr>
          <p:nvPr userDrawn="1"/>
        </p:nvGrpSpPr>
        <p:grpSpPr bwMode="auto">
          <a:xfrm>
            <a:off x="6294438" y="4048125"/>
            <a:ext cx="1725612" cy="1593850"/>
            <a:chOff x="4799733" y="3457797"/>
            <a:chExt cx="2301388" cy="1593766"/>
          </a:xfrm>
        </p:grpSpPr>
        <p:sp>
          <p:nvSpPr>
            <p:cNvPr id="99" name="Google Shape;448;p27"/>
            <p:cNvSpPr>
              <a:spLocks/>
            </p:cNvSpPr>
            <p:nvPr/>
          </p:nvSpPr>
          <p:spPr bwMode="auto">
            <a:xfrm>
              <a:off x="5513226" y="4441995"/>
              <a:ext cx="133384" cy="12223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449;p27"/>
            <p:cNvSpPr>
              <a:spLocks/>
            </p:cNvSpPr>
            <p:nvPr/>
          </p:nvSpPr>
          <p:spPr bwMode="auto">
            <a:xfrm>
              <a:off x="5672016" y="4451520"/>
              <a:ext cx="91039" cy="77784"/>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450;p27"/>
            <p:cNvSpPr>
              <a:spLocks/>
            </p:cNvSpPr>
            <p:nvPr/>
          </p:nvSpPr>
          <p:spPr bwMode="auto">
            <a:xfrm>
              <a:off x="5669899" y="4448345"/>
              <a:ext cx="93156" cy="80959"/>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451;p27"/>
            <p:cNvSpPr>
              <a:spLocks/>
            </p:cNvSpPr>
            <p:nvPr/>
          </p:nvSpPr>
          <p:spPr bwMode="auto">
            <a:xfrm>
              <a:off x="5667782" y="4448345"/>
              <a:ext cx="101625" cy="84134"/>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452;p27"/>
            <p:cNvSpPr>
              <a:spLocks/>
            </p:cNvSpPr>
            <p:nvPr/>
          </p:nvSpPr>
          <p:spPr bwMode="auto">
            <a:xfrm>
              <a:off x="4799733" y="3864176"/>
              <a:ext cx="1238557" cy="1187387"/>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453;p27"/>
            <p:cNvSpPr>
              <a:spLocks/>
            </p:cNvSpPr>
            <p:nvPr/>
          </p:nvSpPr>
          <p:spPr bwMode="auto">
            <a:xfrm>
              <a:off x="4846311" y="3875288"/>
              <a:ext cx="1026838" cy="1046107"/>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454;p27"/>
            <p:cNvSpPr>
              <a:spLocks/>
            </p:cNvSpPr>
            <p:nvPr/>
          </p:nvSpPr>
          <p:spPr bwMode="auto">
            <a:xfrm>
              <a:off x="5818102" y="3941959"/>
              <a:ext cx="76219" cy="66671"/>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455;p27"/>
            <p:cNvSpPr>
              <a:spLocks/>
            </p:cNvSpPr>
            <p:nvPr/>
          </p:nvSpPr>
          <p:spPr bwMode="auto">
            <a:xfrm>
              <a:off x="5646610" y="4113400"/>
              <a:ext cx="76219" cy="69846"/>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456;p27"/>
            <p:cNvSpPr>
              <a:spLocks/>
            </p:cNvSpPr>
            <p:nvPr/>
          </p:nvSpPr>
          <p:spPr bwMode="auto">
            <a:xfrm>
              <a:off x="5775758" y="3984819"/>
              <a:ext cx="55047" cy="4921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457;p27"/>
            <p:cNvSpPr>
              <a:spLocks/>
            </p:cNvSpPr>
            <p:nvPr/>
          </p:nvSpPr>
          <p:spPr bwMode="auto">
            <a:xfrm>
              <a:off x="5735532" y="4024505"/>
              <a:ext cx="55047" cy="50797"/>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458;p27"/>
            <p:cNvSpPr>
              <a:spLocks/>
            </p:cNvSpPr>
            <p:nvPr/>
          </p:nvSpPr>
          <p:spPr bwMode="auto">
            <a:xfrm>
              <a:off x="5695305" y="4067365"/>
              <a:ext cx="55047" cy="47622"/>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459;p27"/>
            <p:cNvSpPr>
              <a:spLocks/>
            </p:cNvSpPr>
            <p:nvPr/>
          </p:nvSpPr>
          <p:spPr bwMode="auto">
            <a:xfrm>
              <a:off x="5604266" y="4157848"/>
              <a:ext cx="55047" cy="49209"/>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460;p27"/>
            <p:cNvSpPr>
              <a:spLocks/>
            </p:cNvSpPr>
            <p:nvPr/>
          </p:nvSpPr>
          <p:spPr bwMode="auto">
            <a:xfrm>
              <a:off x="5564039" y="4199121"/>
              <a:ext cx="55047" cy="49209"/>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461;p27"/>
            <p:cNvSpPr>
              <a:spLocks/>
            </p:cNvSpPr>
            <p:nvPr/>
          </p:nvSpPr>
          <p:spPr bwMode="auto">
            <a:xfrm>
              <a:off x="5525929" y="4240394"/>
              <a:ext cx="55047" cy="49209"/>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462;p27"/>
            <p:cNvSpPr>
              <a:spLocks/>
            </p:cNvSpPr>
            <p:nvPr/>
          </p:nvSpPr>
          <p:spPr bwMode="auto">
            <a:xfrm>
              <a:off x="5434891" y="4332464"/>
              <a:ext cx="57164" cy="47622"/>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463;p27"/>
            <p:cNvSpPr>
              <a:spLocks/>
            </p:cNvSpPr>
            <p:nvPr/>
          </p:nvSpPr>
          <p:spPr bwMode="auto">
            <a:xfrm>
              <a:off x="5394664" y="4372149"/>
              <a:ext cx="55047" cy="50797"/>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464;p27"/>
            <p:cNvSpPr>
              <a:spLocks/>
            </p:cNvSpPr>
            <p:nvPr/>
          </p:nvSpPr>
          <p:spPr bwMode="auto">
            <a:xfrm>
              <a:off x="5354438" y="4415010"/>
              <a:ext cx="55047" cy="47622"/>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465;p27"/>
            <p:cNvSpPr>
              <a:spLocks/>
            </p:cNvSpPr>
            <p:nvPr/>
          </p:nvSpPr>
          <p:spPr bwMode="auto">
            <a:xfrm>
              <a:off x="5265515" y="4505492"/>
              <a:ext cx="55047" cy="49210"/>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466;p27"/>
            <p:cNvSpPr>
              <a:spLocks/>
            </p:cNvSpPr>
            <p:nvPr/>
          </p:nvSpPr>
          <p:spPr bwMode="auto">
            <a:xfrm>
              <a:off x="5223172" y="4546765"/>
              <a:ext cx="59281" cy="49210"/>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467;p27"/>
            <p:cNvSpPr>
              <a:spLocks/>
            </p:cNvSpPr>
            <p:nvPr/>
          </p:nvSpPr>
          <p:spPr bwMode="auto">
            <a:xfrm>
              <a:off x="5182944" y="4588037"/>
              <a:ext cx="55047" cy="4921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468;p27"/>
            <p:cNvSpPr>
              <a:spLocks/>
            </p:cNvSpPr>
            <p:nvPr/>
          </p:nvSpPr>
          <p:spPr bwMode="auto">
            <a:xfrm>
              <a:off x="5096140" y="4678521"/>
              <a:ext cx="55047" cy="49209"/>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469;p27"/>
            <p:cNvSpPr>
              <a:spLocks/>
            </p:cNvSpPr>
            <p:nvPr/>
          </p:nvSpPr>
          <p:spPr bwMode="auto">
            <a:xfrm>
              <a:off x="5055913" y="4719793"/>
              <a:ext cx="55047" cy="50797"/>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470;p27"/>
            <p:cNvSpPr>
              <a:spLocks/>
            </p:cNvSpPr>
            <p:nvPr/>
          </p:nvSpPr>
          <p:spPr bwMode="auto">
            <a:xfrm>
              <a:off x="5013569" y="4761066"/>
              <a:ext cx="55047" cy="49209"/>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471;p27"/>
            <p:cNvSpPr>
              <a:spLocks/>
            </p:cNvSpPr>
            <p:nvPr/>
          </p:nvSpPr>
          <p:spPr bwMode="auto">
            <a:xfrm>
              <a:off x="4924647" y="4853136"/>
              <a:ext cx="55047" cy="49209"/>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472;p27"/>
            <p:cNvSpPr>
              <a:spLocks/>
            </p:cNvSpPr>
            <p:nvPr/>
          </p:nvSpPr>
          <p:spPr bwMode="auto">
            <a:xfrm>
              <a:off x="4884421" y="4892821"/>
              <a:ext cx="55047" cy="52385"/>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473;p27"/>
            <p:cNvSpPr>
              <a:spLocks/>
            </p:cNvSpPr>
            <p:nvPr/>
          </p:nvSpPr>
          <p:spPr bwMode="auto">
            <a:xfrm>
              <a:off x="5479351" y="4286428"/>
              <a:ext cx="76219" cy="69846"/>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474;p27"/>
            <p:cNvSpPr>
              <a:spLocks/>
            </p:cNvSpPr>
            <p:nvPr/>
          </p:nvSpPr>
          <p:spPr bwMode="auto">
            <a:xfrm>
              <a:off x="5307859" y="4459457"/>
              <a:ext cx="76219" cy="69846"/>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475;p27"/>
            <p:cNvSpPr>
              <a:spLocks/>
            </p:cNvSpPr>
            <p:nvPr/>
          </p:nvSpPr>
          <p:spPr bwMode="auto">
            <a:xfrm>
              <a:off x="5138484" y="4630898"/>
              <a:ext cx="78335" cy="69846"/>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476;p27"/>
            <p:cNvSpPr>
              <a:spLocks/>
            </p:cNvSpPr>
            <p:nvPr/>
          </p:nvSpPr>
          <p:spPr bwMode="auto">
            <a:xfrm>
              <a:off x="4971225" y="4805514"/>
              <a:ext cx="76219" cy="68258"/>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477;p27"/>
            <p:cNvSpPr/>
            <p:nvPr/>
          </p:nvSpPr>
          <p:spPr>
            <a:xfrm>
              <a:off x="5818102" y="4746779"/>
              <a:ext cx="1122112" cy="30478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9" name="Google Shape;478;p27"/>
            <p:cNvSpPr/>
            <p:nvPr/>
          </p:nvSpPr>
          <p:spPr>
            <a:xfrm>
              <a:off x="5979009" y="4746779"/>
              <a:ext cx="1122112" cy="30478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0" name="Google Shape;479;p27"/>
            <p:cNvSpPr>
              <a:spLocks/>
            </p:cNvSpPr>
            <p:nvPr/>
          </p:nvSpPr>
          <p:spPr bwMode="auto">
            <a:xfrm>
              <a:off x="6053111" y="4807101"/>
              <a:ext cx="1012018" cy="182553"/>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480;p27"/>
            <p:cNvSpPr>
              <a:spLocks/>
            </p:cNvSpPr>
            <p:nvPr/>
          </p:nvSpPr>
          <p:spPr bwMode="auto">
            <a:xfrm>
              <a:off x="6053111" y="4899171"/>
              <a:ext cx="1012018" cy="90483"/>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481;p27"/>
            <p:cNvSpPr>
              <a:spLocks/>
            </p:cNvSpPr>
            <p:nvPr/>
          </p:nvSpPr>
          <p:spPr bwMode="auto">
            <a:xfrm>
              <a:off x="5818102" y="4137211"/>
              <a:ext cx="1122112" cy="304784"/>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482;p27"/>
            <p:cNvSpPr>
              <a:spLocks/>
            </p:cNvSpPr>
            <p:nvPr/>
          </p:nvSpPr>
          <p:spPr bwMode="auto">
            <a:xfrm>
              <a:off x="5979009" y="4137211"/>
              <a:ext cx="1122112" cy="304784"/>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483;p27"/>
            <p:cNvSpPr>
              <a:spLocks/>
            </p:cNvSpPr>
            <p:nvPr/>
          </p:nvSpPr>
          <p:spPr bwMode="auto">
            <a:xfrm>
              <a:off x="6053111" y="4197533"/>
              <a:ext cx="1012018" cy="182553"/>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484;p27"/>
            <p:cNvSpPr>
              <a:spLocks/>
            </p:cNvSpPr>
            <p:nvPr/>
          </p:nvSpPr>
          <p:spPr bwMode="auto">
            <a:xfrm>
              <a:off x="6053111" y="4289603"/>
              <a:ext cx="1012018" cy="90483"/>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485;p27"/>
            <p:cNvSpPr/>
            <p:nvPr/>
          </p:nvSpPr>
          <p:spPr>
            <a:xfrm>
              <a:off x="5879501" y="4441995"/>
              <a:ext cx="1122112" cy="304784"/>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7" name="Google Shape;486;p27"/>
            <p:cNvSpPr/>
            <p:nvPr/>
          </p:nvSpPr>
          <p:spPr>
            <a:xfrm>
              <a:off x="5722829" y="4441995"/>
              <a:ext cx="1122112" cy="304784"/>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8" name="Google Shape;487;p27"/>
            <p:cNvSpPr>
              <a:spLocks/>
            </p:cNvSpPr>
            <p:nvPr/>
          </p:nvSpPr>
          <p:spPr bwMode="auto">
            <a:xfrm>
              <a:off x="5760939" y="4502317"/>
              <a:ext cx="1012018" cy="184140"/>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488;p27"/>
            <p:cNvSpPr>
              <a:spLocks/>
            </p:cNvSpPr>
            <p:nvPr/>
          </p:nvSpPr>
          <p:spPr bwMode="auto">
            <a:xfrm>
              <a:off x="5760939" y="4594387"/>
              <a:ext cx="1012018" cy="92070"/>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489;p27"/>
            <p:cNvSpPr>
              <a:spLocks/>
            </p:cNvSpPr>
            <p:nvPr/>
          </p:nvSpPr>
          <p:spPr bwMode="auto">
            <a:xfrm>
              <a:off x="5485703" y="4848374"/>
              <a:ext cx="201133" cy="203189"/>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490;p27"/>
            <p:cNvSpPr>
              <a:spLocks/>
            </p:cNvSpPr>
            <p:nvPr/>
          </p:nvSpPr>
          <p:spPr bwMode="auto">
            <a:xfrm>
              <a:off x="5528047" y="4988066"/>
              <a:ext cx="65632" cy="63497"/>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491;p27"/>
            <p:cNvSpPr/>
            <p:nvPr/>
          </p:nvSpPr>
          <p:spPr>
            <a:xfrm>
              <a:off x="5644492" y="4084827"/>
              <a:ext cx="228657" cy="152392"/>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3" name="Google Shape;492;p27"/>
            <p:cNvSpPr/>
            <p:nvPr/>
          </p:nvSpPr>
          <p:spPr>
            <a:xfrm>
              <a:off x="5646610" y="4137211"/>
              <a:ext cx="215954" cy="100008"/>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4" name="Google Shape;493;p27"/>
            <p:cNvSpPr>
              <a:spLocks/>
            </p:cNvSpPr>
            <p:nvPr/>
          </p:nvSpPr>
          <p:spPr bwMode="auto">
            <a:xfrm>
              <a:off x="5629673" y="4230869"/>
              <a:ext cx="209601" cy="688939"/>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494;p27"/>
            <p:cNvSpPr>
              <a:spLocks/>
            </p:cNvSpPr>
            <p:nvPr/>
          </p:nvSpPr>
          <p:spPr bwMode="auto">
            <a:xfrm>
              <a:off x="5559805" y="4216582"/>
              <a:ext cx="222306" cy="685764"/>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495;p27"/>
            <p:cNvSpPr>
              <a:spLocks/>
            </p:cNvSpPr>
            <p:nvPr/>
          </p:nvSpPr>
          <p:spPr bwMode="auto">
            <a:xfrm>
              <a:off x="5485703" y="4200708"/>
              <a:ext cx="226539" cy="673065"/>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496;p27"/>
            <p:cNvSpPr>
              <a:spLocks/>
            </p:cNvSpPr>
            <p:nvPr/>
          </p:nvSpPr>
          <p:spPr bwMode="auto">
            <a:xfrm>
              <a:off x="5616969" y="4167373"/>
              <a:ext cx="241360" cy="161916"/>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497;p27"/>
            <p:cNvSpPr>
              <a:spLocks/>
            </p:cNvSpPr>
            <p:nvPr/>
          </p:nvSpPr>
          <p:spPr bwMode="auto">
            <a:xfrm>
              <a:off x="5629673" y="4167373"/>
              <a:ext cx="228657" cy="106356"/>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498;p27"/>
            <p:cNvSpPr>
              <a:spLocks/>
            </p:cNvSpPr>
            <p:nvPr/>
          </p:nvSpPr>
          <p:spPr bwMode="auto">
            <a:xfrm>
              <a:off x="5625438" y="4161023"/>
              <a:ext cx="245594" cy="79371"/>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499;p27"/>
            <p:cNvSpPr>
              <a:spLocks/>
            </p:cNvSpPr>
            <p:nvPr/>
          </p:nvSpPr>
          <p:spPr bwMode="auto">
            <a:xfrm>
              <a:off x="5604266" y="4254680"/>
              <a:ext cx="243477" cy="79371"/>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500;p27"/>
            <p:cNvSpPr>
              <a:spLocks/>
            </p:cNvSpPr>
            <p:nvPr/>
          </p:nvSpPr>
          <p:spPr bwMode="auto">
            <a:xfrm>
              <a:off x="6377041" y="3457797"/>
              <a:ext cx="156672" cy="233351"/>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501;p27"/>
            <p:cNvSpPr/>
            <p:nvPr/>
          </p:nvSpPr>
          <p:spPr>
            <a:xfrm>
              <a:off x="6180143" y="3610189"/>
              <a:ext cx="527180" cy="52702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3" name="Google Shape;502;p27"/>
            <p:cNvSpPr/>
            <p:nvPr/>
          </p:nvSpPr>
          <p:spPr>
            <a:xfrm>
              <a:off x="6241541" y="3659399"/>
              <a:ext cx="207485" cy="14604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4" name="Google Shape;503;p27"/>
            <p:cNvSpPr>
              <a:spLocks/>
            </p:cNvSpPr>
            <p:nvPr/>
          </p:nvSpPr>
          <p:spPr bwMode="auto">
            <a:xfrm>
              <a:off x="6188612" y="3719721"/>
              <a:ext cx="518712" cy="417490"/>
            </a:xfrm>
            <a:custGeom>
              <a:avLst/>
              <a:gdLst>
                <a:gd name="T0" fmla="*/ 2147483646 w 9385"/>
                <a:gd name="T1" fmla="*/ 0 h 7558"/>
                <a:gd name="T2" fmla="*/ 2147483646 w 9385"/>
                <a:gd name="T3" fmla="*/ 0 h 7558"/>
                <a:gd name="T4" fmla="*/ 2147483646 w 9385"/>
                <a:gd name="T5" fmla="*/ 2147483646 h 7558"/>
                <a:gd name="T6" fmla="*/ 2147483646 w 9385"/>
                <a:gd name="T7" fmla="*/ 2147483646 h 7558"/>
                <a:gd name="T8" fmla="*/ 2147483646 w 9385"/>
                <a:gd name="T9" fmla="*/ 2147483646 h 7558"/>
                <a:gd name="T10" fmla="*/ 2147483646 w 9385"/>
                <a:gd name="T11" fmla="*/ 2147483646 h 7558"/>
                <a:gd name="T12" fmla="*/ 2147483646 w 9385"/>
                <a:gd name="T13" fmla="*/ 2147483646 h 7558"/>
                <a:gd name="T14" fmla="*/ 2147483646 w 9385"/>
                <a:gd name="T15" fmla="*/ 2147483646 h 7558"/>
                <a:gd name="T16" fmla="*/ 2147483646 w 9385"/>
                <a:gd name="T17" fmla="*/ 0 h 7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5" name="Group 154"/>
          <p:cNvGrpSpPr>
            <a:grpSpLocks/>
          </p:cNvGrpSpPr>
          <p:nvPr userDrawn="1"/>
        </p:nvGrpSpPr>
        <p:grpSpPr bwMode="auto">
          <a:xfrm>
            <a:off x="1198569" y="3608388"/>
            <a:ext cx="1652587" cy="2017712"/>
            <a:chOff x="1598355" y="3608289"/>
            <a:chExt cx="2204156" cy="2018295"/>
          </a:xfrm>
        </p:grpSpPr>
        <p:grpSp>
          <p:nvGrpSpPr>
            <p:cNvPr id="156" name="Google Shape;505;p27"/>
            <p:cNvGrpSpPr>
              <a:grpSpLocks/>
            </p:cNvGrpSpPr>
            <p:nvPr/>
          </p:nvGrpSpPr>
          <p:grpSpPr bwMode="auto">
            <a:xfrm>
              <a:off x="1598355" y="4368920"/>
              <a:ext cx="868989" cy="1257663"/>
              <a:chOff x="3235834" y="3793899"/>
              <a:chExt cx="868989" cy="1257663"/>
            </a:xfrm>
          </p:grpSpPr>
          <p:sp>
            <p:nvSpPr>
              <p:cNvPr id="202" name="Google Shape;506;p27"/>
              <p:cNvSpPr>
                <a:spLocks/>
              </p:cNvSpPr>
              <p:nvPr/>
            </p:nvSpPr>
            <p:spPr bwMode="auto">
              <a:xfrm>
                <a:off x="3235834" y="3795488"/>
                <a:ext cx="868111" cy="1256075"/>
              </a:xfrm>
              <a:custGeom>
                <a:avLst/>
                <a:gdLst>
                  <a:gd name="T0" fmla="*/ 2147483646 w 15711"/>
                  <a:gd name="T1" fmla="*/ 2147483646 h 22726"/>
                  <a:gd name="T2" fmla="*/ 2147483646 w 15711"/>
                  <a:gd name="T3" fmla="*/ 2147483646 h 22726"/>
                  <a:gd name="T4" fmla="*/ 2147483646 w 15711"/>
                  <a:gd name="T5" fmla="*/ 2147483646 h 22726"/>
                  <a:gd name="T6" fmla="*/ 2147483646 w 15711"/>
                  <a:gd name="T7" fmla="*/ 2147483646 h 22726"/>
                  <a:gd name="T8" fmla="*/ 2147483646 w 15711"/>
                  <a:gd name="T9" fmla="*/ 2147483646 h 22726"/>
                  <a:gd name="T10" fmla="*/ 2147483646 w 15711"/>
                  <a:gd name="T11" fmla="*/ 2147483646 h 22726"/>
                  <a:gd name="T12" fmla="*/ 2147483646 w 15711"/>
                  <a:gd name="T13" fmla="*/ 2147483646 h 22726"/>
                  <a:gd name="T14" fmla="*/ 2147483646 w 15711"/>
                  <a:gd name="T15" fmla="*/ 2147483646 h 22726"/>
                  <a:gd name="T16" fmla="*/ 2147483646 w 15711"/>
                  <a:gd name="T17" fmla="*/ 2147483646 h 227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lnTo>
                      <a:pt x="109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03" name="Google Shape;507;p27"/>
              <p:cNvGrpSpPr>
                <a:grpSpLocks/>
              </p:cNvGrpSpPr>
              <p:nvPr/>
            </p:nvGrpSpPr>
            <p:grpSpPr bwMode="auto">
              <a:xfrm>
                <a:off x="3235834" y="3793899"/>
                <a:ext cx="863186" cy="1257663"/>
                <a:chOff x="3235834" y="3793899"/>
                <a:chExt cx="863186" cy="1257663"/>
              </a:xfrm>
            </p:grpSpPr>
            <p:sp>
              <p:nvSpPr>
                <p:cNvPr id="204" name="Google Shape;508;p27"/>
                <p:cNvSpPr/>
                <p:nvPr/>
              </p:nvSpPr>
              <p:spPr>
                <a:xfrm>
                  <a:off x="3235834" y="3793900"/>
                  <a:ext cx="798239" cy="389050"/>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05" name="Google Shape;509;p27"/>
                <p:cNvSpPr>
                  <a:spLocks/>
                </p:cNvSpPr>
                <p:nvPr/>
              </p:nvSpPr>
              <p:spPr bwMode="auto">
                <a:xfrm>
                  <a:off x="3305706" y="3905057"/>
                  <a:ext cx="717781" cy="182616"/>
                </a:xfrm>
                <a:custGeom>
                  <a:avLst/>
                  <a:gdLst>
                    <a:gd name="T0" fmla="*/ 2147483646 w 13011"/>
                    <a:gd name="T1" fmla="*/ 0 h 3309"/>
                    <a:gd name="T2" fmla="*/ 0 w 13011"/>
                    <a:gd name="T3" fmla="*/ 2147483646 h 3309"/>
                    <a:gd name="T4" fmla="*/ 0 w 13011"/>
                    <a:gd name="T5" fmla="*/ 2147483646 h 3309"/>
                    <a:gd name="T6" fmla="*/ 2147483646 w 13011"/>
                    <a:gd name="T7" fmla="*/ 2147483646 h 3309"/>
                    <a:gd name="T8" fmla="*/ 2147483646 w 13011"/>
                    <a:gd name="T9" fmla="*/ 2147483646 h 3309"/>
                    <a:gd name="T10" fmla="*/ 2147483646 w 13011"/>
                    <a:gd name="T11" fmla="*/ 2147483646 h 3309"/>
                    <a:gd name="T12" fmla="*/ 2147483646 w 13011"/>
                    <a:gd name="T13" fmla="*/ 2147483646 h 3309"/>
                    <a:gd name="T14" fmla="*/ 2147483646 w 13011"/>
                    <a:gd name="T15" fmla="*/ 0 h 3309"/>
                    <a:gd name="T16" fmla="*/ 2147483646 w 13011"/>
                    <a:gd name="T17" fmla="*/ 0 h 3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lnTo>
                        <a:pt x="662"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06" name="Google Shape;510;p27"/>
                <p:cNvSpPr>
                  <a:spLocks/>
                </p:cNvSpPr>
                <p:nvPr/>
              </p:nvSpPr>
              <p:spPr bwMode="auto">
                <a:xfrm>
                  <a:off x="3309940" y="4260760"/>
                  <a:ext cx="146097" cy="144505"/>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lnTo>
                        <a:pt x="556"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511;p27"/>
                <p:cNvSpPr>
                  <a:spLocks/>
                </p:cNvSpPr>
                <p:nvPr/>
              </p:nvSpPr>
              <p:spPr bwMode="auto">
                <a:xfrm>
                  <a:off x="3500501" y="4260760"/>
                  <a:ext cx="143979" cy="144505"/>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512;p27"/>
                <p:cNvSpPr>
                  <a:spLocks/>
                </p:cNvSpPr>
                <p:nvPr/>
              </p:nvSpPr>
              <p:spPr bwMode="auto">
                <a:xfrm>
                  <a:off x="3693181" y="4260760"/>
                  <a:ext cx="143979" cy="144505"/>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513;p27"/>
                <p:cNvSpPr>
                  <a:spLocks/>
                </p:cNvSpPr>
                <p:nvPr/>
              </p:nvSpPr>
              <p:spPr bwMode="auto">
                <a:xfrm>
                  <a:off x="3309940" y="4454491"/>
                  <a:ext cx="146097" cy="142916"/>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lnTo>
                        <a:pt x="556"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514;p27"/>
                <p:cNvSpPr>
                  <a:spLocks/>
                </p:cNvSpPr>
                <p:nvPr/>
              </p:nvSpPr>
              <p:spPr bwMode="auto">
                <a:xfrm>
                  <a:off x="3500501" y="4454491"/>
                  <a:ext cx="143979" cy="14291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515;p27"/>
                <p:cNvSpPr>
                  <a:spLocks/>
                </p:cNvSpPr>
                <p:nvPr/>
              </p:nvSpPr>
              <p:spPr bwMode="auto">
                <a:xfrm>
                  <a:off x="3693181" y="4454491"/>
                  <a:ext cx="143979" cy="14291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516;p27"/>
                <p:cNvSpPr>
                  <a:spLocks/>
                </p:cNvSpPr>
                <p:nvPr/>
              </p:nvSpPr>
              <p:spPr bwMode="auto">
                <a:xfrm>
                  <a:off x="3309940" y="4645046"/>
                  <a:ext cx="146097" cy="146092"/>
                </a:xfrm>
                <a:custGeom>
                  <a:avLst/>
                  <a:gdLst>
                    <a:gd name="T0" fmla="*/ 2147483646 w 2648"/>
                    <a:gd name="T1" fmla="*/ 0 h 2648"/>
                    <a:gd name="T2" fmla="*/ 0 w 2648"/>
                    <a:gd name="T3" fmla="*/ 2147483646 h 2648"/>
                    <a:gd name="T4" fmla="*/ 0 w 2648"/>
                    <a:gd name="T5" fmla="*/ 2147483646 h 2648"/>
                    <a:gd name="T6" fmla="*/ 2147483646 w 2648"/>
                    <a:gd name="T7" fmla="*/ 2147483646 h 2648"/>
                    <a:gd name="T8" fmla="*/ 2147483646 w 2648"/>
                    <a:gd name="T9" fmla="*/ 2147483646 h 2648"/>
                    <a:gd name="T10" fmla="*/ 2147483646 w 2648"/>
                    <a:gd name="T11" fmla="*/ 2147483646 h 2648"/>
                    <a:gd name="T12" fmla="*/ 2147483646 w 2648"/>
                    <a:gd name="T13" fmla="*/ 2147483646 h 2648"/>
                    <a:gd name="T14" fmla="*/ 2147483646 w 2648"/>
                    <a:gd name="T15" fmla="*/ 0 h 2648"/>
                    <a:gd name="T16" fmla="*/ 2147483646 w 2648"/>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517;p27"/>
                <p:cNvSpPr>
                  <a:spLocks/>
                </p:cNvSpPr>
                <p:nvPr/>
              </p:nvSpPr>
              <p:spPr bwMode="auto">
                <a:xfrm>
                  <a:off x="3500501" y="4645046"/>
                  <a:ext cx="143979" cy="146092"/>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lnTo>
                        <a:pt x="557" y="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518;p27"/>
                <p:cNvSpPr>
                  <a:spLocks/>
                </p:cNvSpPr>
                <p:nvPr/>
              </p:nvSpPr>
              <p:spPr bwMode="auto">
                <a:xfrm>
                  <a:off x="3693181" y="4645046"/>
                  <a:ext cx="143979" cy="146092"/>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lnTo>
                        <a:pt x="490"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519;p27"/>
                <p:cNvSpPr>
                  <a:spLocks/>
                </p:cNvSpPr>
                <p:nvPr/>
              </p:nvSpPr>
              <p:spPr bwMode="auto">
                <a:xfrm>
                  <a:off x="3309940" y="4840365"/>
                  <a:ext cx="146097" cy="144504"/>
                </a:xfrm>
                <a:custGeom>
                  <a:avLst/>
                  <a:gdLst>
                    <a:gd name="T0" fmla="*/ 2147483646 w 2648"/>
                    <a:gd name="T1" fmla="*/ 0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0 h 2595"/>
                    <a:gd name="T16" fmla="*/ 2147483646 w 2648"/>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520;p27"/>
                <p:cNvSpPr>
                  <a:spLocks/>
                </p:cNvSpPr>
                <p:nvPr/>
              </p:nvSpPr>
              <p:spPr bwMode="auto">
                <a:xfrm>
                  <a:off x="3500501" y="4840365"/>
                  <a:ext cx="143979" cy="144504"/>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lnTo>
                        <a:pt x="557"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521;p27"/>
                <p:cNvSpPr>
                  <a:spLocks/>
                </p:cNvSpPr>
                <p:nvPr/>
              </p:nvSpPr>
              <p:spPr bwMode="auto">
                <a:xfrm>
                  <a:off x="3693181" y="4840365"/>
                  <a:ext cx="143979" cy="144504"/>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lnTo>
                        <a:pt x="49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522;p27"/>
                <p:cNvSpPr>
                  <a:spLocks/>
                </p:cNvSpPr>
                <p:nvPr/>
              </p:nvSpPr>
              <p:spPr bwMode="auto">
                <a:xfrm>
                  <a:off x="3854099" y="4186126"/>
                  <a:ext cx="243494" cy="865437"/>
                </a:xfrm>
                <a:custGeom>
                  <a:avLst/>
                  <a:gdLst>
                    <a:gd name="T0" fmla="*/ 2147483646 w 4409"/>
                    <a:gd name="T1" fmla="*/ 2147483646 h 15671"/>
                    <a:gd name="T2" fmla="*/ 2147483646 w 4409"/>
                    <a:gd name="T3" fmla="*/ 2147483646 h 15671"/>
                    <a:gd name="T4" fmla="*/ 2147483646 w 4409"/>
                    <a:gd name="T5" fmla="*/ 2147483646 h 15671"/>
                    <a:gd name="T6" fmla="*/ 2147483646 w 4409"/>
                    <a:gd name="T7" fmla="*/ 2147483646 h 15671"/>
                    <a:gd name="T8" fmla="*/ 2147483646 w 4409"/>
                    <a:gd name="T9" fmla="*/ 2147483646 h 15671"/>
                    <a:gd name="T10" fmla="*/ 2147483646 w 4409"/>
                    <a:gd name="T11" fmla="*/ 2147483646 h 15671"/>
                    <a:gd name="T12" fmla="*/ 2147483646 w 4409"/>
                    <a:gd name="T13" fmla="*/ 2147483646 h 15671"/>
                    <a:gd name="T14" fmla="*/ 2147483646 w 4409"/>
                    <a:gd name="T15" fmla="*/ 2147483646 h 15671"/>
                    <a:gd name="T16" fmla="*/ 2147483646 w 4409"/>
                    <a:gd name="T17" fmla="*/ 2147483646 h 15671"/>
                    <a:gd name="T18" fmla="*/ 2147483646 w 4409"/>
                    <a:gd name="T19" fmla="*/ 2147483646 h 15671"/>
                    <a:gd name="T20" fmla="*/ 2147483646 w 4409"/>
                    <a:gd name="T21" fmla="*/ 2147483646 h 15671"/>
                    <a:gd name="T22" fmla="*/ 2147483646 w 4409"/>
                    <a:gd name="T23" fmla="*/ 2147483646 h 15671"/>
                    <a:gd name="T24" fmla="*/ 2147483646 w 4409"/>
                    <a:gd name="T25" fmla="*/ 2147483646 h 15671"/>
                    <a:gd name="T26" fmla="*/ 2147483646 w 4409"/>
                    <a:gd name="T27" fmla="*/ 2147483646 h 15671"/>
                    <a:gd name="T28" fmla="*/ 2147483646 w 4409"/>
                    <a:gd name="T29" fmla="*/ 2147483646 h 15671"/>
                    <a:gd name="T30" fmla="*/ 2147483646 w 4409"/>
                    <a:gd name="T31" fmla="*/ 2147483646 h 15671"/>
                    <a:gd name="T32" fmla="*/ 2147483646 w 4409"/>
                    <a:gd name="T33" fmla="*/ 2147483646 h 15671"/>
                    <a:gd name="T34" fmla="*/ 2147483646 w 4409"/>
                    <a:gd name="T35" fmla="*/ 2147483646 h 15671"/>
                    <a:gd name="T36" fmla="*/ 2147483646 w 4409"/>
                    <a:gd name="T37" fmla="*/ 2147483646 h 15671"/>
                    <a:gd name="T38" fmla="*/ 2147483646 w 4409"/>
                    <a:gd name="T39" fmla="*/ 2147483646 h 15671"/>
                    <a:gd name="T40" fmla="*/ 2147483646 w 4409"/>
                    <a:gd name="T41" fmla="*/ 2147483646 h 15671"/>
                    <a:gd name="T42" fmla="*/ 2147483646 w 4409"/>
                    <a:gd name="T43" fmla="*/ 2147483646 h 15671"/>
                    <a:gd name="T44" fmla="*/ 2147483646 w 4409"/>
                    <a:gd name="T45" fmla="*/ 2147483646 h 15671"/>
                    <a:gd name="T46" fmla="*/ 2147483646 w 4409"/>
                    <a:gd name="T47" fmla="*/ 2147483646 h 15671"/>
                    <a:gd name="T48" fmla="*/ 2147483646 w 4409"/>
                    <a:gd name="T49" fmla="*/ 2147483646 h 15671"/>
                    <a:gd name="T50" fmla="*/ 2147483646 w 4409"/>
                    <a:gd name="T51" fmla="*/ 2147483646 h 15671"/>
                    <a:gd name="T52" fmla="*/ 2147483646 w 4409"/>
                    <a:gd name="T53" fmla="*/ 2147483646 h 15671"/>
                    <a:gd name="T54" fmla="*/ 2147483646 w 4409"/>
                    <a:gd name="T55" fmla="*/ 0 h 15671"/>
                    <a:gd name="T56" fmla="*/ 2147483646 w 4409"/>
                    <a:gd name="T57" fmla="*/ 2147483646 h 15671"/>
                    <a:gd name="T58" fmla="*/ 2147483646 w 4409"/>
                    <a:gd name="T59" fmla="*/ 2147483646 h 15671"/>
                    <a:gd name="T60" fmla="*/ 2147483646 w 4409"/>
                    <a:gd name="T61" fmla="*/ 2147483646 h 15671"/>
                    <a:gd name="T62" fmla="*/ 2147483646 w 4409"/>
                    <a:gd name="T63" fmla="*/ 2147483646 h 15671"/>
                    <a:gd name="T64" fmla="*/ 2147483646 w 4409"/>
                    <a:gd name="T65" fmla="*/ 0 h 15671"/>
                    <a:gd name="T66" fmla="*/ 2147483646 w 4409"/>
                    <a:gd name="T67" fmla="*/ 0 h 156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lnTo>
                        <a:pt x="2595" y="1377"/>
                      </a:ln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lnTo>
                        <a:pt x="2595" y="4858"/>
                      </a:ln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lnTo>
                        <a:pt x="2595" y="8325"/>
                      </a:lnTo>
                      <a:close/>
                      <a:moveTo>
                        <a:pt x="1" y="0"/>
                      </a:moveTo>
                      <a:lnTo>
                        <a:pt x="1" y="15671"/>
                      </a:lnTo>
                      <a:lnTo>
                        <a:pt x="3415" y="15671"/>
                      </a:lnTo>
                      <a:cubicBezTo>
                        <a:pt x="3521" y="15671"/>
                        <a:pt x="3693" y="15605"/>
                        <a:pt x="3799" y="15605"/>
                      </a:cubicBezTo>
                      <a:cubicBezTo>
                        <a:pt x="4183" y="15446"/>
                        <a:pt x="4408" y="15009"/>
                        <a:pt x="4408" y="14559"/>
                      </a:cubicBezTo>
                      <a:lnTo>
                        <a:pt x="4408" y="0"/>
                      </a:lnTo>
                      <a:lnTo>
                        <a:pt x="1"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523;p27"/>
                <p:cNvSpPr/>
                <p:nvPr/>
              </p:nvSpPr>
              <p:spPr>
                <a:xfrm>
                  <a:off x="3828691" y="3793900"/>
                  <a:ext cx="203265" cy="389050"/>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20" name="Google Shape;524;p27"/>
                <p:cNvSpPr>
                  <a:spLocks/>
                </p:cNvSpPr>
                <p:nvPr/>
              </p:nvSpPr>
              <p:spPr bwMode="auto">
                <a:xfrm>
                  <a:off x="3854099" y="3905057"/>
                  <a:ext cx="169388" cy="182616"/>
                </a:xfrm>
                <a:custGeom>
                  <a:avLst/>
                  <a:gdLst>
                    <a:gd name="T0" fmla="*/ 2147483646 w 3085"/>
                    <a:gd name="T1" fmla="*/ 0 h 3309"/>
                    <a:gd name="T2" fmla="*/ 2147483646 w 3085"/>
                    <a:gd name="T3" fmla="*/ 2147483646 h 3309"/>
                    <a:gd name="T4" fmla="*/ 2147483646 w 3085"/>
                    <a:gd name="T5" fmla="*/ 2147483646 h 3309"/>
                    <a:gd name="T6" fmla="*/ 2147483646 w 3085"/>
                    <a:gd name="T7" fmla="*/ 2147483646 h 3309"/>
                    <a:gd name="T8" fmla="*/ 2147483646 w 3085"/>
                    <a:gd name="T9" fmla="*/ 2147483646 h 3309"/>
                    <a:gd name="T10" fmla="*/ 2147483646 w 3085"/>
                    <a:gd name="T11" fmla="*/ 2147483646 h 3309"/>
                    <a:gd name="T12" fmla="*/ 2147483646 w 3085"/>
                    <a:gd name="T13" fmla="*/ 2147483646 h 3309"/>
                    <a:gd name="T14" fmla="*/ 2147483646 w 3085"/>
                    <a:gd name="T15" fmla="*/ 2147483646 h 3309"/>
                    <a:gd name="T16" fmla="*/ 2147483646 w 3085"/>
                    <a:gd name="T17" fmla="*/ 2147483646 h 3309"/>
                    <a:gd name="T18" fmla="*/ 2147483646 w 3085"/>
                    <a:gd name="T19" fmla="*/ 0 h 3309"/>
                    <a:gd name="T20" fmla="*/ 2147483646 w 3085"/>
                    <a:gd name="T21" fmla="*/ 0 h 3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lnTo>
                        <a:pt x="1"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21" name="Google Shape;525;p27"/>
                <p:cNvSpPr>
                  <a:spLocks/>
                </p:cNvSpPr>
                <p:nvPr/>
              </p:nvSpPr>
              <p:spPr bwMode="auto">
                <a:xfrm>
                  <a:off x="3722823" y="3944757"/>
                  <a:ext cx="35994" cy="101629"/>
                </a:xfrm>
                <a:custGeom>
                  <a:avLst/>
                  <a:gdLst>
                    <a:gd name="T0" fmla="*/ 2147483646 w 649"/>
                    <a:gd name="T1" fmla="*/ 0 h 1814"/>
                    <a:gd name="T2" fmla="*/ 2147483646 w 649"/>
                    <a:gd name="T3" fmla="*/ 2147483646 h 1814"/>
                    <a:gd name="T4" fmla="*/ 0 w 649"/>
                    <a:gd name="T5" fmla="*/ 2147483646 h 1814"/>
                    <a:gd name="T6" fmla="*/ 2147483646 w 649"/>
                    <a:gd name="T7" fmla="*/ 2147483646 h 1814"/>
                    <a:gd name="T8" fmla="*/ 2147483646 w 649"/>
                    <a:gd name="T9" fmla="*/ 2147483646 h 1814"/>
                    <a:gd name="T10" fmla="*/ 2147483646 w 649"/>
                    <a:gd name="T11" fmla="*/ 2147483646 h 1814"/>
                    <a:gd name="T12" fmla="*/ 2147483646 w 649"/>
                    <a:gd name="T13" fmla="*/ 2147483646 h 1814"/>
                    <a:gd name="T14" fmla="*/ 2147483646 w 649"/>
                    <a:gd name="T15" fmla="*/ 2147483646 h 1814"/>
                    <a:gd name="T16" fmla="*/ 2147483646 w 649"/>
                    <a:gd name="T17" fmla="*/ 2147483646 h 1814"/>
                    <a:gd name="T18" fmla="*/ 2147483646 w 649"/>
                    <a:gd name="T19" fmla="*/ 2147483646 h 1814"/>
                    <a:gd name="T20" fmla="*/ 2147483646 w 649"/>
                    <a:gd name="T21" fmla="*/ 2147483646 h 1814"/>
                    <a:gd name="T22" fmla="*/ 2147483646 w 649"/>
                    <a:gd name="T23" fmla="*/ 2147483646 h 1814"/>
                    <a:gd name="T24" fmla="*/ 2147483646 w 649"/>
                    <a:gd name="T25" fmla="*/ 2147483646 h 1814"/>
                    <a:gd name="T26" fmla="*/ 2147483646 w 649"/>
                    <a:gd name="T27" fmla="*/ 2147483646 h 1814"/>
                    <a:gd name="T28" fmla="*/ 2147483646 w 649"/>
                    <a:gd name="T29" fmla="*/ 2147483646 h 1814"/>
                    <a:gd name="T30" fmla="*/ 2147483646 w 649"/>
                    <a:gd name="T31" fmla="*/ 2147483646 h 1814"/>
                    <a:gd name="T32" fmla="*/ 2147483646 w 649"/>
                    <a:gd name="T33" fmla="*/ 2147483646 h 1814"/>
                    <a:gd name="T34" fmla="*/ 2147483646 w 649"/>
                    <a:gd name="T35" fmla="*/ 2147483646 h 1814"/>
                    <a:gd name="T36" fmla="*/ 2147483646 w 649"/>
                    <a:gd name="T37" fmla="*/ 2147483646 h 1814"/>
                    <a:gd name="T38" fmla="*/ 2147483646 w 649"/>
                    <a:gd name="T39" fmla="*/ 2147483646 h 1814"/>
                    <a:gd name="T40" fmla="*/ 2147483646 w 649"/>
                    <a:gd name="T41" fmla="*/ 2147483646 h 1814"/>
                    <a:gd name="T42" fmla="*/ 2147483646 w 649"/>
                    <a:gd name="T43" fmla="*/ 2147483646 h 1814"/>
                    <a:gd name="T44" fmla="*/ 0 w 649"/>
                    <a:gd name="T45" fmla="*/ 2147483646 h 1814"/>
                    <a:gd name="T46" fmla="*/ 2147483646 w 649"/>
                    <a:gd name="T47" fmla="*/ 2147483646 h 1814"/>
                    <a:gd name="T48" fmla="*/ 2147483646 w 649"/>
                    <a:gd name="T49" fmla="*/ 2147483646 h 1814"/>
                    <a:gd name="T50" fmla="*/ 2147483646 w 649"/>
                    <a:gd name="T51" fmla="*/ 2147483646 h 1814"/>
                    <a:gd name="T52" fmla="*/ 2147483646 w 649"/>
                    <a:gd name="T53" fmla="*/ 2147483646 h 1814"/>
                    <a:gd name="T54" fmla="*/ 2147483646 w 649"/>
                    <a:gd name="T55" fmla="*/ 2147483646 h 1814"/>
                    <a:gd name="T56" fmla="*/ 2147483646 w 649"/>
                    <a:gd name="T57" fmla="*/ 2147483646 h 1814"/>
                    <a:gd name="T58" fmla="*/ 2147483646 w 649"/>
                    <a:gd name="T59" fmla="*/ 2147483646 h 1814"/>
                    <a:gd name="T60" fmla="*/ 2147483646 w 649"/>
                    <a:gd name="T61" fmla="*/ 2147483646 h 1814"/>
                    <a:gd name="T62" fmla="*/ 2147483646 w 649"/>
                    <a:gd name="T63" fmla="*/ 2147483646 h 1814"/>
                    <a:gd name="T64" fmla="*/ 2147483646 w 649"/>
                    <a:gd name="T65" fmla="*/ 2147483646 h 1814"/>
                    <a:gd name="T66" fmla="*/ 2147483646 w 649"/>
                    <a:gd name="T67" fmla="*/ 0 h 1814"/>
                    <a:gd name="T68" fmla="*/ 2147483646 w 649"/>
                    <a:gd name="T69" fmla="*/ 0 h 18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lnTo>
                        <a:pt x="8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526;p27"/>
                <p:cNvSpPr>
                  <a:spLocks/>
                </p:cNvSpPr>
                <p:nvPr/>
              </p:nvSpPr>
              <p:spPr bwMode="auto">
                <a:xfrm>
                  <a:off x="3763052" y="3944757"/>
                  <a:ext cx="63520" cy="101629"/>
                </a:xfrm>
                <a:custGeom>
                  <a:avLst/>
                  <a:gdLst>
                    <a:gd name="T0" fmla="*/ 2147483646 w 1152"/>
                    <a:gd name="T1" fmla="*/ 2147483646 h 1854"/>
                    <a:gd name="T2" fmla="*/ 2147483646 w 1152"/>
                    <a:gd name="T3" fmla="*/ 2147483646 h 1854"/>
                    <a:gd name="T4" fmla="*/ 2147483646 w 1152"/>
                    <a:gd name="T5" fmla="*/ 2147483646 h 1854"/>
                    <a:gd name="T6" fmla="*/ 2147483646 w 1152"/>
                    <a:gd name="T7" fmla="*/ 2147483646 h 1854"/>
                    <a:gd name="T8" fmla="*/ 2147483646 w 1152"/>
                    <a:gd name="T9" fmla="*/ 2147483646 h 1854"/>
                    <a:gd name="T10" fmla="*/ 2147483646 w 1152"/>
                    <a:gd name="T11" fmla="*/ 2147483646 h 1854"/>
                    <a:gd name="T12" fmla="*/ 2147483646 w 1152"/>
                    <a:gd name="T13" fmla="*/ 2147483646 h 1854"/>
                    <a:gd name="T14" fmla="*/ 2147483646 w 1152"/>
                    <a:gd name="T15" fmla="*/ 2147483646 h 1854"/>
                    <a:gd name="T16" fmla="*/ 2147483646 w 1152"/>
                    <a:gd name="T17" fmla="*/ 2147483646 h 1854"/>
                    <a:gd name="T18" fmla="*/ 2147483646 w 1152"/>
                    <a:gd name="T19" fmla="*/ 2147483646 h 1854"/>
                    <a:gd name="T20" fmla="*/ 2147483646 w 1152"/>
                    <a:gd name="T21" fmla="*/ 2147483646 h 1854"/>
                    <a:gd name="T22" fmla="*/ 2147483646 w 1152"/>
                    <a:gd name="T23" fmla="*/ 2147483646 h 1854"/>
                    <a:gd name="T24" fmla="*/ 2147483646 w 1152"/>
                    <a:gd name="T25" fmla="*/ 2147483646 h 1854"/>
                    <a:gd name="T26" fmla="*/ 2147483646 w 1152"/>
                    <a:gd name="T27" fmla="*/ 2147483646 h 1854"/>
                    <a:gd name="T28" fmla="*/ 2147483646 w 1152"/>
                    <a:gd name="T29" fmla="*/ 2147483646 h 1854"/>
                    <a:gd name="T30" fmla="*/ 2147483646 w 1152"/>
                    <a:gd name="T31" fmla="*/ 2147483646 h 1854"/>
                    <a:gd name="T32" fmla="*/ 2147483646 w 1152"/>
                    <a:gd name="T33" fmla="*/ 2147483646 h 1854"/>
                    <a:gd name="T34" fmla="*/ 2147483646 w 1152"/>
                    <a:gd name="T35" fmla="*/ 2147483646 h 1854"/>
                    <a:gd name="T36" fmla="*/ 2147483646 w 1152"/>
                    <a:gd name="T37" fmla="*/ 2147483646 h 1854"/>
                    <a:gd name="T38" fmla="*/ 2147483646 w 1152"/>
                    <a:gd name="T39" fmla="*/ 2147483646 h 1854"/>
                    <a:gd name="T40" fmla="*/ 2147483646 w 1152"/>
                    <a:gd name="T41" fmla="*/ 2147483646 h 1854"/>
                    <a:gd name="T42" fmla="*/ 2147483646 w 1152"/>
                    <a:gd name="T43" fmla="*/ 2147483646 h 1854"/>
                    <a:gd name="T44" fmla="*/ 2147483646 w 1152"/>
                    <a:gd name="T45" fmla="*/ 2147483646 h 1854"/>
                    <a:gd name="T46" fmla="*/ 2147483646 w 1152"/>
                    <a:gd name="T47" fmla="*/ 2147483646 h 1854"/>
                    <a:gd name="T48" fmla="*/ 2147483646 w 1152"/>
                    <a:gd name="T49" fmla="*/ 2147483646 h 1854"/>
                    <a:gd name="T50" fmla="*/ 2147483646 w 1152"/>
                    <a:gd name="T51" fmla="*/ 2147483646 h 1854"/>
                    <a:gd name="T52" fmla="*/ 2147483646 w 1152"/>
                    <a:gd name="T53" fmla="*/ 2147483646 h 1854"/>
                    <a:gd name="T54" fmla="*/ 2147483646 w 1152"/>
                    <a:gd name="T55" fmla="*/ 2147483646 h 1854"/>
                    <a:gd name="T56" fmla="*/ 2147483646 w 1152"/>
                    <a:gd name="T57" fmla="*/ 2147483646 h 1854"/>
                    <a:gd name="T58" fmla="*/ 2147483646 w 1152"/>
                    <a:gd name="T59" fmla="*/ 2147483646 h 1854"/>
                    <a:gd name="T60" fmla="*/ 2147483646 w 1152"/>
                    <a:gd name="T61" fmla="*/ 2147483646 h 1854"/>
                    <a:gd name="T62" fmla="*/ 2147483646 w 1152"/>
                    <a:gd name="T63" fmla="*/ 2147483646 h 1854"/>
                    <a:gd name="T64" fmla="*/ 2147483646 w 1152"/>
                    <a:gd name="T65" fmla="*/ 2147483646 h 1854"/>
                    <a:gd name="T66" fmla="*/ 2147483646 w 1152"/>
                    <a:gd name="T67" fmla="*/ 2147483646 h 1854"/>
                    <a:gd name="T68" fmla="*/ 2147483646 w 1152"/>
                    <a:gd name="T69" fmla="*/ 2147483646 h 1854"/>
                    <a:gd name="T70" fmla="*/ 2147483646 w 1152"/>
                    <a:gd name="T71" fmla="*/ 2147483646 h 1854"/>
                    <a:gd name="T72" fmla="*/ 2147483646 w 1152"/>
                    <a:gd name="T73" fmla="*/ 2147483646 h 1854"/>
                    <a:gd name="T74" fmla="*/ 2147483646 w 1152"/>
                    <a:gd name="T75" fmla="*/ 2147483646 h 1854"/>
                    <a:gd name="T76" fmla="*/ 2147483646 w 1152"/>
                    <a:gd name="T77" fmla="*/ 2147483646 h 1854"/>
                    <a:gd name="T78" fmla="*/ 2147483646 w 1152"/>
                    <a:gd name="T79" fmla="*/ 2147483646 h 1854"/>
                    <a:gd name="T80" fmla="*/ 2147483646 w 1152"/>
                    <a:gd name="T81" fmla="*/ 2147483646 h 1854"/>
                    <a:gd name="T82" fmla="*/ 2147483646 w 1152"/>
                    <a:gd name="T83" fmla="*/ 2147483646 h 1854"/>
                    <a:gd name="T84" fmla="*/ 2147483646 w 1152"/>
                    <a:gd name="T85" fmla="*/ 2147483646 h 1854"/>
                    <a:gd name="T86" fmla="*/ 2147483646 w 1152"/>
                    <a:gd name="T87" fmla="*/ 2147483646 h 1854"/>
                    <a:gd name="T88" fmla="*/ 2147483646 w 1152"/>
                    <a:gd name="T89" fmla="*/ 2147483646 h 1854"/>
                    <a:gd name="T90" fmla="*/ 2147483646 w 1152"/>
                    <a:gd name="T91" fmla="*/ 2147483646 h 1854"/>
                    <a:gd name="T92" fmla="*/ 2147483646 w 1152"/>
                    <a:gd name="T93" fmla="*/ 2147483646 h 1854"/>
                    <a:gd name="T94" fmla="*/ 2147483646 w 1152"/>
                    <a:gd name="T95" fmla="*/ 2147483646 h 1854"/>
                    <a:gd name="T96" fmla="*/ 2147483646 w 1152"/>
                    <a:gd name="T97" fmla="*/ 2147483646 h 1854"/>
                    <a:gd name="T98" fmla="*/ 2147483646 w 1152"/>
                    <a:gd name="T99" fmla="*/ 2147483646 h 1854"/>
                    <a:gd name="T100" fmla="*/ 2147483646 w 1152"/>
                    <a:gd name="T101" fmla="*/ 2147483646 h 1854"/>
                    <a:gd name="T102" fmla="*/ 2147483646 w 1152"/>
                    <a:gd name="T103" fmla="*/ 2147483646 h 1854"/>
                    <a:gd name="T104" fmla="*/ 2147483646 w 1152"/>
                    <a:gd name="T105" fmla="*/ 2147483646 h 1854"/>
                    <a:gd name="T106" fmla="*/ 2147483646 w 1152"/>
                    <a:gd name="T107" fmla="*/ 2147483646 h 1854"/>
                    <a:gd name="T108" fmla="*/ 2147483646 w 1152"/>
                    <a:gd name="T109" fmla="*/ 2147483646 h 1854"/>
                    <a:gd name="T110" fmla="*/ 2147483646 w 1152"/>
                    <a:gd name="T111" fmla="*/ 2147483646 h 1854"/>
                    <a:gd name="T112" fmla="*/ 2147483646 w 1152"/>
                    <a:gd name="T113" fmla="*/ 2147483646 h 1854"/>
                    <a:gd name="T114" fmla="*/ 2147483646 w 1152"/>
                    <a:gd name="T115" fmla="*/ 2147483646 h 1854"/>
                    <a:gd name="T116" fmla="*/ 2147483646 w 1152"/>
                    <a:gd name="T117" fmla="*/ 2147483646 h 1854"/>
                    <a:gd name="T118" fmla="*/ 2147483646 w 1152"/>
                    <a:gd name="T119" fmla="*/ 2147483646 h 1854"/>
                    <a:gd name="T120" fmla="*/ 2147483646 w 1152"/>
                    <a:gd name="T121" fmla="*/ 2147483646 h 18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527;p27"/>
                <p:cNvSpPr>
                  <a:spLocks/>
                </p:cNvSpPr>
                <p:nvPr/>
              </p:nvSpPr>
              <p:spPr bwMode="auto">
                <a:xfrm>
                  <a:off x="3828691" y="3990807"/>
                  <a:ext cx="65637" cy="57167"/>
                </a:xfrm>
                <a:custGeom>
                  <a:avLst/>
                  <a:gdLst>
                    <a:gd name="T0" fmla="*/ 2147483646 w 1192"/>
                    <a:gd name="T1" fmla="*/ 2147483646 h 1034"/>
                    <a:gd name="T2" fmla="*/ 2147483646 w 1192"/>
                    <a:gd name="T3" fmla="*/ 2147483646 h 1034"/>
                    <a:gd name="T4" fmla="*/ 2147483646 w 1192"/>
                    <a:gd name="T5" fmla="*/ 2147483646 h 1034"/>
                    <a:gd name="T6" fmla="*/ 2147483646 w 1192"/>
                    <a:gd name="T7" fmla="*/ 2147483646 h 1034"/>
                    <a:gd name="T8" fmla="*/ 2147483646 w 1192"/>
                    <a:gd name="T9" fmla="*/ 2147483646 h 1034"/>
                    <a:gd name="T10" fmla="*/ 2147483646 w 1192"/>
                    <a:gd name="T11" fmla="*/ 2147483646 h 1034"/>
                    <a:gd name="T12" fmla="*/ 2147483646 w 1192"/>
                    <a:gd name="T13" fmla="*/ 2147483646 h 1034"/>
                    <a:gd name="T14" fmla="*/ 2147483646 w 1192"/>
                    <a:gd name="T15" fmla="*/ 2147483646 h 1034"/>
                    <a:gd name="T16" fmla="*/ 2147483646 w 1192"/>
                    <a:gd name="T17" fmla="*/ 2147483646 h 1034"/>
                    <a:gd name="T18" fmla="*/ 2147483646 w 1192"/>
                    <a:gd name="T19" fmla="*/ 2147483646 h 1034"/>
                    <a:gd name="T20" fmla="*/ 2147483646 w 1192"/>
                    <a:gd name="T21" fmla="*/ 2147483646 h 1034"/>
                    <a:gd name="T22" fmla="*/ 2147483646 w 1192"/>
                    <a:gd name="T23" fmla="*/ 2147483646 h 1034"/>
                    <a:gd name="T24" fmla="*/ 2147483646 w 1192"/>
                    <a:gd name="T25" fmla="*/ 2147483646 h 1034"/>
                    <a:gd name="T26" fmla="*/ 2147483646 w 1192"/>
                    <a:gd name="T27" fmla="*/ 2147483646 h 1034"/>
                    <a:gd name="T28" fmla="*/ 2147483646 w 1192"/>
                    <a:gd name="T29" fmla="*/ 2147483646 h 1034"/>
                    <a:gd name="T30" fmla="*/ 2147483646 w 1192"/>
                    <a:gd name="T31" fmla="*/ 2147483646 h 1034"/>
                    <a:gd name="T32" fmla="*/ 2147483646 w 1192"/>
                    <a:gd name="T33" fmla="*/ 2147483646 h 1034"/>
                    <a:gd name="T34" fmla="*/ 2147483646 w 1192"/>
                    <a:gd name="T35" fmla="*/ 2147483646 h 1034"/>
                    <a:gd name="T36" fmla="*/ 2147483646 w 1192"/>
                    <a:gd name="T37" fmla="*/ 2147483646 h 1034"/>
                    <a:gd name="T38" fmla="*/ 2147483646 w 1192"/>
                    <a:gd name="T39" fmla="*/ 2147483646 h 1034"/>
                    <a:gd name="T40" fmla="*/ 2147483646 w 1192"/>
                    <a:gd name="T41" fmla="*/ 2147483646 h 1034"/>
                    <a:gd name="T42" fmla="*/ 2147483646 w 1192"/>
                    <a:gd name="T43" fmla="*/ 2147483646 h 1034"/>
                    <a:gd name="T44" fmla="*/ 2147483646 w 1192"/>
                    <a:gd name="T45" fmla="*/ 2147483646 h 1034"/>
                    <a:gd name="T46" fmla="*/ 2147483646 w 1192"/>
                    <a:gd name="T47" fmla="*/ 2147483646 h 1034"/>
                    <a:gd name="T48" fmla="*/ 2147483646 w 1192"/>
                    <a:gd name="T49" fmla="*/ 2147483646 h 1034"/>
                    <a:gd name="T50" fmla="*/ 2147483646 w 1192"/>
                    <a:gd name="T51" fmla="*/ 2147483646 h 1034"/>
                    <a:gd name="T52" fmla="*/ 2147483646 w 1192"/>
                    <a:gd name="T53" fmla="*/ 2147483646 h 1034"/>
                    <a:gd name="T54" fmla="*/ 2147483646 w 1192"/>
                    <a:gd name="T55" fmla="*/ 2147483646 h 1034"/>
                    <a:gd name="T56" fmla="*/ 2147483646 w 1192"/>
                    <a:gd name="T57" fmla="*/ 2147483646 h 1034"/>
                    <a:gd name="T58" fmla="*/ 2147483646 w 1192"/>
                    <a:gd name="T59" fmla="*/ 2147483646 h 1034"/>
                    <a:gd name="T60" fmla="*/ 2147483646 w 1192"/>
                    <a:gd name="T61" fmla="*/ 2147483646 h 1034"/>
                    <a:gd name="T62" fmla="*/ 2147483646 w 1192"/>
                    <a:gd name="T63" fmla="*/ 2147483646 h 1034"/>
                    <a:gd name="T64" fmla="*/ 2147483646 w 1192"/>
                    <a:gd name="T65" fmla="*/ 2147483646 h 1034"/>
                    <a:gd name="T66" fmla="*/ 2147483646 w 1192"/>
                    <a:gd name="T67" fmla="*/ 2147483646 h 1034"/>
                    <a:gd name="T68" fmla="*/ 2147483646 w 1192"/>
                    <a:gd name="T69" fmla="*/ 2147483646 h 1034"/>
                    <a:gd name="T70" fmla="*/ 2147483646 w 1192"/>
                    <a:gd name="T71" fmla="*/ 2147483646 h 1034"/>
                    <a:gd name="T72" fmla="*/ 2147483646 w 1192"/>
                    <a:gd name="T73" fmla="*/ 2147483646 h 1034"/>
                    <a:gd name="T74" fmla="*/ 2147483646 w 1192"/>
                    <a:gd name="T75" fmla="*/ 2147483646 h 1034"/>
                    <a:gd name="T76" fmla="*/ 2147483646 w 1192"/>
                    <a:gd name="T77" fmla="*/ 2147483646 h 1034"/>
                    <a:gd name="T78" fmla="*/ 2147483646 w 1192"/>
                    <a:gd name="T79" fmla="*/ 2147483646 h 10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lnTo>
                        <a:pt x="173" y="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528;p27"/>
                <p:cNvSpPr>
                  <a:spLocks/>
                </p:cNvSpPr>
                <p:nvPr/>
              </p:nvSpPr>
              <p:spPr bwMode="auto">
                <a:xfrm>
                  <a:off x="3900680" y="3946344"/>
                  <a:ext cx="59286" cy="100042"/>
                </a:xfrm>
                <a:custGeom>
                  <a:avLst/>
                  <a:gdLst>
                    <a:gd name="T0" fmla="*/ 2147483646 w 1086"/>
                    <a:gd name="T1" fmla="*/ 2147483646 h 1814"/>
                    <a:gd name="T2" fmla="*/ 2147483646 w 1086"/>
                    <a:gd name="T3" fmla="*/ 2147483646 h 1814"/>
                    <a:gd name="T4" fmla="*/ 2147483646 w 1086"/>
                    <a:gd name="T5" fmla="*/ 2147483646 h 1814"/>
                    <a:gd name="T6" fmla="*/ 2147483646 w 1086"/>
                    <a:gd name="T7" fmla="*/ 2147483646 h 1814"/>
                    <a:gd name="T8" fmla="*/ 2147483646 w 1086"/>
                    <a:gd name="T9" fmla="*/ 2147483646 h 1814"/>
                    <a:gd name="T10" fmla="*/ 2147483646 w 1086"/>
                    <a:gd name="T11" fmla="*/ 2147483646 h 1814"/>
                    <a:gd name="T12" fmla="*/ 2147483646 w 1086"/>
                    <a:gd name="T13" fmla="*/ 2147483646 h 1814"/>
                    <a:gd name="T14" fmla="*/ 2147483646 w 1086"/>
                    <a:gd name="T15" fmla="*/ 2147483646 h 1814"/>
                    <a:gd name="T16" fmla="*/ 2147483646 w 1086"/>
                    <a:gd name="T17" fmla="*/ 2147483646 h 1814"/>
                    <a:gd name="T18" fmla="*/ 2147483646 w 1086"/>
                    <a:gd name="T19" fmla="*/ 2147483646 h 1814"/>
                    <a:gd name="T20" fmla="*/ 2147483646 w 1086"/>
                    <a:gd name="T21" fmla="*/ 2147483646 h 1814"/>
                    <a:gd name="T22" fmla="*/ 2147483646 w 1086"/>
                    <a:gd name="T23" fmla="*/ 2147483646 h 1814"/>
                    <a:gd name="T24" fmla="*/ 2147483646 w 1086"/>
                    <a:gd name="T25" fmla="*/ 2147483646 h 1814"/>
                    <a:gd name="T26" fmla="*/ 2147483646 w 1086"/>
                    <a:gd name="T27" fmla="*/ 2147483646 h 1814"/>
                    <a:gd name="T28" fmla="*/ 2147483646 w 1086"/>
                    <a:gd name="T29" fmla="*/ 2147483646 h 1814"/>
                    <a:gd name="T30" fmla="*/ 2147483646 w 1086"/>
                    <a:gd name="T31" fmla="*/ 2147483646 h 1814"/>
                    <a:gd name="T32" fmla="*/ 2147483646 w 1086"/>
                    <a:gd name="T33" fmla="*/ 2147483646 h 1814"/>
                    <a:gd name="T34" fmla="*/ 2147483646 w 1086"/>
                    <a:gd name="T35" fmla="*/ 2147483646 h 1814"/>
                    <a:gd name="T36" fmla="*/ 2147483646 w 1086"/>
                    <a:gd name="T37" fmla="*/ 2147483646 h 1814"/>
                    <a:gd name="T38" fmla="*/ 2147483646 w 1086"/>
                    <a:gd name="T39" fmla="*/ 2147483646 h 1814"/>
                    <a:gd name="T40" fmla="*/ 2147483646 w 1086"/>
                    <a:gd name="T41" fmla="*/ 2147483646 h 1814"/>
                    <a:gd name="T42" fmla="*/ 2147483646 w 1086"/>
                    <a:gd name="T43" fmla="*/ 2147483646 h 1814"/>
                    <a:gd name="T44" fmla="*/ 2147483646 w 1086"/>
                    <a:gd name="T45" fmla="*/ 2147483646 h 1814"/>
                    <a:gd name="T46" fmla="*/ 2147483646 w 1086"/>
                    <a:gd name="T47" fmla="*/ 2147483646 h 1814"/>
                    <a:gd name="T48" fmla="*/ 2147483646 w 1086"/>
                    <a:gd name="T49" fmla="*/ 2147483646 h 1814"/>
                    <a:gd name="T50" fmla="*/ 2147483646 w 1086"/>
                    <a:gd name="T51" fmla="*/ 2147483646 h 1814"/>
                    <a:gd name="T52" fmla="*/ 2147483646 w 1086"/>
                    <a:gd name="T53" fmla="*/ 2147483646 h 1814"/>
                    <a:gd name="T54" fmla="*/ 2147483646 w 1086"/>
                    <a:gd name="T55" fmla="*/ 2147483646 h 1814"/>
                    <a:gd name="T56" fmla="*/ 2147483646 w 1086"/>
                    <a:gd name="T57" fmla="*/ 2147483646 h 1814"/>
                    <a:gd name="T58" fmla="*/ 2147483646 w 1086"/>
                    <a:gd name="T59" fmla="*/ 2147483646 h 1814"/>
                    <a:gd name="T60" fmla="*/ 2147483646 w 1086"/>
                    <a:gd name="T61" fmla="*/ 2147483646 h 1814"/>
                    <a:gd name="T62" fmla="*/ 2147483646 w 1086"/>
                    <a:gd name="T63" fmla="*/ 0 h 18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529;p27"/>
                <p:cNvSpPr>
                  <a:spLocks/>
                </p:cNvSpPr>
                <p:nvPr/>
              </p:nvSpPr>
              <p:spPr bwMode="auto">
                <a:xfrm>
                  <a:off x="3883742" y="4260760"/>
                  <a:ext cx="143979" cy="144505"/>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530;p27"/>
                <p:cNvSpPr>
                  <a:spLocks/>
                </p:cNvSpPr>
                <p:nvPr/>
              </p:nvSpPr>
              <p:spPr bwMode="auto">
                <a:xfrm>
                  <a:off x="3883742" y="4454491"/>
                  <a:ext cx="143979" cy="142916"/>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531;p27"/>
                <p:cNvSpPr>
                  <a:spLocks/>
                </p:cNvSpPr>
                <p:nvPr/>
              </p:nvSpPr>
              <p:spPr bwMode="auto">
                <a:xfrm>
                  <a:off x="3883742" y="4645046"/>
                  <a:ext cx="143979" cy="339823"/>
                </a:xfrm>
                <a:custGeom>
                  <a:avLst/>
                  <a:gdLst>
                    <a:gd name="T0" fmla="*/ 2147483646 w 2595"/>
                    <a:gd name="T1" fmla="*/ 0 h 6129"/>
                    <a:gd name="T2" fmla="*/ 0 w 2595"/>
                    <a:gd name="T3" fmla="*/ 2147483646 h 6129"/>
                    <a:gd name="T4" fmla="*/ 0 w 2595"/>
                    <a:gd name="T5" fmla="*/ 2147483646 h 6129"/>
                    <a:gd name="T6" fmla="*/ 2147483646 w 2595"/>
                    <a:gd name="T7" fmla="*/ 2147483646 h 6129"/>
                    <a:gd name="T8" fmla="*/ 2147483646 w 2595"/>
                    <a:gd name="T9" fmla="*/ 2147483646 h 6129"/>
                    <a:gd name="T10" fmla="*/ 2147483646 w 2595"/>
                    <a:gd name="T11" fmla="*/ 2147483646 h 6129"/>
                    <a:gd name="T12" fmla="*/ 2147483646 w 2595"/>
                    <a:gd name="T13" fmla="*/ 2147483646 h 6129"/>
                    <a:gd name="T14" fmla="*/ 2147483646 w 2595"/>
                    <a:gd name="T15" fmla="*/ 0 h 6129"/>
                    <a:gd name="T16" fmla="*/ 2147483646 w 2595"/>
                    <a:gd name="T17" fmla="*/ 0 h 6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lnTo>
                        <a:pt x="50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157" name="Google Shape;532;p27"/>
            <p:cNvSpPr>
              <a:spLocks/>
            </p:cNvSpPr>
            <p:nvPr/>
          </p:nvSpPr>
          <p:spPr bwMode="auto">
            <a:xfrm>
              <a:off x="2415650" y="3608289"/>
              <a:ext cx="277372" cy="1899199"/>
            </a:xfrm>
            <a:custGeom>
              <a:avLst/>
              <a:gdLst>
                <a:gd name="T0" fmla="*/ 2147483646 w 5030"/>
                <a:gd name="T1" fmla="*/ 2147483646 h 34360"/>
                <a:gd name="T2" fmla="*/ 2147483646 w 5030"/>
                <a:gd name="T3" fmla="*/ 2147483646 h 34360"/>
                <a:gd name="T4" fmla="*/ 2147483646 w 5030"/>
                <a:gd name="T5" fmla="*/ 2147483646 h 34360"/>
                <a:gd name="T6" fmla="*/ 2147483646 w 5030"/>
                <a:gd name="T7" fmla="*/ 2147483646 h 34360"/>
                <a:gd name="T8" fmla="*/ 2147483646 w 5030"/>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30" h="34360" extrusionOk="0">
                  <a:moveTo>
                    <a:pt x="1" y="1"/>
                  </a:moveTo>
                  <a:lnTo>
                    <a:pt x="1" y="34359"/>
                  </a:lnTo>
                  <a:lnTo>
                    <a:pt x="5030" y="34359"/>
                  </a:lnTo>
                  <a:lnTo>
                    <a:pt x="5030" y="1"/>
                  </a:lnTo>
                  <a:lnTo>
                    <a:pt x="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533;p27"/>
            <p:cNvSpPr>
              <a:spLocks/>
            </p:cNvSpPr>
            <p:nvPr/>
          </p:nvSpPr>
          <p:spPr bwMode="auto">
            <a:xfrm>
              <a:off x="2652793" y="3608289"/>
              <a:ext cx="40229" cy="1899199"/>
            </a:xfrm>
            <a:custGeom>
              <a:avLst/>
              <a:gdLst>
                <a:gd name="T0" fmla="*/ 0 w 728"/>
                <a:gd name="T1" fmla="*/ 2147483646 h 34360"/>
                <a:gd name="T2" fmla="*/ 0 w 728"/>
                <a:gd name="T3" fmla="*/ 2147483646 h 34360"/>
                <a:gd name="T4" fmla="*/ 2147483646 w 728"/>
                <a:gd name="T5" fmla="*/ 2147483646 h 34360"/>
                <a:gd name="T6" fmla="*/ 2147483646 w 728"/>
                <a:gd name="T7" fmla="*/ 2147483646 h 34360"/>
                <a:gd name="T8" fmla="*/ 0 w 728"/>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8" h="34360" extrusionOk="0">
                  <a:moveTo>
                    <a:pt x="0" y="1"/>
                  </a:moveTo>
                  <a:lnTo>
                    <a:pt x="0" y="34359"/>
                  </a:lnTo>
                  <a:lnTo>
                    <a:pt x="728" y="34359"/>
                  </a:lnTo>
                  <a:lnTo>
                    <a:pt x="728"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534;p27"/>
            <p:cNvSpPr>
              <a:spLocks/>
            </p:cNvSpPr>
            <p:nvPr/>
          </p:nvSpPr>
          <p:spPr bwMode="auto">
            <a:xfrm>
              <a:off x="2510930" y="3670219"/>
              <a:ext cx="182092" cy="7940"/>
            </a:xfrm>
            <a:custGeom>
              <a:avLst/>
              <a:gdLst>
                <a:gd name="T0" fmla="*/ 0 w 3309"/>
                <a:gd name="T1" fmla="*/ 2147483646 h 160"/>
                <a:gd name="T2" fmla="*/ 0 w 3309"/>
                <a:gd name="T3" fmla="*/ 2147483646 h 160"/>
                <a:gd name="T4" fmla="*/ 2147483646 w 3309"/>
                <a:gd name="T5" fmla="*/ 2147483646 h 160"/>
                <a:gd name="T6" fmla="*/ 2147483646 w 3309"/>
                <a:gd name="T7" fmla="*/ 2147483646 h 160"/>
                <a:gd name="T8" fmla="*/ 0 w 3309"/>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1"/>
                  </a:moveTo>
                  <a:lnTo>
                    <a:pt x="0" y="159"/>
                  </a:lnTo>
                  <a:lnTo>
                    <a:pt x="3309" y="159"/>
                  </a:lnTo>
                  <a:lnTo>
                    <a:pt x="3309"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535;p27"/>
            <p:cNvSpPr>
              <a:spLocks/>
            </p:cNvSpPr>
            <p:nvPr/>
          </p:nvSpPr>
          <p:spPr bwMode="auto">
            <a:xfrm>
              <a:off x="2572334" y="3746441"/>
              <a:ext cx="120688" cy="7940"/>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536;p27"/>
            <p:cNvSpPr>
              <a:spLocks/>
            </p:cNvSpPr>
            <p:nvPr/>
          </p:nvSpPr>
          <p:spPr bwMode="auto">
            <a:xfrm>
              <a:off x="2572334" y="3849659"/>
              <a:ext cx="120688" cy="11115"/>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537;p27"/>
            <p:cNvSpPr>
              <a:spLocks/>
            </p:cNvSpPr>
            <p:nvPr/>
          </p:nvSpPr>
          <p:spPr bwMode="auto">
            <a:xfrm>
              <a:off x="2572334" y="3956051"/>
              <a:ext cx="120688" cy="9528"/>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538;p27"/>
            <p:cNvSpPr>
              <a:spLocks/>
            </p:cNvSpPr>
            <p:nvPr/>
          </p:nvSpPr>
          <p:spPr bwMode="auto">
            <a:xfrm>
              <a:off x="2572334" y="4119612"/>
              <a:ext cx="120688" cy="9528"/>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3"/>
                  </a:lnTo>
                  <a:lnTo>
                    <a:pt x="2211" y="173"/>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539;p27"/>
            <p:cNvSpPr>
              <a:spLocks/>
            </p:cNvSpPr>
            <p:nvPr/>
          </p:nvSpPr>
          <p:spPr bwMode="auto">
            <a:xfrm>
              <a:off x="2572334" y="4227593"/>
              <a:ext cx="120688" cy="9528"/>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540;p27"/>
            <p:cNvSpPr>
              <a:spLocks/>
            </p:cNvSpPr>
            <p:nvPr/>
          </p:nvSpPr>
          <p:spPr bwMode="auto">
            <a:xfrm>
              <a:off x="2572334" y="4333986"/>
              <a:ext cx="120688" cy="952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541;p27"/>
            <p:cNvSpPr>
              <a:spLocks/>
            </p:cNvSpPr>
            <p:nvPr/>
          </p:nvSpPr>
          <p:spPr bwMode="auto">
            <a:xfrm>
              <a:off x="2572334" y="4495957"/>
              <a:ext cx="120688" cy="7940"/>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542;p27"/>
            <p:cNvSpPr>
              <a:spLocks/>
            </p:cNvSpPr>
            <p:nvPr/>
          </p:nvSpPr>
          <p:spPr bwMode="auto">
            <a:xfrm>
              <a:off x="2572334" y="4599175"/>
              <a:ext cx="120688" cy="12704"/>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543;p27"/>
            <p:cNvSpPr>
              <a:spLocks/>
            </p:cNvSpPr>
            <p:nvPr/>
          </p:nvSpPr>
          <p:spPr bwMode="auto">
            <a:xfrm>
              <a:off x="2572334" y="4705568"/>
              <a:ext cx="120688" cy="9528"/>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544;p27"/>
            <p:cNvSpPr>
              <a:spLocks/>
            </p:cNvSpPr>
            <p:nvPr/>
          </p:nvSpPr>
          <p:spPr bwMode="auto">
            <a:xfrm>
              <a:off x="2572334" y="4867540"/>
              <a:ext cx="120688" cy="12704"/>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545;p27"/>
            <p:cNvSpPr>
              <a:spLocks/>
            </p:cNvSpPr>
            <p:nvPr/>
          </p:nvSpPr>
          <p:spPr bwMode="auto">
            <a:xfrm>
              <a:off x="2572334" y="4973933"/>
              <a:ext cx="120688" cy="9528"/>
            </a:xfrm>
            <a:custGeom>
              <a:avLst/>
              <a:gdLst>
                <a:gd name="T0" fmla="*/ 2147483646 w 2211"/>
                <a:gd name="T1" fmla="*/ 2147483646 h 160"/>
                <a:gd name="T2" fmla="*/ 2147483646 w 2211"/>
                <a:gd name="T3" fmla="*/ 2147483646 h 160"/>
                <a:gd name="T4" fmla="*/ 2147483646 w 2211"/>
                <a:gd name="T5" fmla="*/ 2147483646 h 160"/>
                <a:gd name="T6" fmla="*/ 2147483646 w 2211"/>
                <a:gd name="T7" fmla="*/ 2147483646 h 160"/>
                <a:gd name="T8" fmla="*/ 2147483646 w 2211"/>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1"/>
                  </a:moveTo>
                  <a:lnTo>
                    <a:pt x="1" y="160"/>
                  </a:lnTo>
                  <a:lnTo>
                    <a:pt x="2211" y="160"/>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546;p27"/>
            <p:cNvSpPr>
              <a:spLocks/>
            </p:cNvSpPr>
            <p:nvPr/>
          </p:nvSpPr>
          <p:spPr bwMode="auto">
            <a:xfrm>
              <a:off x="2572334" y="5080326"/>
              <a:ext cx="120688" cy="9528"/>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547;p27"/>
            <p:cNvSpPr>
              <a:spLocks/>
            </p:cNvSpPr>
            <p:nvPr/>
          </p:nvSpPr>
          <p:spPr bwMode="auto">
            <a:xfrm>
              <a:off x="2572334" y="5242298"/>
              <a:ext cx="120688" cy="9528"/>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548;p27"/>
            <p:cNvSpPr>
              <a:spLocks/>
            </p:cNvSpPr>
            <p:nvPr/>
          </p:nvSpPr>
          <p:spPr bwMode="auto">
            <a:xfrm>
              <a:off x="2572334" y="5348692"/>
              <a:ext cx="120688" cy="9528"/>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2"/>
                  </a:lnTo>
                  <a:lnTo>
                    <a:pt x="2211" y="172"/>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549;p27"/>
            <p:cNvSpPr>
              <a:spLocks/>
            </p:cNvSpPr>
            <p:nvPr/>
          </p:nvSpPr>
          <p:spPr bwMode="auto">
            <a:xfrm>
              <a:off x="2572334" y="5451909"/>
              <a:ext cx="120688" cy="12704"/>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550;p27"/>
            <p:cNvSpPr>
              <a:spLocks/>
            </p:cNvSpPr>
            <p:nvPr/>
          </p:nvSpPr>
          <p:spPr bwMode="auto">
            <a:xfrm>
              <a:off x="2510930" y="4041801"/>
              <a:ext cx="182092" cy="12704"/>
            </a:xfrm>
            <a:custGeom>
              <a:avLst/>
              <a:gdLst>
                <a:gd name="T0" fmla="*/ 0 w 3309"/>
                <a:gd name="T1" fmla="*/ 0 h 226"/>
                <a:gd name="T2" fmla="*/ 0 w 3309"/>
                <a:gd name="T3" fmla="*/ 2147483646 h 226"/>
                <a:gd name="T4" fmla="*/ 2147483646 w 3309"/>
                <a:gd name="T5" fmla="*/ 2147483646 h 226"/>
                <a:gd name="T6" fmla="*/ 2147483646 w 3309"/>
                <a:gd name="T7" fmla="*/ 0 h 226"/>
                <a:gd name="T8" fmla="*/ 0 w 3309"/>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226" extrusionOk="0">
                  <a:moveTo>
                    <a:pt x="0" y="0"/>
                  </a:moveTo>
                  <a:lnTo>
                    <a:pt x="0" y="225"/>
                  </a:lnTo>
                  <a:lnTo>
                    <a:pt x="3309" y="225"/>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551;p27"/>
            <p:cNvSpPr>
              <a:spLocks/>
            </p:cNvSpPr>
            <p:nvPr/>
          </p:nvSpPr>
          <p:spPr bwMode="auto">
            <a:xfrm>
              <a:off x="2510930" y="4416559"/>
              <a:ext cx="182092" cy="9528"/>
            </a:xfrm>
            <a:custGeom>
              <a:avLst/>
              <a:gdLst>
                <a:gd name="T0" fmla="*/ 0 w 3309"/>
                <a:gd name="T1" fmla="*/ 0 h 173"/>
                <a:gd name="T2" fmla="*/ 0 w 3309"/>
                <a:gd name="T3" fmla="*/ 2147483646 h 173"/>
                <a:gd name="T4" fmla="*/ 2147483646 w 3309"/>
                <a:gd name="T5" fmla="*/ 2147483646 h 173"/>
                <a:gd name="T6" fmla="*/ 2147483646 w 3309"/>
                <a:gd name="T7" fmla="*/ 0 h 173"/>
                <a:gd name="T8" fmla="*/ 0 w 3309"/>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0"/>
                  </a:moveTo>
                  <a:lnTo>
                    <a:pt x="0" y="173"/>
                  </a:lnTo>
                  <a:lnTo>
                    <a:pt x="3309" y="173"/>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552;p27"/>
            <p:cNvSpPr>
              <a:spLocks/>
            </p:cNvSpPr>
            <p:nvPr/>
          </p:nvSpPr>
          <p:spPr bwMode="auto">
            <a:xfrm>
              <a:off x="2510930" y="4788142"/>
              <a:ext cx="182092" cy="9528"/>
            </a:xfrm>
            <a:custGeom>
              <a:avLst/>
              <a:gdLst>
                <a:gd name="T0" fmla="*/ 0 w 3309"/>
                <a:gd name="T1" fmla="*/ 0 h 160"/>
                <a:gd name="T2" fmla="*/ 0 w 3309"/>
                <a:gd name="T3" fmla="*/ 2147483646 h 160"/>
                <a:gd name="T4" fmla="*/ 2147483646 w 3309"/>
                <a:gd name="T5" fmla="*/ 2147483646 h 160"/>
                <a:gd name="T6" fmla="*/ 2147483646 w 3309"/>
                <a:gd name="T7" fmla="*/ 0 h 160"/>
                <a:gd name="T8" fmla="*/ 0 w 3309"/>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0"/>
                  </a:moveTo>
                  <a:lnTo>
                    <a:pt x="0" y="159"/>
                  </a:lnTo>
                  <a:lnTo>
                    <a:pt x="3309" y="159"/>
                  </a:lnTo>
                  <a:lnTo>
                    <a:pt x="3309" y="0"/>
                  </a:lnTo>
                  <a:lnTo>
                    <a:pt x="0"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553;p27"/>
            <p:cNvSpPr>
              <a:spLocks/>
            </p:cNvSpPr>
            <p:nvPr/>
          </p:nvSpPr>
          <p:spPr bwMode="auto">
            <a:xfrm>
              <a:off x="2510930" y="5162900"/>
              <a:ext cx="182092" cy="9528"/>
            </a:xfrm>
            <a:custGeom>
              <a:avLst/>
              <a:gdLst>
                <a:gd name="T0" fmla="*/ 0 w 3309"/>
                <a:gd name="T1" fmla="*/ 2147483646 h 173"/>
                <a:gd name="T2" fmla="*/ 0 w 3309"/>
                <a:gd name="T3" fmla="*/ 2147483646 h 173"/>
                <a:gd name="T4" fmla="*/ 2147483646 w 3309"/>
                <a:gd name="T5" fmla="*/ 2147483646 h 173"/>
                <a:gd name="T6" fmla="*/ 2147483646 w 3309"/>
                <a:gd name="T7" fmla="*/ 2147483646 h 173"/>
                <a:gd name="T8" fmla="*/ 0 w 3309"/>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1"/>
                  </a:moveTo>
                  <a:lnTo>
                    <a:pt x="0" y="173"/>
                  </a:lnTo>
                  <a:lnTo>
                    <a:pt x="3309" y="173"/>
                  </a:lnTo>
                  <a:lnTo>
                    <a:pt x="3309" y="1"/>
                  </a:lnTo>
                  <a:lnTo>
                    <a:pt x="0"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554;p27"/>
            <p:cNvSpPr/>
            <p:nvPr/>
          </p:nvSpPr>
          <p:spPr>
            <a:xfrm>
              <a:off x="2597742" y="4303815"/>
              <a:ext cx="317602" cy="1057580"/>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0" name="Google Shape;555;p27"/>
            <p:cNvSpPr>
              <a:spLocks/>
            </p:cNvSpPr>
            <p:nvPr/>
          </p:nvSpPr>
          <p:spPr bwMode="auto">
            <a:xfrm>
              <a:off x="2608328" y="4616642"/>
              <a:ext cx="285842" cy="744753"/>
            </a:xfrm>
            <a:custGeom>
              <a:avLst/>
              <a:gdLst>
                <a:gd name="T0" fmla="*/ 0 w 5189"/>
                <a:gd name="T1" fmla="*/ 0 h 13466"/>
                <a:gd name="T2" fmla="*/ 2147483646 w 5189"/>
                <a:gd name="T3" fmla="*/ 2147483646 h 13466"/>
                <a:gd name="T4" fmla="*/ 2147483646 w 5189"/>
                <a:gd name="T5" fmla="*/ 2147483646 h 13466"/>
                <a:gd name="T6" fmla="*/ 2147483646 w 5189"/>
                <a:gd name="T7" fmla="*/ 2147483646 h 13466"/>
                <a:gd name="T8" fmla="*/ 2147483646 w 5189"/>
                <a:gd name="T9" fmla="*/ 2147483646 h 13466"/>
                <a:gd name="T10" fmla="*/ 2147483646 w 5189"/>
                <a:gd name="T11" fmla="*/ 2147483646 h 13466"/>
                <a:gd name="T12" fmla="*/ 2147483646 w 5189"/>
                <a:gd name="T13" fmla="*/ 2147483646 h 13466"/>
                <a:gd name="T14" fmla="*/ 0 w 5189"/>
                <a:gd name="T15" fmla="*/ 0 h 13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cubicBezTo>
                    <a:pt x="4695" y="7986"/>
                    <a:pt x="4237" y="8200"/>
                    <a:pt x="3813" y="8200"/>
                  </a:cubicBezTo>
                  <a:cubicBezTo>
                    <a:pt x="1860" y="8200"/>
                    <a:pt x="631" y="3676"/>
                    <a:pt x="0" y="0"/>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556;p27"/>
            <p:cNvSpPr/>
            <p:nvPr/>
          </p:nvSpPr>
          <p:spPr>
            <a:xfrm>
              <a:off x="2722665" y="4414972"/>
              <a:ext cx="101633" cy="247722"/>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2" name="Google Shape;557;p27"/>
            <p:cNvSpPr/>
            <p:nvPr/>
          </p:nvSpPr>
          <p:spPr>
            <a:xfrm>
              <a:off x="2525752" y="3916353"/>
              <a:ext cx="395943" cy="371582"/>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3" name="Google Shape;558;p27"/>
            <p:cNvSpPr>
              <a:spLocks/>
            </p:cNvSpPr>
            <p:nvPr/>
          </p:nvSpPr>
          <p:spPr bwMode="auto">
            <a:xfrm>
              <a:off x="2568099" y="4064033"/>
              <a:ext cx="247729" cy="223903"/>
            </a:xfrm>
            <a:custGeom>
              <a:avLst/>
              <a:gdLst>
                <a:gd name="T0" fmla="*/ 2147483646 w 4461"/>
                <a:gd name="T1" fmla="*/ 0 h 4053"/>
                <a:gd name="T2" fmla="*/ 2147483646 w 4461"/>
                <a:gd name="T3" fmla="*/ 2147483646 h 4053"/>
                <a:gd name="T4" fmla="*/ 2147483646 w 4461"/>
                <a:gd name="T5" fmla="*/ 2147483646 h 4053"/>
                <a:gd name="T6" fmla="*/ 2147483646 w 4461"/>
                <a:gd name="T7" fmla="*/ 2147483646 h 4053"/>
                <a:gd name="T8" fmla="*/ 2147483646 w 4461"/>
                <a:gd name="T9" fmla="*/ 2147483646 h 4053"/>
                <a:gd name="T10" fmla="*/ 2147483646 w 4461"/>
                <a:gd name="T11" fmla="*/ 2147483646 h 4053"/>
                <a:gd name="T12" fmla="*/ 2147483646 w 4461"/>
                <a:gd name="T13" fmla="*/ 2147483646 h 4053"/>
                <a:gd name="T14" fmla="*/ 2147483646 w 4461"/>
                <a:gd name="T15" fmla="*/ 2147483646 h 4053"/>
                <a:gd name="T16" fmla="*/ 2147483646 w 4461"/>
                <a:gd name="T17" fmla="*/ 2147483646 h 4053"/>
                <a:gd name="T18" fmla="*/ 2147483646 w 4461"/>
                <a:gd name="T19" fmla="*/ 2147483646 h 4053"/>
                <a:gd name="T20" fmla="*/ 2147483646 w 4461"/>
                <a:gd name="T21" fmla="*/ 2147483646 h 4053"/>
                <a:gd name="T22" fmla="*/ 2147483646 w 4461"/>
                <a:gd name="T23" fmla="*/ 2147483646 h 4053"/>
                <a:gd name="T24" fmla="*/ 2147483646 w 4461"/>
                <a:gd name="T25" fmla="*/ 2147483646 h 4053"/>
                <a:gd name="T26" fmla="*/ 2147483646 w 4461"/>
                <a:gd name="T27" fmla="*/ 0 h 40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559;p27"/>
            <p:cNvSpPr>
              <a:spLocks/>
            </p:cNvSpPr>
            <p:nvPr/>
          </p:nvSpPr>
          <p:spPr bwMode="auto">
            <a:xfrm>
              <a:off x="2587155" y="4259352"/>
              <a:ext cx="215969" cy="130213"/>
            </a:xfrm>
            <a:custGeom>
              <a:avLst/>
              <a:gdLst>
                <a:gd name="T0" fmla="*/ 2147483646 w 3919"/>
                <a:gd name="T1" fmla="*/ 2147483646 h 2359"/>
                <a:gd name="T2" fmla="*/ 2147483646 w 3919"/>
                <a:gd name="T3" fmla="*/ 2147483646 h 2359"/>
                <a:gd name="T4" fmla="*/ 2147483646 w 3919"/>
                <a:gd name="T5" fmla="*/ 2147483646 h 2359"/>
                <a:gd name="T6" fmla="*/ 2147483646 w 3919"/>
                <a:gd name="T7" fmla="*/ 2147483646 h 2359"/>
                <a:gd name="T8" fmla="*/ 2147483646 w 3919"/>
                <a:gd name="T9" fmla="*/ 2147483646 h 2359"/>
                <a:gd name="T10" fmla="*/ 2147483646 w 3919"/>
                <a:gd name="T11" fmla="*/ 2147483646 h 2359"/>
                <a:gd name="T12" fmla="*/ 2147483646 w 3919"/>
                <a:gd name="T13" fmla="*/ 2147483646 h 2359"/>
                <a:gd name="T14" fmla="*/ 2147483646 w 3919"/>
                <a:gd name="T15" fmla="*/ 2147483646 h 2359"/>
                <a:gd name="T16" fmla="*/ 2147483646 w 3919"/>
                <a:gd name="T17" fmla="*/ 2147483646 h 2359"/>
                <a:gd name="T18" fmla="*/ 2147483646 w 3919"/>
                <a:gd name="T19" fmla="*/ 2147483646 h 2359"/>
                <a:gd name="T20" fmla="*/ 2147483646 w 3919"/>
                <a:gd name="T21" fmla="*/ 2147483646 h 2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560;p27"/>
            <p:cNvSpPr>
              <a:spLocks/>
            </p:cNvSpPr>
            <p:nvPr/>
          </p:nvSpPr>
          <p:spPr bwMode="auto">
            <a:xfrm rot="41933">
              <a:off x="2589273" y="4314930"/>
              <a:ext cx="215969" cy="76222"/>
            </a:xfrm>
            <a:custGeom>
              <a:avLst/>
              <a:gdLst>
                <a:gd name="T0" fmla="*/ 2147483646 w 3866"/>
                <a:gd name="T1" fmla="*/ 0 h 1398"/>
                <a:gd name="T2" fmla="*/ 2147483646 w 3866"/>
                <a:gd name="T3" fmla="*/ 2147483646 h 1398"/>
                <a:gd name="T4" fmla="*/ 2147483646 w 3866"/>
                <a:gd name="T5" fmla="*/ 2147483646 h 1398"/>
                <a:gd name="T6" fmla="*/ 2147483646 w 3866"/>
                <a:gd name="T7" fmla="*/ 2147483646 h 1398"/>
                <a:gd name="T8" fmla="*/ 2147483646 w 3866"/>
                <a:gd name="T9" fmla="*/ 2147483646 h 1398"/>
                <a:gd name="T10" fmla="*/ 2147483646 w 3866"/>
                <a:gd name="T11" fmla="*/ 2147483646 h 1398"/>
                <a:gd name="T12" fmla="*/ 2147483646 w 3866"/>
                <a:gd name="T13" fmla="*/ 2147483646 h 1398"/>
                <a:gd name="T14" fmla="*/ 2147483646 w 3866"/>
                <a:gd name="T15" fmla="*/ 0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561;p27"/>
            <p:cNvSpPr>
              <a:spLocks/>
            </p:cNvSpPr>
            <p:nvPr/>
          </p:nvSpPr>
          <p:spPr bwMode="auto">
            <a:xfrm>
              <a:off x="2724783" y="5007280"/>
              <a:ext cx="239259" cy="242958"/>
            </a:xfrm>
            <a:custGeom>
              <a:avLst/>
              <a:gdLst>
                <a:gd name="T0" fmla="*/ 2147483646 w 4342"/>
                <a:gd name="T1" fmla="*/ 2147483646 h 4381"/>
                <a:gd name="T2" fmla="*/ 2147483646 w 4342"/>
                <a:gd name="T3" fmla="*/ 2147483646 h 4381"/>
                <a:gd name="T4" fmla="*/ 2147483646 w 4342"/>
                <a:gd name="T5" fmla="*/ 2147483646 h 4381"/>
                <a:gd name="T6" fmla="*/ 2147483646 w 4342"/>
                <a:gd name="T7" fmla="*/ 2147483646 h 4381"/>
                <a:gd name="T8" fmla="*/ 2147483646 w 4342"/>
                <a:gd name="T9" fmla="*/ 2147483646 h 4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562;p27"/>
            <p:cNvSpPr>
              <a:spLocks/>
            </p:cNvSpPr>
            <p:nvPr/>
          </p:nvSpPr>
          <p:spPr bwMode="auto">
            <a:xfrm>
              <a:off x="2729017" y="4357806"/>
              <a:ext cx="357831" cy="854322"/>
            </a:xfrm>
            <a:custGeom>
              <a:avLst/>
              <a:gdLst>
                <a:gd name="T0" fmla="*/ 2147483646 w 6447"/>
                <a:gd name="T1" fmla="*/ 2147483646 h 15447"/>
                <a:gd name="T2" fmla="*/ 2147483646 w 6447"/>
                <a:gd name="T3" fmla="*/ 2147483646 h 15447"/>
                <a:gd name="T4" fmla="*/ 2147483646 w 6447"/>
                <a:gd name="T5" fmla="*/ 2147483646 h 15447"/>
                <a:gd name="T6" fmla="*/ 2147483646 w 6447"/>
                <a:gd name="T7" fmla="*/ 2147483646 h 15447"/>
                <a:gd name="T8" fmla="*/ 2147483646 w 6447"/>
                <a:gd name="T9" fmla="*/ 2147483646 h 15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7" h="15447" extrusionOk="0">
                  <a:moveTo>
                    <a:pt x="2198" y="1"/>
                  </a:moveTo>
                  <a:lnTo>
                    <a:pt x="1" y="14785"/>
                  </a:lnTo>
                  <a:lnTo>
                    <a:pt x="4236" y="15446"/>
                  </a:lnTo>
                  <a:lnTo>
                    <a:pt x="6446" y="610"/>
                  </a:lnTo>
                  <a:lnTo>
                    <a:pt x="2198"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563;p27"/>
            <p:cNvSpPr>
              <a:spLocks/>
            </p:cNvSpPr>
            <p:nvPr/>
          </p:nvSpPr>
          <p:spPr bwMode="auto">
            <a:xfrm>
              <a:off x="2843354" y="4373685"/>
              <a:ext cx="243494" cy="838442"/>
            </a:xfrm>
            <a:custGeom>
              <a:avLst/>
              <a:gdLst>
                <a:gd name="T0" fmla="*/ 2147483646 w 4409"/>
                <a:gd name="T1" fmla="*/ 2147483646 h 15169"/>
                <a:gd name="T2" fmla="*/ 2147483646 w 4409"/>
                <a:gd name="T3" fmla="*/ 2147483646 h 15169"/>
                <a:gd name="T4" fmla="*/ 2147483646 w 4409"/>
                <a:gd name="T5" fmla="*/ 2147483646 h 15169"/>
                <a:gd name="T6" fmla="*/ 2147483646 w 4409"/>
                <a:gd name="T7" fmla="*/ 2147483646 h 15169"/>
                <a:gd name="T8" fmla="*/ 2147483646 w 4409"/>
                <a:gd name="T9" fmla="*/ 2147483646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09" h="15169" extrusionOk="0">
                  <a:moveTo>
                    <a:pt x="2198" y="1"/>
                  </a:moveTo>
                  <a:lnTo>
                    <a:pt x="1" y="14838"/>
                  </a:lnTo>
                  <a:lnTo>
                    <a:pt x="2198" y="15168"/>
                  </a:lnTo>
                  <a:lnTo>
                    <a:pt x="4408" y="332"/>
                  </a:lnTo>
                  <a:lnTo>
                    <a:pt x="2198"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564;p27"/>
            <p:cNvSpPr>
              <a:spLocks/>
            </p:cNvSpPr>
            <p:nvPr/>
          </p:nvSpPr>
          <p:spPr bwMode="auto">
            <a:xfrm>
              <a:off x="2845471" y="4187893"/>
              <a:ext cx="241377" cy="241370"/>
            </a:xfrm>
            <a:custGeom>
              <a:avLst/>
              <a:gdLst>
                <a:gd name="T0" fmla="*/ 2147483646 w 4348"/>
                <a:gd name="T1" fmla="*/ 0 h 4380"/>
                <a:gd name="T2" fmla="*/ 2147483646 w 4348"/>
                <a:gd name="T3" fmla="*/ 2147483646 h 4380"/>
                <a:gd name="T4" fmla="*/ 2147483646 w 4348"/>
                <a:gd name="T5" fmla="*/ 2147483646 h 4380"/>
                <a:gd name="T6" fmla="*/ 2147483646 w 4348"/>
                <a:gd name="T7" fmla="*/ 2147483646 h 4380"/>
                <a:gd name="T8" fmla="*/ 2147483646 w 4348"/>
                <a:gd name="T9" fmla="*/ 0 h 4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565;p27"/>
            <p:cNvSpPr>
              <a:spLocks/>
            </p:cNvSpPr>
            <p:nvPr/>
          </p:nvSpPr>
          <p:spPr bwMode="auto">
            <a:xfrm>
              <a:off x="2942869" y="4186306"/>
              <a:ext cx="80459" cy="77809"/>
            </a:xfrm>
            <a:custGeom>
              <a:avLst/>
              <a:gdLst>
                <a:gd name="T0" fmla="*/ 2147483646 w 1443"/>
                <a:gd name="T1" fmla="*/ 0 h 1398"/>
                <a:gd name="T2" fmla="*/ 0 w 1443"/>
                <a:gd name="T3" fmla="*/ 2147483646 h 1398"/>
                <a:gd name="T4" fmla="*/ 2147483646 w 1443"/>
                <a:gd name="T5" fmla="*/ 2147483646 h 1398"/>
                <a:gd name="T6" fmla="*/ 2147483646 w 1443"/>
                <a:gd name="T7" fmla="*/ 2147483646 h 1398"/>
                <a:gd name="T8" fmla="*/ 2147483646 w 1443"/>
                <a:gd name="T9" fmla="*/ 2147483646 h 1398"/>
                <a:gd name="T10" fmla="*/ 2147483646 w 1443"/>
                <a:gd name="T11" fmla="*/ 0 h 1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566;p27"/>
            <p:cNvSpPr>
              <a:spLocks/>
            </p:cNvSpPr>
            <p:nvPr/>
          </p:nvSpPr>
          <p:spPr bwMode="auto">
            <a:xfrm>
              <a:off x="2339426" y="4662694"/>
              <a:ext cx="777065" cy="963890"/>
            </a:xfrm>
            <a:custGeom>
              <a:avLst/>
              <a:gdLst>
                <a:gd name="T0" fmla="*/ 0 w 14070"/>
                <a:gd name="T1" fmla="*/ 2147483646 h 17432"/>
                <a:gd name="T2" fmla="*/ 0 w 14070"/>
                <a:gd name="T3" fmla="*/ 2147483646 h 17432"/>
                <a:gd name="T4" fmla="*/ 2147483646 w 14070"/>
                <a:gd name="T5" fmla="*/ 2147483646 h 17432"/>
                <a:gd name="T6" fmla="*/ 2147483646 w 14070"/>
                <a:gd name="T7" fmla="*/ 2147483646 h 17432"/>
                <a:gd name="T8" fmla="*/ 2147483646 w 14070"/>
                <a:gd name="T9" fmla="*/ 2147483646 h 17432"/>
                <a:gd name="T10" fmla="*/ 2147483646 w 14070"/>
                <a:gd name="T11" fmla="*/ 2147483646 h 17432"/>
                <a:gd name="T12" fmla="*/ 0 w 14070"/>
                <a:gd name="T13" fmla="*/ 2147483646 h 17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567;p27"/>
            <p:cNvSpPr>
              <a:spLocks/>
            </p:cNvSpPr>
            <p:nvPr/>
          </p:nvSpPr>
          <p:spPr bwMode="auto">
            <a:xfrm>
              <a:off x="2375420" y="4821489"/>
              <a:ext cx="741071" cy="805095"/>
            </a:xfrm>
            <a:custGeom>
              <a:avLst/>
              <a:gdLst>
                <a:gd name="T0" fmla="*/ 2147483646 w 13409"/>
                <a:gd name="T1" fmla="*/ 2147483646 h 17432"/>
                <a:gd name="T2" fmla="*/ 2147483646 w 13409"/>
                <a:gd name="T3" fmla="*/ 2147483646 h 17432"/>
                <a:gd name="T4" fmla="*/ 2147483646 w 13409"/>
                <a:gd name="T5" fmla="*/ 2147483646 h 17432"/>
                <a:gd name="T6" fmla="*/ 2147483646 w 13409"/>
                <a:gd name="T7" fmla="*/ 2147483646 h 17432"/>
                <a:gd name="T8" fmla="*/ 2147483646 w 13409"/>
                <a:gd name="T9" fmla="*/ 2147483646 h 17432"/>
                <a:gd name="T10" fmla="*/ 2147483646 w 13409"/>
                <a:gd name="T11" fmla="*/ 2147483646 h 17432"/>
                <a:gd name="T12" fmla="*/ 2147483646 w 13409"/>
                <a:gd name="T13" fmla="*/ 2147483646 h 17432"/>
                <a:gd name="T14" fmla="*/ 2147483646 w 13409"/>
                <a:gd name="T15" fmla="*/ 2147483646 h 17432"/>
                <a:gd name="T16" fmla="*/ 2147483646 w 13409"/>
                <a:gd name="T17" fmla="*/ 2147483646 h 17432"/>
                <a:gd name="T18" fmla="*/ 2147483646 w 13409"/>
                <a:gd name="T19" fmla="*/ 2147483646 h 17432"/>
                <a:gd name="T20" fmla="*/ 2147483646 w 13409"/>
                <a:gd name="T21" fmla="*/ 2147483646 h 174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cubicBezTo>
                    <a:pt x="557" y="16876"/>
                    <a:pt x="1443" y="17432"/>
                    <a:pt x="2436" y="17432"/>
                  </a:cubicBezTo>
                  <a:lnTo>
                    <a:pt x="10311" y="17432"/>
                  </a:lnTo>
                  <a:cubicBezTo>
                    <a:pt x="12032" y="17432"/>
                    <a:pt x="13408" y="15777"/>
                    <a:pt x="13408" y="13726"/>
                  </a:cubicBezTo>
                  <a:lnTo>
                    <a:pt x="13408" y="1"/>
                  </a:lnTo>
                  <a:lnTo>
                    <a:pt x="1170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568;p27"/>
            <p:cNvSpPr/>
            <p:nvPr/>
          </p:nvSpPr>
          <p:spPr>
            <a:xfrm>
              <a:off x="2434706" y="4872304"/>
              <a:ext cx="459465" cy="492267"/>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94" name="Google Shape;569;p27"/>
            <p:cNvSpPr/>
            <p:nvPr/>
          </p:nvSpPr>
          <p:spPr>
            <a:xfrm>
              <a:off x="3376925" y="4937410"/>
              <a:ext cx="425586" cy="428749"/>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95" name="Google Shape;570;p27"/>
            <p:cNvSpPr>
              <a:spLocks/>
            </p:cNvSpPr>
            <p:nvPr/>
          </p:nvSpPr>
          <p:spPr bwMode="auto">
            <a:xfrm>
              <a:off x="2894170" y="4821489"/>
              <a:ext cx="658494" cy="768572"/>
            </a:xfrm>
            <a:custGeom>
              <a:avLst/>
              <a:gdLst>
                <a:gd name="T0" fmla="*/ 2147483646 w 11913"/>
                <a:gd name="T1" fmla="*/ 0 h 13898"/>
                <a:gd name="T2" fmla="*/ 2147483646 w 11913"/>
                <a:gd name="T3" fmla="*/ 2147483646 h 13898"/>
                <a:gd name="T4" fmla="*/ 2147483646 w 11913"/>
                <a:gd name="T5" fmla="*/ 2147483646 h 13898"/>
                <a:gd name="T6" fmla="*/ 2147483646 w 11913"/>
                <a:gd name="T7" fmla="*/ 2147483646 h 13898"/>
                <a:gd name="T8" fmla="*/ 2147483646 w 11913"/>
                <a:gd name="T9" fmla="*/ 2147483646 h 13898"/>
                <a:gd name="T10" fmla="*/ 2147483646 w 11913"/>
                <a:gd name="T11" fmla="*/ 0 h 13898"/>
                <a:gd name="T12" fmla="*/ 2147483646 w 11913"/>
                <a:gd name="T13" fmla="*/ 0 h 138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lnTo>
                    <a:pt x="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571;p27"/>
            <p:cNvSpPr>
              <a:spLocks/>
            </p:cNvSpPr>
            <p:nvPr/>
          </p:nvSpPr>
          <p:spPr bwMode="auto">
            <a:xfrm>
              <a:off x="2928048" y="4821489"/>
              <a:ext cx="624616" cy="768572"/>
            </a:xfrm>
            <a:custGeom>
              <a:avLst/>
              <a:gdLst>
                <a:gd name="T0" fmla="*/ 2147483646 w 11317"/>
                <a:gd name="T1" fmla="*/ 0 h 13898"/>
                <a:gd name="T2" fmla="*/ 2147483646 w 11317"/>
                <a:gd name="T3" fmla="*/ 2147483646 h 13898"/>
                <a:gd name="T4" fmla="*/ 2147483646 w 11317"/>
                <a:gd name="T5" fmla="*/ 2147483646 h 13898"/>
                <a:gd name="T6" fmla="*/ 2147483646 w 11317"/>
                <a:gd name="T7" fmla="*/ 2147483646 h 13898"/>
                <a:gd name="T8" fmla="*/ 0 w 11317"/>
                <a:gd name="T9" fmla="*/ 2147483646 h 13898"/>
                <a:gd name="T10" fmla="*/ 0 w 11317"/>
                <a:gd name="T11" fmla="*/ 2147483646 h 13898"/>
                <a:gd name="T12" fmla="*/ 2147483646 w 11317"/>
                <a:gd name="T13" fmla="*/ 2147483646 h 13898"/>
                <a:gd name="T14" fmla="*/ 2147483646 w 11317"/>
                <a:gd name="T15" fmla="*/ 2147483646 h 13898"/>
                <a:gd name="T16" fmla="*/ 2147483646 w 11317"/>
                <a:gd name="T17" fmla="*/ 2147483646 h 13898"/>
                <a:gd name="T18" fmla="*/ 2147483646 w 11317"/>
                <a:gd name="T19" fmla="*/ 0 h 13898"/>
                <a:gd name="T20" fmla="*/ 2147483646 w 11317"/>
                <a:gd name="T21" fmla="*/ 0 h 138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cubicBezTo>
                    <a:pt x="503" y="13394"/>
                    <a:pt x="1218" y="13897"/>
                    <a:pt x="2052" y="13897"/>
                  </a:cubicBezTo>
                  <a:lnTo>
                    <a:pt x="8669" y="13897"/>
                  </a:lnTo>
                  <a:cubicBezTo>
                    <a:pt x="10099" y="13897"/>
                    <a:pt x="11316" y="12507"/>
                    <a:pt x="11316" y="10853"/>
                  </a:cubicBezTo>
                  <a:lnTo>
                    <a:pt x="11316" y="0"/>
                  </a:lnTo>
                  <a:lnTo>
                    <a:pt x="976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97" name="Google Shape;572;p27"/>
            <p:cNvGrpSpPr>
              <a:grpSpLocks/>
            </p:cNvGrpSpPr>
            <p:nvPr/>
          </p:nvGrpSpPr>
          <p:grpSpPr bwMode="auto">
            <a:xfrm>
              <a:off x="3041664" y="5111577"/>
              <a:ext cx="320455" cy="156580"/>
              <a:chOff x="2774143" y="4536556"/>
              <a:chExt cx="320455" cy="156580"/>
            </a:xfrm>
          </p:grpSpPr>
          <p:sp>
            <p:nvSpPr>
              <p:cNvPr id="199" name="Google Shape;573;p27"/>
              <p:cNvSpPr>
                <a:spLocks/>
              </p:cNvSpPr>
              <p:nvPr/>
            </p:nvSpPr>
            <p:spPr bwMode="auto">
              <a:xfrm>
                <a:off x="2774863" y="4562471"/>
                <a:ext cx="112219" cy="98453"/>
              </a:xfrm>
              <a:custGeom>
                <a:avLst/>
                <a:gdLst>
                  <a:gd name="T0" fmla="*/ 2147483646 w 2040"/>
                  <a:gd name="T1" fmla="*/ 2147483646 h 1775"/>
                  <a:gd name="T2" fmla="*/ 2147483646 w 2040"/>
                  <a:gd name="T3" fmla="*/ 2147483646 h 1775"/>
                  <a:gd name="T4" fmla="*/ 2147483646 w 2040"/>
                  <a:gd name="T5" fmla="*/ 2147483646 h 1775"/>
                  <a:gd name="T6" fmla="*/ 2147483646 w 2040"/>
                  <a:gd name="T7" fmla="*/ 2147483646 h 1775"/>
                  <a:gd name="T8" fmla="*/ 2147483646 w 2040"/>
                  <a:gd name="T9" fmla="*/ 2147483646 h 1775"/>
                  <a:gd name="T10" fmla="*/ 2147483646 w 2040"/>
                  <a:gd name="T11" fmla="*/ 2147483646 h 1775"/>
                  <a:gd name="T12" fmla="*/ 2147483646 w 2040"/>
                  <a:gd name="T13" fmla="*/ 2147483646 h 1775"/>
                  <a:gd name="T14" fmla="*/ 2147483646 w 2040"/>
                  <a:gd name="T15" fmla="*/ 2147483646 h 1775"/>
                  <a:gd name="T16" fmla="*/ 2147483646 w 2040"/>
                  <a:gd name="T17" fmla="*/ 2147483646 h 1775"/>
                  <a:gd name="T18" fmla="*/ 2147483646 w 2040"/>
                  <a:gd name="T19" fmla="*/ 2147483646 h 1775"/>
                  <a:gd name="T20" fmla="*/ 2147483646 w 2040"/>
                  <a:gd name="T21" fmla="*/ 2147483646 h 1775"/>
                  <a:gd name="T22" fmla="*/ 2147483646 w 2040"/>
                  <a:gd name="T23" fmla="*/ 2147483646 h 1775"/>
                  <a:gd name="T24" fmla="*/ 2147483646 w 2040"/>
                  <a:gd name="T25" fmla="*/ 2147483646 h 1775"/>
                  <a:gd name="T26" fmla="*/ 2147483646 w 2040"/>
                  <a:gd name="T27" fmla="*/ 2147483646 h 1775"/>
                  <a:gd name="T28" fmla="*/ 2147483646 w 2040"/>
                  <a:gd name="T29" fmla="*/ 2147483646 h 1775"/>
                  <a:gd name="T30" fmla="*/ 2147483646 w 2040"/>
                  <a:gd name="T31" fmla="*/ 2147483646 h 1775"/>
                  <a:gd name="T32" fmla="*/ 2147483646 w 2040"/>
                  <a:gd name="T33" fmla="*/ 2147483646 h 1775"/>
                  <a:gd name="T34" fmla="*/ 2147483646 w 2040"/>
                  <a:gd name="T35" fmla="*/ 2147483646 h 1775"/>
                  <a:gd name="T36" fmla="*/ 2147483646 w 2040"/>
                  <a:gd name="T37" fmla="*/ 2147483646 h 1775"/>
                  <a:gd name="T38" fmla="*/ 2147483646 w 2040"/>
                  <a:gd name="T39" fmla="*/ 2147483646 h 1775"/>
                  <a:gd name="T40" fmla="*/ 2147483646 w 2040"/>
                  <a:gd name="T41" fmla="*/ 2147483646 h 1775"/>
                  <a:gd name="T42" fmla="*/ 2147483646 w 2040"/>
                  <a:gd name="T43" fmla="*/ 2147483646 h 1775"/>
                  <a:gd name="T44" fmla="*/ 2147483646 w 2040"/>
                  <a:gd name="T45" fmla="*/ 2147483646 h 1775"/>
                  <a:gd name="T46" fmla="*/ 2147483646 w 2040"/>
                  <a:gd name="T47" fmla="*/ 2147483646 h 1775"/>
                  <a:gd name="T48" fmla="*/ 2147483646 w 2040"/>
                  <a:gd name="T49" fmla="*/ 2147483646 h 1775"/>
                  <a:gd name="T50" fmla="*/ 2147483646 w 2040"/>
                  <a:gd name="T51" fmla="*/ 2147483646 h 1775"/>
                  <a:gd name="T52" fmla="*/ 2147483646 w 2040"/>
                  <a:gd name="T53" fmla="*/ 2147483646 h 1775"/>
                  <a:gd name="T54" fmla="*/ 2147483646 w 2040"/>
                  <a:gd name="T55" fmla="*/ 2147483646 h 1775"/>
                  <a:gd name="T56" fmla="*/ 2147483646 w 2040"/>
                  <a:gd name="T57" fmla="*/ 2147483646 h 1775"/>
                  <a:gd name="T58" fmla="*/ 2147483646 w 2040"/>
                  <a:gd name="T59" fmla="*/ 2147483646 h 1775"/>
                  <a:gd name="T60" fmla="*/ 2147483646 w 2040"/>
                  <a:gd name="T61" fmla="*/ 2147483646 h 1775"/>
                  <a:gd name="T62" fmla="*/ 2147483646 w 2040"/>
                  <a:gd name="T63" fmla="*/ 2147483646 h 1775"/>
                  <a:gd name="T64" fmla="*/ 2147483646 w 2040"/>
                  <a:gd name="T65" fmla="*/ 2147483646 h 1775"/>
                  <a:gd name="T66" fmla="*/ 2147483646 w 2040"/>
                  <a:gd name="T67" fmla="*/ 2147483646 h 1775"/>
                  <a:gd name="T68" fmla="*/ 2147483646 w 2040"/>
                  <a:gd name="T69" fmla="*/ 2147483646 h 1775"/>
                  <a:gd name="T70" fmla="*/ 2147483646 w 2040"/>
                  <a:gd name="T71" fmla="*/ 2147483646 h 1775"/>
                  <a:gd name="T72" fmla="*/ 2147483646 w 2040"/>
                  <a:gd name="T73" fmla="*/ 2147483646 h 1775"/>
                  <a:gd name="T74" fmla="*/ 2147483646 w 2040"/>
                  <a:gd name="T75" fmla="*/ 2147483646 h 1775"/>
                  <a:gd name="T76" fmla="*/ 2147483646 w 2040"/>
                  <a:gd name="T77" fmla="*/ 2147483646 h 1775"/>
                  <a:gd name="T78" fmla="*/ 2147483646 w 2040"/>
                  <a:gd name="T79" fmla="*/ 2147483646 h 1775"/>
                  <a:gd name="T80" fmla="*/ 2147483646 w 2040"/>
                  <a:gd name="T81" fmla="*/ 2147483646 h 1775"/>
                  <a:gd name="T82" fmla="*/ 2147483646 w 2040"/>
                  <a:gd name="T83" fmla="*/ 2147483646 h 1775"/>
                  <a:gd name="T84" fmla="*/ 2147483646 w 2040"/>
                  <a:gd name="T85" fmla="*/ 2147483646 h 17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lnTo>
                      <a:pt x="292"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574;p27"/>
              <p:cNvSpPr>
                <a:spLocks/>
              </p:cNvSpPr>
              <p:nvPr/>
            </p:nvSpPr>
            <p:spPr bwMode="auto">
              <a:xfrm>
                <a:off x="2897669" y="4537064"/>
                <a:ext cx="65637" cy="66694"/>
              </a:xfrm>
              <a:custGeom>
                <a:avLst/>
                <a:gdLst>
                  <a:gd name="T0" fmla="*/ 2147483646 w 1192"/>
                  <a:gd name="T1" fmla="*/ 0 h 1205"/>
                  <a:gd name="T2" fmla="*/ 2147483646 w 1192"/>
                  <a:gd name="T3" fmla="*/ 2147483646 h 1205"/>
                  <a:gd name="T4" fmla="*/ 2147483646 w 1192"/>
                  <a:gd name="T5" fmla="*/ 2147483646 h 1205"/>
                  <a:gd name="T6" fmla="*/ 2147483646 w 1192"/>
                  <a:gd name="T7" fmla="*/ 2147483646 h 1205"/>
                  <a:gd name="T8" fmla="*/ 2147483646 w 1192"/>
                  <a:gd name="T9" fmla="*/ 2147483646 h 1205"/>
                  <a:gd name="T10" fmla="*/ 2147483646 w 1192"/>
                  <a:gd name="T11" fmla="*/ 2147483646 h 1205"/>
                  <a:gd name="T12" fmla="*/ 2147483646 w 1192"/>
                  <a:gd name="T13" fmla="*/ 2147483646 h 1205"/>
                  <a:gd name="T14" fmla="*/ 2147483646 w 1192"/>
                  <a:gd name="T15" fmla="*/ 2147483646 h 1205"/>
                  <a:gd name="T16" fmla="*/ 2147483646 w 1192"/>
                  <a:gd name="T17" fmla="*/ 2147483646 h 1205"/>
                  <a:gd name="T18" fmla="*/ 2147483646 w 1192"/>
                  <a:gd name="T19" fmla="*/ 2147483646 h 1205"/>
                  <a:gd name="T20" fmla="*/ 2147483646 w 1192"/>
                  <a:gd name="T21" fmla="*/ 2147483646 h 1205"/>
                  <a:gd name="T22" fmla="*/ 2147483646 w 1192"/>
                  <a:gd name="T23" fmla="*/ 2147483646 h 1205"/>
                  <a:gd name="T24" fmla="*/ 2147483646 w 1192"/>
                  <a:gd name="T25" fmla="*/ 2147483646 h 1205"/>
                  <a:gd name="T26" fmla="*/ 2147483646 w 1192"/>
                  <a:gd name="T27" fmla="*/ 2147483646 h 1205"/>
                  <a:gd name="T28" fmla="*/ 2147483646 w 1192"/>
                  <a:gd name="T29" fmla="*/ 2147483646 h 1205"/>
                  <a:gd name="T30" fmla="*/ 2147483646 w 1192"/>
                  <a:gd name="T31" fmla="*/ 2147483646 h 1205"/>
                  <a:gd name="T32" fmla="*/ 2147483646 w 1192"/>
                  <a:gd name="T33" fmla="*/ 2147483646 h 1205"/>
                  <a:gd name="T34" fmla="*/ 2147483646 w 1192"/>
                  <a:gd name="T35" fmla="*/ 2147483646 h 1205"/>
                  <a:gd name="T36" fmla="*/ 2147483646 w 1192"/>
                  <a:gd name="T37" fmla="*/ 2147483646 h 1205"/>
                  <a:gd name="T38" fmla="*/ 2147483646 w 1192"/>
                  <a:gd name="T39" fmla="*/ 2147483646 h 1205"/>
                  <a:gd name="T40" fmla="*/ 2147483646 w 1192"/>
                  <a:gd name="T41" fmla="*/ 2147483646 h 1205"/>
                  <a:gd name="T42" fmla="*/ 2147483646 w 1192"/>
                  <a:gd name="T43" fmla="*/ 2147483646 h 1205"/>
                  <a:gd name="T44" fmla="*/ 2147483646 w 1192"/>
                  <a:gd name="T45" fmla="*/ 2147483646 h 1205"/>
                  <a:gd name="T46" fmla="*/ 2147483646 w 1192"/>
                  <a:gd name="T47" fmla="*/ 2147483646 h 1205"/>
                  <a:gd name="T48" fmla="*/ 2147483646 w 1192"/>
                  <a:gd name="T49" fmla="*/ 2147483646 h 1205"/>
                  <a:gd name="T50" fmla="*/ 2147483646 w 1192"/>
                  <a:gd name="T51" fmla="*/ 2147483646 h 1205"/>
                  <a:gd name="T52" fmla="*/ 2147483646 w 1192"/>
                  <a:gd name="T53" fmla="*/ 2147483646 h 1205"/>
                  <a:gd name="T54" fmla="*/ 2147483646 w 1192"/>
                  <a:gd name="T55" fmla="*/ 2147483646 h 1205"/>
                  <a:gd name="T56" fmla="*/ 2147483646 w 1192"/>
                  <a:gd name="T57" fmla="*/ 2147483646 h 1205"/>
                  <a:gd name="T58" fmla="*/ 2147483646 w 1192"/>
                  <a:gd name="T59" fmla="*/ 2147483646 h 1205"/>
                  <a:gd name="T60" fmla="*/ 2147483646 w 1192"/>
                  <a:gd name="T61" fmla="*/ 0 h 12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575;p27"/>
              <p:cNvSpPr>
                <a:spLocks/>
              </p:cNvSpPr>
              <p:nvPr/>
            </p:nvSpPr>
            <p:spPr bwMode="auto">
              <a:xfrm>
                <a:off x="2967541" y="4565647"/>
                <a:ext cx="127041" cy="127037"/>
              </a:xfrm>
              <a:custGeom>
                <a:avLst/>
                <a:gdLst>
                  <a:gd name="T0" fmla="*/ 2147483646 w 2303"/>
                  <a:gd name="T1" fmla="*/ 2147483646 h 2304"/>
                  <a:gd name="T2" fmla="*/ 2147483646 w 2303"/>
                  <a:gd name="T3" fmla="*/ 2147483646 h 2304"/>
                  <a:gd name="T4" fmla="*/ 0 w 2303"/>
                  <a:gd name="T5" fmla="*/ 2147483646 h 2304"/>
                  <a:gd name="T6" fmla="*/ 2147483646 w 2303"/>
                  <a:gd name="T7" fmla="*/ 2147483646 h 2304"/>
                  <a:gd name="T8" fmla="*/ 2147483646 w 2303"/>
                  <a:gd name="T9" fmla="*/ 2147483646 h 2304"/>
                  <a:gd name="T10" fmla="*/ 2147483646 w 2303"/>
                  <a:gd name="T11" fmla="*/ 2147483646 h 2304"/>
                  <a:gd name="T12" fmla="*/ 2147483646 w 2303"/>
                  <a:gd name="T13" fmla="*/ 2147483646 h 2304"/>
                  <a:gd name="T14" fmla="*/ 2147483646 w 2303"/>
                  <a:gd name="T15" fmla="*/ 2147483646 h 2304"/>
                  <a:gd name="T16" fmla="*/ 2147483646 w 2303"/>
                  <a:gd name="T17" fmla="*/ 2147483646 h 2304"/>
                  <a:gd name="T18" fmla="*/ 2147483646 w 2303"/>
                  <a:gd name="T19" fmla="*/ 2147483646 h 2304"/>
                  <a:gd name="T20" fmla="*/ 2147483646 w 2303"/>
                  <a:gd name="T21" fmla="*/ 2147483646 h 2304"/>
                  <a:gd name="T22" fmla="*/ 2147483646 w 2303"/>
                  <a:gd name="T23" fmla="*/ 2147483646 h 2304"/>
                  <a:gd name="T24" fmla="*/ 2147483646 w 2303"/>
                  <a:gd name="T25" fmla="*/ 2147483646 h 2304"/>
                  <a:gd name="T26" fmla="*/ 2147483646 w 2303"/>
                  <a:gd name="T27" fmla="*/ 2147483646 h 2304"/>
                  <a:gd name="T28" fmla="*/ 2147483646 w 2303"/>
                  <a:gd name="T29" fmla="*/ 2147483646 h 2304"/>
                  <a:gd name="T30" fmla="*/ 2147483646 w 2303"/>
                  <a:gd name="T31" fmla="*/ 2147483646 h 2304"/>
                  <a:gd name="T32" fmla="*/ 2147483646 w 2303"/>
                  <a:gd name="T33" fmla="*/ 2147483646 h 2304"/>
                  <a:gd name="T34" fmla="*/ 2147483646 w 2303"/>
                  <a:gd name="T35" fmla="*/ 2147483646 h 2304"/>
                  <a:gd name="T36" fmla="*/ 2147483646 w 2303"/>
                  <a:gd name="T37" fmla="*/ 2147483646 h 2304"/>
                  <a:gd name="T38" fmla="*/ 2147483646 w 2303"/>
                  <a:gd name="T39" fmla="*/ 2147483646 h 2304"/>
                  <a:gd name="T40" fmla="*/ 2147483646 w 2303"/>
                  <a:gd name="T41" fmla="*/ 2147483646 h 2304"/>
                  <a:gd name="T42" fmla="*/ 2147483646 w 2303"/>
                  <a:gd name="T43" fmla="*/ 2147483646 h 2304"/>
                  <a:gd name="T44" fmla="*/ 2147483646 w 2303"/>
                  <a:gd name="T45" fmla="*/ 2147483646 h 2304"/>
                  <a:gd name="T46" fmla="*/ 2147483646 w 2303"/>
                  <a:gd name="T47" fmla="*/ 2147483646 h 2304"/>
                  <a:gd name="T48" fmla="*/ 2147483646 w 2303"/>
                  <a:gd name="T49" fmla="*/ 2147483646 h 2304"/>
                  <a:gd name="T50" fmla="*/ 2147483646 w 2303"/>
                  <a:gd name="T51" fmla="*/ 2147483646 h 2304"/>
                  <a:gd name="T52" fmla="*/ 2147483646 w 2303"/>
                  <a:gd name="T53" fmla="*/ 2147483646 h 2304"/>
                  <a:gd name="T54" fmla="*/ 2147483646 w 2303"/>
                  <a:gd name="T55" fmla="*/ 2147483646 h 2304"/>
                  <a:gd name="T56" fmla="*/ 2147483646 w 2303"/>
                  <a:gd name="T57" fmla="*/ 2147483646 h 2304"/>
                  <a:gd name="T58" fmla="*/ 2147483646 w 2303"/>
                  <a:gd name="T59" fmla="*/ 2147483646 h 2304"/>
                  <a:gd name="T60" fmla="*/ 2147483646 w 2303"/>
                  <a:gd name="T61" fmla="*/ 2147483646 h 2304"/>
                  <a:gd name="T62" fmla="*/ 2147483646 w 2303"/>
                  <a:gd name="T63" fmla="*/ 2147483646 h 2304"/>
                  <a:gd name="T64" fmla="*/ 2147483646 w 2303"/>
                  <a:gd name="T65" fmla="*/ 2147483646 h 2304"/>
                  <a:gd name="T66" fmla="*/ 2147483646 w 2303"/>
                  <a:gd name="T67" fmla="*/ 2147483646 h 2304"/>
                  <a:gd name="T68" fmla="*/ 2147483646 w 2303"/>
                  <a:gd name="T69" fmla="*/ 2147483646 h 2304"/>
                  <a:gd name="T70" fmla="*/ 2147483646 w 2303"/>
                  <a:gd name="T71" fmla="*/ 2147483646 h 2304"/>
                  <a:gd name="T72" fmla="*/ 2147483646 w 2303"/>
                  <a:gd name="T73" fmla="*/ 2147483646 h 2304"/>
                  <a:gd name="T74" fmla="*/ 2147483646 w 2303"/>
                  <a:gd name="T75" fmla="*/ 2147483646 h 2304"/>
                  <a:gd name="T76" fmla="*/ 2147483646 w 2303"/>
                  <a:gd name="T77" fmla="*/ 2147483646 h 2304"/>
                  <a:gd name="T78" fmla="*/ 2147483646 w 2303"/>
                  <a:gd name="T79" fmla="*/ 2147483646 h 2304"/>
                  <a:gd name="T80" fmla="*/ 2147483646 w 2303"/>
                  <a:gd name="T81" fmla="*/ 2147483646 h 2304"/>
                  <a:gd name="T82" fmla="*/ 2147483646 w 2303"/>
                  <a:gd name="T83" fmla="*/ 2147483646 h 2304"/>
                  <a:gd name="T84" fmla="*/ 2147483646 w 2303"/>
                  <a:gd name="T85" fmla="*/ 2147483646 h 2304"/>
                  <a:gd name="T86" fmla="*/ 2147483646 w 2303"/>
                  <a:gd name="T87" fmla="*/ 2147483646 h 2304"/>
                  <a:gd name="T88" fmla="*/ 2147483646 w 2303"/>
                  <a:gd name="T89" fmla="*/ 2147483646 h 2304"/>
                  <a:gd name="T90" fmla="*/ 2147483646 w 2303"/>
                  <a:gd name="T91" fmla="*/ 2147483646 h 2304"/>
                  <a:gd name="T92" fmla="*/ 2147483646 w 2303"/>
                  <a:gd name="T93" fmla="*/ 2147483646 h 2304"/>
                  <a:gd name="T94" fmla="*/ 2147483646 w 2303"/>
                  <a:gd name="T95" fmla="*/ 2147483646 h 2304"/>
                  <a:gd name="T96" fmla="*/ 2147483646 w 2303"/>
                  <a:gd name="T97" fmla="*/ 2147483646 h 2304"/>
                  <a:gd name="T98" fmla="*/ 2147483646 w 2303"/>
                  <a:gd name="T99" fmla="*/ 2147483646 h 2304"/>
                  <a:gd name="T100" fmla="*/ 2147483646 w 2303"/>
                  <a:gd name="T101" fmla="*/ 2147483646 h 2304"/>
                  <a:gd name="T102" fmla="*/ 2147483646 w 2303"/>
                  <a:gd name="T103" fmla="*/ 2147483646 h 2304"/>
                  <a:gd name="T104" fmla="*/ 2147483646 w 2303"/>
                  <a:gd name="T105" fmla="*/ 2147483646 h 2304"/>
                  <a:gd name="T106" fmla="*/ 2147483646 w 2303"/>
                  <a:gd name="T107" fmla="*/ 2147483646 h 2304"/>
                  <a:gd name="T108" fmla="*/ 2147483646 w 2303"/>
                  <a:gd name="T109" fmla="*/ 2147483646 h 2304"/>
                  <a:gd name="T110" fmla="*/ 2147483646 w 2303"/>
                  <a:gd name="T111" fmla="*/ 2147483646 h 2304"/>
                  <a:gd name="T112" fmla="*/ 2147483646 w 2303"/>
                  <a:gd name="T113" fmla="*/ 2147483646 h 2304"/>
                  <a:gd name="T114" fmla="*/ 2147483646 w 2303"/>
                  <a:gd name="T115" fmla="*/ 2147483646 h 2304"/>
                  <a:gd name="T116" fmla="*/ 2147483646 w 2303"/>
                  <a:gd name="T117" fmla="*/ 2147483646 h 2304"/>
                  <a:gd name="T118" fmla="*/ 2147483646 w 2303"/>
                  <a:gd name="T119" fmla="*/ 2147483646 h 2304"/>
                  <a:gd name="T120" fmla="*/ 2147483646 w 2303"/>
                  <a:gd name="T121" fmla="*/ 2147483646 h 2304"/>
                  <a:gd name="T122" fmla="*/ 2147483646 w 2303"/>
                  <a:gd name="T123" fmla="*/ 2147483646 h 2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lnTo>
                      <a:pt x="225"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98" name="Google Shape;576;p27"/>
            <p:cNvSpPr>
              <a:spLocks/>
            </p:cNvSpPr>
            <p:nvPr/>
          </p:nvSpPr>
          <p:spPr bwMode="auto">
            <a:xfrm>
              <a:off x="3027563" y="5577358"/>
              <a:ext cx="391710" cy="49226"/>
            </a:xfrm>
            <a:custGeom>
              <a:avLst/>
              <a:gdLst>
                <a:gd name="T0" fmla="*/ 2147483646 w 7056"/>
                <a:gd name="T1" fmla="*/ 0 h 887"/>
                <a:gd name="T2" fmla="*/ 2147483646 w 7056"/>
                <a:gd name="T3" fmla="*/ 2147483646 h 887"/>
                <a:gd name="T4" fmla="*/ 2147483646 w 7056"/>
                <a:gd name="T5" fmla="*/ 2147483646 h 887"/>
                <a:gd name="T6" fmla="*/ 2147483646 w 7056"/>
                <a:gd name="T7" fmla="*/ 0 h 887"/>
                <a:gd name="T8" fmla="*/ 2147483646 w 7056"/>
                <a:gd name="T9" fmla="*/ 0 h 8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56" h="887" extrusionOk="0">
                  <a:moveTo>
                    <a:pt x="1" y="0"/>
                  </a:moveTo>
                  <a:lnTo>
                    <a:pt x="1" y="887"/>
                  </a:lnTo>
                  <a:lnTo>
                    <a:pt x="7055" y="887"/>
                  </a:lnTo>
                  <a:lnTo>
                    <a:pt x="7055" y="0"/>
                  </a:lnTo>
                  <a:lnTo>
                    <a:pt x="1"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28" name="Google Shape;578;p27"/>
          <p:cNvSpPr>
            <a:spLocks/>
          </p:cNvSpPr>
          <p:nvPr/>
        </p:nvSpPr>
        <p:spPr bwMode="auto">
          <a:xfrm>
            <a:off x="2481269" y="6418263"/>
            <a:ext cx="198437" cy="165100"/>
          </a:xfrm>
          <a:custGeom>
            <a:avLst/>
            <a:gdLst>
              <a:gd name="T0" fmla="*/ 2147483646 w 4806"/>
              <a:gd name="T1" fmla="*/ 2147483646 h 2979"/>
              <a:gd name="T2" fmla="*/ 2147483646 w 4806"/>
              <a:gd name="T3" fmla="*/ 2147483646 h 2979"/>
              <a:gd name="T4" fmla="*/ 2147483646 w 4806"/>
              <a:gd name="T5" fmla="*/ 2147483646 h 2979"/>
              <a:gd name="T6" fmla="*/ 2147483646 w 4806"/>
              <a:gd name="T7" fmla="*/ 2147483646 h 2979"/>
              <a:gd name="T8" fmla="*/ 2147483646 w 4806"/>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2979" extrusionOk="0">
                <a:moveTo>
                  <a:pt x="1" y="1"/>
                </a:moveTo>
                <a:lnTo>
                  <a:pt x="1" y="2978"/>
                </a:lnTo>
                <a:lnTo>
                  <a:pt x="4805" y="2978"/>
                </a:lnTo>
                <a:lnTo>
                  <a:pt x="4805"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229" name="Group 228"/>
          <p:cNvGrpSpPr>
            <a:grpSpLocks/>
          </p:cNvGrpSpPr>
          <p:nvPr userDrawn="1"/>
        </p:nvGrpSpPr>
        <p:grpSpPr bwMode="auto">
          <a:xfrm>
            <a:off x="1143002" y="5626100"/>
            <a:ext cx="6989763" cy="1231900"/>
            <a:chOff x="1524301" y="5626805"/>
            <a:chExt cx="9320239" cy="1231195"/>
          </a:xfrm>
        </p:grpSpPr>
        <p:sp>
          <p:nvSpPr>
            <p:cNvPr id="230" name="Google Shape;577;p27"/>
            <p:cNvSpPr>
              <a:spLocks/>
            </p:cNvSpPr>
            <p:nvPr/>
          </p:nvSpPr>
          <p:spPr bwMode="auto">
            <a:xfrm>
              <a:off x="3308758" y="6402649"/>
              <a:ext cx="264598" cy="452178"/>
            </a:xfrm>
            <a:custGeom>
              <a:avLst/>
              <a:gdLst>
                <a:gd name="T0" fmla="*/ 2147483646 w 4806"/>
                <a:gd name="T1" fmla="*/ 2147483646 h 8167"/>
                <a:gd name="T2" fmla="*/ 2147483646 w 4806"/>
                <a:gd name="T3" fmla="*/ 2147483646 h 8167"/>
                <a:gd name="T4" fmla="*/ 2147483646 w 4806"/>
                <a:gd name="T5" fmla="*/ 2147483646 h 8167"/>
                <a:gd name="T6" fmla="*/ 2147483646 w 4806"/>
                <a:gd name="T7" fmla="*/ 2147483646 h 8167"/>
                <a:gd name="T8" fmla="*/ 2147483646 w 4806"/>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8167" extrusionOk="0">
                  <a:moveTo>
                    <a:pt x="1" y="1"/>
                  </a:moveTo>
                  <a:lnTo>
                    <a:pt x="1" y="8167"/>
                  </a:lnTo>
                  <a:lnTo>
                    <a:pt x="4805" y="8167"/>
                  </a:lnTo>
                  <a:lnTo>
                    <a:pt x="4805"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31" name="Google Shape;579;p27"/>
            <p:cNvGrpSpPr>
              <a:grpSpLocks/>
            </p:cNvGrpSpPr>
            <p:nvPr userDrawn="1"/>
          </p:nvGrpSpPr>
          <p:grpSpPr bwMode="auto">
            <a:xfrm>
              <a:off x="1524301" y="5626805"/>
              <a:ext cx="9320239" cy="1231194"/>
              <a:chOff x="929285" y="5051507"/>
              <a:chExt cx="7315206" cy="1231194"/>
            </a:xfrm>
          </p:grpSpPr>
          <p:sp>
            <p:nvSpPr>
              <p:cNvPr id="232" name="Google Shape;580;p27"/>
              <p:cNvSpPr>
                <a:spLocks/>
              </p:cNvSpPr>
              <p:nvPr/>
            </p:nvSpPr>
            <p:spPr bwMode="auto">
              <a:xfrm>
                <a:off x="929285" y="5051507"/>
                <a:ext cx="7315206" cy="420447"/>
              </a:xfrm>
              <a:custGeom>
                <a:avLst/>
                <a:gdLst>
                  <a:gd name="T0" fmla="*/ 2147483646 w 132354"/>
                  <a:gd name="T1" fmla="*/ 2147483646 h 7612"/>
                  <a:gd name="T2" fmla="*/ 2147483646 w 132354"/>
                  <a:gd name="T3" fmla="*/ 2147483646 h 7612"/>
                  <a:gd name="T4" fmla="*/ 2147483646 w 132354"/>
                  <a:gd name="T5" fmla="*/ 2147483646 h 7612"/>
                  <a:gd name="T6" fmla="*/ 2147483646 w 132354"/>
                  <a:gd name="T7" fmla="*/ 2147483646 h 7612"/>
                  <a:gd name="T8" fmla="*/ 2147483646 w 132354"/>
                  <a:gd name="T9" fmla="*/ 2147483646 h 7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7612" extrusionOk="0">
                    <a:moveTo>
                      <a:pt x="1" y="1"/>
                    </a:moveTo>
                    <a:lnTo>
                      <a:pt x="1" y="7611"/>
                    </a:lnTo>
                    <a:lnTo>
                      <a:pt x="132353" y="7611"/>
                    </a:lnTo>
                    <a:lnTo>
                      <a:pt x="132353" y="1"/>
                    </a:lnTo>
                    <a:lnTo>
                      <a:pt x="1" y="1"/>
                    </a:lnTo>
                    <a:close/>
                  </a:path>
                </a:pathLst>
              </a:custGeom>
              <a:solidFill>
                <a:srgbClr val="EFEDD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581;p27"/>
              <p:cNvSpPr>
                <a:spLocks/>
              </p:cNvSpPr>
              <p:nvPr/>
            </p:nvSpPr>
            <p:spPr bwMode="auto">
              <a:xfrm>
                <a:off x="929285" y="5051507"/>
                <a:ext cx="7315206" cy="133274"/>
              </a:xfrm>
              <a:custGeom>
                <a:avLst/>
                <a:gdLst>
                  <a:gd name="T0" fmla="*/ 2147483646 w 132354"/>
                  <a:gd name="T1" fmla="*/ 2147483646 h 2423"/>
                  <a:gd name="T2" fmla="*/ 2147483646 w 132354"/>
                  <a:gd name="T3" fmla="*/ 2147483646 h 2423"/>
                  <a:gd name="T4" fmla="*/ 2147483646 w 132354"/>
                  <a:gd name="T5" fmla="*/ 2147483646 h 2423"/>
                  <a:gd name="T6" fmla="*/ 2147483646 w 132354"/>
                  <a:gd name="T7" fmla="*/ 2147483646 h 2423"/>
                  <a:gd name="T8" fmla="*/ 2147483646 w 132354"/>
                  <a:gd name="T9" fmla="*/ 2147483646 h 2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2423" extrusionOk="0">
                    <a:moveTo>
                      <a:pt x="1" y="1"/>
                    </a:moveTo>
                    <a:lnTo>
                      <a:pt x="1" y="2423"/>
                    </a:lnTo>
                    <a:lnTo>
                      <a:pt x="132353" y="2423"/>
                    </a:lnTo>
                    <a:lnTo>
                      <a:pt x="132353" y="1"/>
                    </a:lnTo>
                    <a:lnTo>
                      <a:pt x="1" y="1"/>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582;p27"/>
              <p:cNvSpPr>
                <a:spLocks/>
              </p:cNvSpPr>
              <p:nvPr/>
            </p:nvSpPr>
            <p:spPr bwMode="auto">
              <a:xfrm>
                <a:off x="6669471" y="5830524"/>
                <a:ext cx="264164" cy="452178"/>
              </a:xfrm>
              <a:custGeom>
                <a:avLst/>
                <a:gdLst>
                  <a:gd name="T0" fmla="*/ 2147483646 w 4792"/>
                  <a:gd name="T1" fmla="*/ 2147483646 h 8167"/>
                  <a:gd name="T2" fmla="*/ 2147483646 w 4792"/>
                  <a:gd name="T3" fmla="*/ 2147483646 h 8167"/>
                  <a:gd name="T4" fmla="*/ 2147483646 w 4792"/>
                  <a:gd name="T5" fmla="*/ 2147483646 h 8167"/>
                  <a:gd name="T6" fmla="*/ 2147483646 w 4792"/>
                  <a:gd name="T7" fmla="*/ 2147483646 h 8167"/>
                  <a:gd name="T8" fmla="*/ 2147483646 w 4792"/>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8167" extrusionOk="0">
                    <a:moveTo>
                      <a:pt x="1" y="1"/>
                    </a:moveTo>
                    <a:lnTo>
                      <a:pt x="1" y="8167"/>
                    </a:lnTo>
                    <a:lnTo>
                      <a:pt x="4792" y="8167"/>
                    </a:lnTo>
                    <a:lnTo>
                      <a:pt x="4792"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583;p27"/>
              <p:cNvSpPr>
                <a:spLocks/>
              </p:cNvSpPr>
              <p:nvPr/>
            </p:nvSpPr>
            <p:spPr bwMode="auto">
              <a:xfrm>
                <a:off x="6669471" y="5830524"/>
                <a:ext cx="264164" cy="165006"/>
              </a:xfrm>
              <a:custGeom>
                <a:avLst/>
                <a:gdLst>
                  <a:gd name="T0" fmla="*/ 2147483646 w 4792"/>
                  <a:gd name="T1" fmla="*/ 2147483646 h 2979"/>
                  <a:gd name="T2" fmla="*/ 2147483646 w 4792"/>
                  <a:gd name="T3" fmla="*/ 2147483646 h 2979"/>
                  <a:gd name="T4" fmla="*/ 2147483646 w 4792"/>
                  <a:gd name="T5" fmla="*/ 2147483646 h 2979"/>
                  <a:gd name="T6" fmla="*/ 2147483646 w 4792"/>
                  <a:gd name="T7" fmla="*/ 2147483646 h 2979"/>
                  <a:gd name="T8" fmla="*/ 2147483646 w 4792"/>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2979" extrusionOk="0">
                    <a:moveTo>
                      <a:pt x="1" y="1"/>
                    </a:moveTo>
                    <a:lnTo>
                      <a:pt x="1" y="2978"/>
                    </a:lnTo>
                    <a:lnTo>
                      <a:pt x="4792" y="2978"/>
                    </a:lnTo>
                    <a:lnTo>
                      <a:pt x="4792"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584;p27"/>
              <p:cNvSpPr>
                <a:spLocks/>
              </p:cNvSpPr>
              <p:nvPr/>
            </p:nvSpPr>
            <p:spPr bwMode="auto">
              <a:xfrm>
                <a:off x="1653661" y="5471954"/>
                <a:ext cx="5864791" cy="360156"/>
              </a:xfrm>
              <a:custGeom>
                <a:avLst/>
                <a:gdLst>
                  <a:gd name="T0" fmla="*/ 2147483646 w 106109"/>
                  <a:gd name="T1" fmla="*/ 0 h 6499"/>
                  <a:gd name="T2" fmla="*/ 2147483646 w 106109"/>
                  <a:gd name="T3" fmla="*/ 2147483646 h 6499"/>
                  <a:gd name="T4" fmla="*/ 2147483646 w 106109"/>
                  <a:gd name="T5" fmla="*/ 2147483646 h 6499"/>
                  <a:gd name="T6" fmla="*/ 2147483646 w 106109"/>
                  <a:gd name="T7" fmla="*/ 0 h 6499"/>
                  <a:gd name="T8" fmla="*/ 2147483646 w 106109"/>
                  <a:gd name="T9" fmla="*/ 0 h 6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6499" extrusionOk="0">
                    <a:moveTo>
                      <a:pt x="1" y="0"/>
                    </a:moveTo>
                    <a:lnTo>
                      <a:pt x="1" y="6499"/>
                    </a:lnTo>
                    <a:lnTo>
                      <a:pt x="106108" y="6499"/>
                    </a:lnTo>
                    <a:lnTo>
                      <a:pt x="106108" y="0"/>
                    </a:lnTo>
                    <a:lnTo>
                      <a:pt x="1"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585;p27"/>
              <p:cNvSpPr>
                <a:spLocks/>
              </p:cNvSpPr>
              <p:nvPr/>
            </p:nvSpPr>
            <p:spPr bwMode="auto">
              <a:xfrm>
                <a:off x="1653661" y="5471954"/>
                <a:ext cx="5864791" cy="176111"/>
              </a:xfrm>
              <a:custGeom>
                <a:avLst/>
                <a:gdLst>
                  <a:gd name="T0" fmla="*/ 2147483646 w 106109"/>
                  <a:gd name="T1" fmla="*/ 0 h 3190"/>
                  <a:gd name="T2" fmla="*/ 2147483646 w 106109"/>
                  <a:gd name="T3" fmla="*/ 2147483646 h 3190"/>
                  <a:gd name="T4" fmla="*/ 2147483646 w 106109"/>
                  <a:gd name="T5" fmla="*/ 2147483646 h 3190"/>
                  <a:gd name="T6" fmla="*/ 2147483646 w 106109"/>
                  <a:gd name="T7" fmla="*/ 0 h 3190"/>
                  <a:gd name="T8" fmla="*/ 2147483646 w 106109"/>
                  <a:gd name="T9" fmla="*/ 0 h 3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3190" extrusionOk="0">
                    <a:moveTo>
                      <a:pt x="1" y="0"/>
                    </a:moveTo>
                    <a:lnTo>
                      <a:pt x="1" y="3190"/>
                    </a:lnTo>
                    <a:lnTo>
                      <a:pt x="106108" y="3190"/>
                    </a:lnTo>
                    <a:lnTo>
                      <a:pt x="106108" y="0"/>
                    </a:lnTo>
                    <a:lnTo>
                      <a:pt x="1" y="0"/>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Tree>
    <p:extLst>
      <p:ext uri="{BB962C8B-B14F-4D97-AF65-F5344CB8AC3E}">
        <p14:creationId xmlns:p14="http://schemas.microsoft.com/office/powerpoint/2010/main" val="138620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5"/>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4"/>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8"/>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39"/>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43"/>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29"/>
                                        </p:tgtEl>
                                        <p:attrNameLst>
                                          <p:attrName>style.visibility</p:attrName>
                                        </p:attrNameLst>
                                      </p:cBhvr>
                                      <p:to>
                                        <p:strVal val="visible"/>
                                      </p:to>
                                    </p:set>
                                    <p:anim calcmode="lin" valueType="num">
                                      <p:cBhvr additive="base">
                                        <p:cTn id="19" dur="500" fill="hold"/>
                                        <p:tgtEl>
                                          <p:spTgt spid="229"/>
                                        </p:tgtEl>
                                        <p:attrNameLst>
                                          <p:attrName>ppt_x</p:attrName>
                                        </p:attrNameLst>
                                      </p:cBhvr>
                                      <p:tavLst>
                                        <p:tav tm="0">
                                          <p:val>
                                            <p:strVal val="#ppt_x"/>
                                          </p:val>
                                        </p:tav>
                                        <p:tav tm="100000">
                                          <p:val>
                                            <p:strVal val="#ppt_x"/>
                                          </p:val>
                                        </p:tav>
                                      </p:tavLst>
                                    </p:anim>
                                    <p:anim calcmode="lin" valueType="num">
                                      <p:cBhvr additive="base">
                                        <p:cTn id="20" dur="500" fill="hold"/>
                                        <p:tgtEl>
                                          <p:spTgt spid="22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 calcmode="lin" valueType="num">
                                      <p:cBhvr additive="base">
                                        <p:cTn id="24" dur="500" fill="hold"/>
                                        <p:tgtEl>
                                          <p:spTgt spid="155"/>
                                        </p:tgtEl>
                                        <p:attrNameLst>
                                          <p:attrName>ppt_x</p:attrName>
                                        </p:attrNameLst>
                                      </p:cBhvr>
                                      <p:tavLst>
                                        <p:tav tm="0">
                                          <p:val>
                                            <p:strVal val="0-#ppt_w/2"/>
                                          </p:val>
                                        </p:tav>
                                        <p:tav tm="100000">
                                          <p:val>
                                            <p:strVal val="#ppt_x"/>
                                          </p:val>
                                        </p:tav>
                                      </p:tavLst>
                                    </p:anim>
                                    <p:anim calcmode="lin" valueType="num">
                                      <p:cBhvr additive="base">
                                        <p:cTn id="25" dur="500" fill="hold"/>
                                        <p:tgtEl>
                                          <p:spTgt spid="15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500" fill="hold"/>
                                        <p:tgtEl>
                                          <p:spTgt spid="98"/>
                                        </p:tgtEl>
                                        <p:attrNameLst>
                                          <p:attrName>ppt_x</p:attrName>
                                        </p:attrNameLst>
                                      </p:cBhvr>
                                      <p:tavLst>
                                        <p:tav tm="0">
                                          <p:val>
                                            <p:strVal val="1+#ppt_w/2"/>
                                          </p:val>
                                        </p:tav>
                                        <p:tav tm="100000">
                                          <p:val>
                                            <p:strVal val="#ppt_x"/>
                                          </p:val>
                                        </p:tav>
                                      </p:tavLst>
                                    </p:anim>
                                    <p:anim calcmode="lin" valueType="num">
                                      <p:cBhvr additive="base">
                                        <p:cTn id="30" dur="500" fill="hold"/>
                                        <p:tgtEl>
                                          <p:spTgt spid="98"/>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a:spLocks/>
            </p:cNvSpPr>
            <p:nvPr/>
          </p:nvSpPr>
          <p:spPr bwMode="auto">
            <a:xfrm>
              <a:off x="661380" y="219519"/>
              <a:ext cx="8068625"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p:cNvSpPr/>
          <p:nvPr userDrawn="1"/>
        </p:nvSpPr>
        <p:spPr>
          <a:xfrm rot="126755">
            <a:off x="2319338" y="1090613"/>
            <a:ext cx="4162425" cy="4730750"/>
          </a:xfrm>
          <a:prstGeom prst="rect">
            <a:avLst/>
          </a:prstGeom>
          <a:solidFill>
            <a:srgbClr val="FFE285"/>
          </a:solidFill>
          <a:ln>
            <a:noFill/>
          </a:ln>
        </p:spPr>
        <p:txBody>
          <a:bodyPr spcFirstLastPara="1" lIns="68569" tIns="68569" rIns="68569" bIns="68569" anchor="ctr"/>
          <a:lstStyle/>
          <a:p>
            <a:pPr eaLnBrk="1" fontAlgn="auto" hangingPunct="1">
              <a:spcBef>
                <a:spcPts val="0"/>
              </a:spcBef>
              <a:spcAft>
                <a:spcPts val="0"/>
              </a:spcAft>
              <a:defRPr/>
            </a:pPr>
            <a:endParaRPr sz="375" i="0" dirty="0">
              <a:solidFill>
                <a:prstClr val="black"/>
              </a:solidFill>
              <a:latin typeface="Arial"/>
            </a:endParaRPr>
          </a:p>
        </p:txBody>
      </p:sp>
      <p:sp>
        <p:nvSpPr>
          <p:cNvPr id="71" name="Google Shape;1766;p26"/>
          <p:cNvSpPr/>
          <p:nvPr userDrawn="1"/>
        </p:nvSpPr>
        <p:spPr>
          <a:xfrm rot="21464125">
            <a:off x="2108206" y="773125"/>
            <a:ext cx="963613"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2" name="Google Shape;1767;p26"/>
          <p:cNvSpPr/>
          <p:nvPr userDrawn="1"/>
        </p:nvSpPr>
        <p:spPr>
          <a:xfrm rot="4829593">
            <a:off x="5537206" y="1168407"/>
            <a:ext cx="1546225" cy="83185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grpSp>
        <p:nvGrpSpPr>
          <p:cNvPr id="73" name="Google Shape;211;p3"/>
          <p:cNvGrpSpPr>
            <a:grpSpLocks/>
          </p:cNvGrpSpPr>
          <p:nvPr userDrawn="1"/>
        </p:nvGrpSpPr>
        <p:grpSpPr bwMode="auto">
          <a:xfrm>
            <a:off x="773114" y="1581150"/>
            <a:ext cx="333375" cy="398463"/>
            <a:chOff x="2495125" y="2142250"/>
            <a:chExt cx="444275" cy="398525"/>
          </a:xfrm>
        </p:grpSpPr>
        <p:sp>
          <p:nvSpPr>
            <p:cNvPr id="74" name="Google Shape;212;p3"/>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213;p3"/>
            <p:cNvSpPr/>
            <p:nvPr/>
          </p:nvSpPr>
          <p:spPr>
            <a:xfrm>
              <a:off x="2655910" y="2307376"/>
              <a:ext cx="95201"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6" name="Google Shape;214;p3"/>
          <p:cNvGrpSpPr>
            <a:grpSpLocks/>
          </p:cNvGrpSpPr>
          <p:nvPr userDrawn="1"/>
        </p:nvGrpSpPr>
        <p:grpSpPr bwMode="auto">
          <a:xfrm>
            <a:off x="7920038" y="5038725"/>
            <a:ext cx="219075" cy="280988"/>
            <a:chOff x="3243875" y="2372825"/>
            <a:chExt cx="291375" cy="281375"/>
          </a:xfrm>
        </p:grpSpPr>
        <p:sp>
          <p:nvSpPr>
            <p:cNvPr id="77" name="Google Shape;215;p3"/>
            <p:cNvSpPr/>
            <p:nvPr/>
          </p:nvSpPr>
          <p:spPr>
            <a:xfrm>
              <a:off x="3286103" y="2403030"/>
              <a:ext cx="206918"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78" name="Google Shape;216;p3"/>
            <p:cNvSpPr/>
            <p:nvPr/>
          </p:nvSpPr>
          <p:spPr>
            <a:xfrm>
              <a:off x="3302995" y="2403030"/>
              <a:ext cx="192138"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79" name="Google Shape;217;p3"/>
            <p:cNvSpPr/>
            <p:nvPr/>
          </p:nvSpPr>
          <p:spPr>
            <a:xfrm>
              <a:off x="3395897" y="2372825"/>
              <a:ext cx="10556"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0" name="Google Shape;218;p3"/>
            <p:cNvSpPr/>
            <p:nvPr/>
          </p:nvSpPr>
          <p:spPr>
            <a:xfrm>
              <a:off x="3243875" y="2495231"/>
              <a:ext cx="285040"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1" name="Google Shape;219;p3"/>
            <p:cNvSpPr/>
            <p:nvPr/>
          </p:nvSpPr>
          <p:spPr>
            <a:xfrm>
              <a:off x="3341000" y="2379184"/>
              <a:ext cx="103459"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2" name="Google Shape;220;p3"/>
            <p:cNvSpPr/>
            <p:nvPr/>
          </p:nvSpPr>
          <p:spPr>
            <a:xfrm>
              <a:off x="3267100" y="2458668"/>
              <a:ext cx="268150"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3" name="Google Shape;221;p3"/>
            <p:cNvSpPr/>
            <p:nvPr/>
          </p:nvSpPr>
          <p:spPr>
            <a:xfrm>
              <a:off x="3275546" y="2452309"/>
              <a:ext cx="257592"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84" name="Google Shape;222;p3"/>
            <p:cNvSpPr/>
            <p:nvPr/>
          </p:nvSpPr>
          <p:spPr>
            <a:xfrm>
              <a:off x="3328332" y="2385542"/>
              <a:ext cx="120350"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5" name="Google Shape;223;p3"/>
            <p:cNvSpPr/>
            <p:nvPr/>
          </p:nvSpPr>
          <p:spPr>
            <a:xfrm>
              <a:off x="3328332" y="2438003"/>
              <a:ext cx="133018"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6" name="Google Shape;224;p3"/>
            <p:cNvSpPr>
              <a:spLocks/>
            </p:cNvSpPr>
            <p:nvPr/>
          </p:nvSpPr>
          <p:spPr bwMode="auto">
            <a:xfrm>
              <a:off x="3357891" y="2469796"/>
              <a:ext cx="71788" cy="7153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7" name="Google Shape;225;p3"/>
          <p:cNvGrpSpPr>
            <a:grpSpLocks/>
          </p:cNvGrpSpPr>
          <p:nvPr userDrawn="1"/>
        </p:nvGrpSpPr>
        <p:grpSpPr bwMode="auto">
          <a:xfrm>
            <a:off x="8083556" y="714387"/>
            <a:ext cx="125413" cy="168275"/>
            <a:chOff x="4954425" y="2036375"/>
            <a:chExt cx="166675" cy="168575"/>
          </a:xfrm>
        </p:grpSpPr>
        <p:sp>
          <p:nvSpPr>
            <p:cNvPr id="88" name="Google Shape;226;p3"/>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227;p3"/>
            <p:cNvSpPr/>
            <p:nvPr/>
          </p:nvSpPr>
          <p:spPr>
            <a:xfrm>
              <a:off x="5009280" y="2104760"/>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90" name="Google Shape;228;p3"/>
          <p:cNvSpPr>
            <a:spLocks/>
          </p:cNvSpPr>
          <p:nvPr userDrawn="1"/>
        </p:nvSpPr>
        <p:spPr bwMode="auto">
          <a:xfrm>
            <a:off x="1182690" y="3597275"/>
            <a:ext cx="88900"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229;p3"/>
          <p:cNvSpPr/>
          <p:nvPr userDrawn="1"/>
        </p:nvSpPr>
        <p:spPr>
          <a:xfrm>
            <a:off x="7385050" y="3887788"/>
            <a:ext cx="65088"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92" name="Google Shape;230;p3"/>
          <p:cNvGrpSpPr>
            <a:grpSpLocks/>
          </p:cNvGrpSpPr>
          <p:nvPr userDrawn="1"/>
        </p:nvGrpSpPr>
        <p:grpSpPr bwMode="auto">
          <a:xfrm>
            <a:off x="955681" y="5541975"/>
            <a:ext cx="125413" cy="168275"/>
            <a:chOff x="4954425" y="2036375"/>
            <a:chExt cx="166675" cy="168575"/>
          </a:xfrm>
        </p:grpSpPr>
        <p:sp>
          <p:nvSpPr>
            <p:cNvPr id="93"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4" name="Google Shape;232;p3"/>
            <p:cNvSpPr/>
            <p:nvPr/>
          </p:nvSpPr>
          <p:spPr>
            <a:xfrm>
              <a:off x="5009280" y="2104759"/>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5" name="Google Shape;769;p31"/>
          <p:cNvGrpSpPr>
            <a:grpSpLocks/>
          </p:cNvGrpSpPr>
          <p:nvPr userDrawn="1"/>
        </p:nvGrpSpPr>
        <p:grpSpPr bwMode="auto">
          <a:xfrm>
            <a:off x="1911352" y="3587750"/>
            <a:ext cx="1949450" cy="2522538"/>
            <a:chOff x="5641385" y="2381306"/>
            <a:chExt cx="2599446" cy="2521829"/>
          </a:xfrm>
        </p:grpSpPr>
        <p:sp>
          <p:nvSpPr>
            <p:cNvPr id="96" name="Google Shape;770;p31"/>
            <p:cNvSpPr>
              <a:spLocks/>
            </p:cNvSpPr>
            <p:nvPr/>
          </p:nvSpPr>
          <p:spPr bwMode="auto">
            <a:xfrm>
              <a:off x="5715474" y="4460346"/>
              <a:ext cx="2364479" cy="360262"/>
            </a:xfrm>
            <a:custGeom>
              <a:avLst/>
              <a:gdLst>
                <a:gd name="T0" fmla="*/ 2147483646 w 38516"/>
                <a:gd name="T1" fmla="*/ 2147483646 h 5883"/>
                <a:gd name="T2" fmla="*/ 0 w 38516"/>
                <a:gd name="T3" fmla="*/ 2147483646 h 5883"/>
                <a:gd name="T4" fmla="*/ 2147483646 w 38516"/>
                <a:gd name="T5" fmla="*/ 2147483646 h 5883"/>
                <a:gd name="T6" fmla="*/ 2147483646 w 38516"/>
                <a:gd name="T7" fmla="*/ 2147483646 h 5883"/>
                <a:gd name="T8" fmla="*/ 2147483646 w 38516"/>
                <a:gd name="T9" fmla="*/ 2147483646 h 58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97" name="Google Shape;771;p31"/>
            <p:cNvGrpSpPr>
              <a:grpSpLocks/>
            </p:cNvGrpSpPr>
            <p:nvPr/>
          </p:nvGrpSpPr>
          <p:grpSpPr bwMode="auto">
            <a:xfrm flipH="1">
              <a:off x="6792933" y="3690838"/>
              <a:ext cx="1447901" cy="1002797"/>
              <a:chOff x="4799733" y="3457797"/>
              <a:chExt cx="2301935" cy="1594294"/>
            </a:xfrm>
          </p:grpSpPr>
          <p:sp>
            <p:nvSpPr>
              <p:cNvPr id="152" name="Google Shape;772;p31"/>
              <p:cNvSpPr>
                <a:spLocks/>
              </p:cNvSpPr>
              <p:nvPr/>
            </p:nvSpPr>
            <p:spPr bwMode="auto">
              <a:xfrm>
                <a:off x="5513202" y="4441497"/>
                <a:ext cx="134616" cy="12111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773;p31"/>
              <p:cNvSpPr>
                <a:spLocks/>
              </p:cNvSpPr>
              <p:nvPr/>
            </p:nvSpPr>
            <p:spPr bwMode="auto">
              <a:xfrm>
                <a:off x="5671375" y="4451590"/>
                <a:ext cx="90867" cy="78218"/>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774;p31"/>
              <p:cNvSpPr>
                <a:spLocks/>
              </p:cNvSpPr>
              <p:nvPr/>
            </p:nvSpPr>
            <p:spPr bwMode="auto">
              <a:xfrm>
                <a:off x="5671375" y="4449066"/>
                <a:ext cx="90867" cy="78219"/>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775;p31"/>
              <p:cNvSpPr>
                <a:spLocks/>
              </p:cNvSpPr>
              <p:nvPr/>
            </p:nvSpPr>
            <p:spPr bwMode="auto">
              <a:xfrm>
                <a:off x="5668010" y="4449066"/>
                <a:ext cx="100962" cy="83265"/>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776;p31"/>
              <p:cNvSpPr>
                <a:spLocks/>
              </p:cNvSpPr>
              <p:nvPr/>
            </p:nvSpPr>
            <p:spPr bwMode="auto">
              <a:xfrm>
                <a:off x="4799737" y="3863690"/>
                <a:ext cx="1238467" cy="1188415"/>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777;p31"/>
              <p:cNvSpPr>
                <a:spLocks/>
              </p:cNvSpPr>
              <p:nvPr/>
            </p:nvSpPr>
            <p:spPr bwMode="auto">
              <a:xfrm>
                <a:off x="4846853" y="3873783"/>
                <a:ext cx="1026446" cy="1047118"/>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778;p31"/>
              <p:cNvSpPr>
                <a:spLocks/>
              </p:cNvSpPr>
              <p:nvPr/>
            </p:nvSpPr>
            <p:spPr bwMode="auto">
              <a:xfrm>
                <a:off x="5819452" y="3941909"/>
                <a:ext cx="74039" cy="68125"/>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779;p31"/>
              <p:cNvSpPr>
                <a:spLocks/>
              </p:cNvSpPr>
              <p:nvPr/>
            </p:nvSpPr>
            <p:spPr bwMode="auto">
              <a:xfrm>
                <a:off x="5647818" y="4113485"/>
                <a:ext cx="77403" cy="68125"/>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780;p31"/>
              <p:cNvSpPr>
                <a:spLocks/>
              </p:cNvSpPr>
              <p:nvPr/>
            </p:nvSpPr>
            <p:spPr bwMode="auto">
              <a:xfrm>
                <a:off x="5775703" y="3984802"/>
                <a:ext cx="53846" cy="47941"/>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781;p31"/>
              <p:cNvSpPr>
                <a:spLocks/>
              </p:cNvSpPr>
              <p:nvPr/>
            </p:nvSpPr>
            <p:spPr bwMode="auto">
              <a:xfrm>
                <a:off x="5735318" y="4025173"/>
                <a:ext cx="57211" cy="50463"/>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782;p31"/>
              <p:cNvSpPr>
                <a:spLocks/>
              </p:cNvSpPr>
              <p:nvPr/>
            </p:nvSpPr>
            <p:spPr bwMode="auto">
              <a:xfrm>
                <a:off x="5694933" y="4065544"/>
                <a:ext cx="57211" cy="50463"/>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783;p31"/>
              <p:cNvSpPr>
                <a:spLocks/>
              </p:cNvSpPr>
              <p:nvPr/>
            </p:nvSpPr>
            <p:spPr bwMode="auto">
              <a:xfrm>
                <a:off x="5604067" y="4158902"/>
                <a:ext cx="53846" cy="47939"/>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784;p31"/>
              <p:cNvSpPr>
                <a:spLocks/>
              </p:cNvSpPr>
              <p:nvPr/>
            </p:nvSpPr>
            <p:spPr bwMode="auto">
              <a:xfrm>
                <a:off x="5563682" y="4199273"/>
                <a:ext cx="57213" cy="50463"/>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785;p31"/>
              <p:cNvSpPr>
                <a:spLocks/>
              </p:cNvSpPr>
              <p:nvPr/>
            </p:nvSpPr>
            <p:spPr bwMode="auto">
              <a:xfrm>
                <a:off x="5526663" y="4239644"/>
                <a:ext cx="53846" cy="50463"/>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786;p31"/>
              <p:cNvSpPr>
                <a:spLocks/>
              </p:cNvSpPr>
              <p:nvPr/>
            </p:nvSpPr>
            <p:spPr bwMode="auto">
              <a:xfrm>
                <a:off x="5432432" y="4330478"/>
                <a:ext cx="60577" cy="50463"/>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787;p31"/>
              <p:cNvSpPr>
                <a:spLocks/>
              </p:cNvSpPr>
              <p:nvPr/>
            </p:nvSpPr>
            <p:spPr bwMode="auto">
              <a:xfrm>
                <a:off x="5395412" y="4370849"/>
                <a:ext cx="53846" cy="50463"/>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788;p31"/>
              <p:cNvSpPr>
                <a:spLocks/>
              </p:cNvSpPr>
              <p:nvPr/>
            </p:nvSpPr>
            <p:spPr bwMode="auto">
              <a:xfrm>
                <a:off x="5355027" y="4413742"/>
                <a:ext cx="53846" cy="47941"/>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789;p31"/>
              <p:cNvSpPr>
                <a:spLocks/>
              </p:cNvSpPr>
              <p:nvPr/>
            </p:nvSpPr>
            <p:spPr bwMode="auto">
              <a:xfrm>
                <a:off x="5267527" y="4504576"/>
                <a:ext cx="53846" cy="50463"/>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790;p31"/>
              <p:cNvSpPr>
                <a:spLocks/>
              </p:cNvSpPr>
              <p:nvPr/>
            </p:nvSpPr>
            <p:spPr bwMode="auto">
              <a:xfrm>
                <a:off x="5223778" y="4544947"/>
                <a:ext cx="57211" cy="50463"/>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791;p31"/>
              <p:cNvSpPr>
                <a:spLocks/>
              </p:cNvSpPr>
              <p:nvPr/>
            </p:nvSpPr>
            <p:spPr bwMode="auto">
              <a:xfrm>
                <a:off x="5183393" y="4587841"/>
                <a:ext cx="53846" cy="47939"/>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792;p31"/>
              <p:cNvSpPr>
                <a:spLocks/>
              </p:cNvSpPr>
              <p:nvPr/>
            </p:nvSpPr>
            <p:spPr bwMode="auto">
              <a:xfrm>
                <a:off x="5095892" y="4678676"/>
                <a:ext cx="53846" cy="50463"/>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793;p31"/>
              <p:cNvSpPr>
                <a:spLocks/>
              </p:cNvSpPr>
              <p:nvPr/>
            </p:nvSpPr>
            <p:spPr bwMode="auto">
              <a:xfrm>
                <a:off x="5055508" y="4719046"/>
                <a:ext cx="53846" cy="50463"/>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794;p31"/>
              <p:cNvSpPr>
                <a:spLocks/>
              </p:cNvSpPr>
              <p:nvPr/>
            </p:nvSpPr>
            <p:spPr bwMode="auto">
              <a:xfrm>
                <a:off x="5011756" y="4761940"/>
                <a:ext cx="57213" cy="4794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795;p31"/>
              <p:cNvSpPr>
                <a:spLocks/>
              </p:cNvSpPr>
              <p:nvPr/>
            </p:nvSpPr>
            <p:spPr bwMode="auto">
              <a:xfrm>
                <a:off x="4924256" y="4852774"/>
                <a:ext cx="53846" cy="47941"/>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796;p31"/>
              <p:cNvSpPr>
                <a:spLocks/>
              </p:cNvSpPr>
              <p:nvPr/>
            </p:nvSpPr>
            <p:spPr bwMode="auto">
              <a:xfrm>
                <a:off x="4883871" y="4893145"/>
                <a:ext cx="57213" cy="50463"/>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797;p31"/>
              <p:cNvSpPr>
                <a:spLocks/>
              </p:cNvSpPr>
              <p:nvPr/>
            </p:nvSpPr>
            <p:spPr bwMode="auto">
              <a:xfrm>
                <a:off x="5479548" y="4287583"/>
                <a:ext cx="77403" cy="68126"/>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798;p31"/>
              <p:cNvSpPr>
                <a:spLocks/>
              </p:cNvSpPr>
              <p:nvPr/>
            </p:nvSpPr>
            <p:spPr bwMode="auto">
              <a:xfrm>
                <a:off x="5307911" y="4459159"/>
                <a:ext cx="77405" cy="70649"/>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799;p31"/>
              <p:cNvSpPr>
                <a:spLocks/>
              </p:cNvSpPr>
              <p:nvPr/>
            </p:nvSpPr>
            <p:spPr bwMode="auto">
              <a:xfrm>
                <a:off x="5139641" y="4630735"/>
                <a:ext cx="77405" cy="70649"/>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800;p31"/>
              <p:cNvSpPr>
                <a:spLocks/>
              </p:cNvSpPr>
              <p:nvPr/>
            </p:nvSpPr>
            <p:spPr bwMode="auto">
              <a:xfrm>
                <a:off x="4971372" y="4804834"/>
                <a:ext cx="74039" cy="68125"/>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801;p31"/>
              <p:cNvSpPr/>
              <p:nvPr/>
            </p:nvSpPr>
            <p:spPr>
              <a:xfrm>
                <a:off x="5819452" y="4746801"/>
                <a:ext cx="1120679" cy="305305"/>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2" name="Google Shape;802;p31"/>
              <p:cNvSpPr/>
              <p:nvPr/>
            </p:nvSpPr>
            <p:spPr>
              <a:xfrm>
                <a:off x="5980991" y="4746801"/>
                <a:ext cx="1120679" cy="305305"/>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3" name="Google Shape;803;p31"/>
              <p:cNvSpPr>
                <a:spLocks/>
              </p:cNvSpPr>
              <p:nvPr/>
            </p:nvSpPr>
            <p:spPr bwMode="auto">
              <a:xfrm>
                <a:off x="6051666" y="4807357"/>
                <a:ext cx="1012984" cy="181668"/>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804;p31"/>
              <p:cNvSpPr>
                <a:spLocks/>
              </p:cNvSpPr>
              <p:nvPr/>
            </p:nvSpPr>
            <p:spPr bwMode="auto">
              <a:xfrm>
                <a:off x="6051666" y="4898191"/>
                <a:ext cx="1012984" cy="90834"/>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805;p31"/>
              <p:cNvSpPr>
                <a:spLocks/>
              </p:cNvSpPr>
              <p:nvPr/>
            </p:nvSpPr>
            <p:spPr bwMode="auto">
              <a:xfrm>
                <a:off x="5819452" y="4136193"/>
                <a:ext cx="1120679" cy="305305"/>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806;p31"/>
              <p:cNvSpPr>
                <a:spLocks/>
              </p:cNvSpPr>
              <p:nvPr/>
            </p:nvSpPr>
            <p:spPr bwMode="auto">
              <a:xfrm>
                <a:off x="5980991" y="4136193"/>
                <a:ext cx="1120679" cy="305305"/>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807;p31"/>
              <p:cNvSpPr>
                <a:spLocks/>
              </p:cNvSpPr>
              <p:nvPr/>
            </p:nvSpPr>
            <p:spPr bwMode="auto">
              <a:xfrm>
                <a:off x="6051666" y="4196749"/>
                <a:ext cx="1012984" cy="184192"/>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808;p31"/>
              <p:cNvSpPr>
                <a:spLocks/>
              </p:cNvSpPr>
              <p:nvPr/>
            </p:nvSpPr>
            <p:spPr bwMode="auto">
              <a:xfrm>
                <a:off x="6051666" y="4290107"/>
                <a:ext cx="1012984" cy="90834"/>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809;p31"/>
              <p:cNvSpPr/>
              <p:nvPr/>
            </p:nvSpPr>
            <p:spPr>
              <a:xfrm>
                <a:off x="5880029" y="4441497"/>
                <a:ext cx="1120679" cy="305303"/>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90" name="Google Shape;810;p31"/>
              <p:cNvSpPr>
                <a:spLocks/>
              </p:cNvSpPr>
              <p:nvPr/>
            </p:nvSpPr>
            <p:spPr bwMode="auto">
              <a:xfrm>
                <a:off x="5725221" y="4441497"/>
                <a:ext cx="1120679" cy="305303"/>
              </a:xfrm>
              <a:custGeom>
                <a:avLst/>
                <a:gdLst>
                  <a:gd name="T0" fmla="*/ 2147483646 w 20291"/>
                  <a:gd name="T1" fmla="*/ 2147483646 h 5520"/>
                  <a:gd name="T2" fmla="*/ 2147483646 w 20291"/>
                  <a:gd name="T3" fmla="*/ 2147483646 h 5520"/>
                  <a:gd name="T4" fmla="*/ 2147483646 w 20291"/>
                  <a:gd name="T5" fmla="*/ 2147483646 h 5520"/>
                  <a:gd name="T6" fmla="*/ 2147483646 w 20291"/>
                  <a:gd name="T7" fmla="*/ 2147483646 h 5520"/>
                  <a:gd name="T8" fmla="*/ 2147483646 w 20291"/>
                  <a:gd name="T9" fmla="*/ 2147483646 h 5520"/>
                  <a:gd name="T10" fmla="*/ 2147483646 w 20291"/>
                  <a:gd name="T11" fmla="*/ 2147483646 h 5520"/>
                  <a:gd name="T12" fmla="*/ 2147483646 w 20291"/>
                  <a:gd name="T13" fmla="*/ 2147483646 h 5520"/>
                  <a:gd name="T14" fmla="*/ 2147483646 w 20291"/>
                  <a:gd name="T15" fmla="*/ 2147483646 h 5520"/>
                  <a:gd name="T16" fmla="*/ 2147483646 w 20291"/>
                  <a:gd name="T17" fmla="*/ 2147483646 h 5520"/>
                  <a:gd name="T18" fmla="*/ 2147483646 w 20291"/>
                  <a:gd name="T19" fmla="*/ 2147483646 h 5520"/>
                  <a:gd name="T20" fmla="*/ 2147483646 w 20291"/>
                  <a:gd name="T21" fmla="*/ 2147483646 h 5520"/>
                  <a:gd name="T22" fmla="*/ 2147483646 w 20291"/>
                  <a:gd name="T23" fmla="*/ 2147483646 h 5520"/>
                  <a:gd name="T24" fmla="*/ 2147483646 w 20291"/>
                  <a:gd name="T25" fmla="*/ 2147483646 h 55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lnTo>
                      <a:pt x="1"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811;p31"/>
              <p:cNvSpPr>
                <a:spLocks/>
              </p:cNvSpPr>
              <p:nvPr/>
            </p:nvSpPr>
            <p:spPr bwMode="auto">
              <a:xfrm>
                <a:off x="5758875" y="4502054"/>
                <a:ext cx="1012986" cy="184191"/>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812;p31"/>
              <p:cNvSpPr>
                <a:spLocks/>
              </p:cNvSpPr>
              <p:nvPr/>
            </p:nvSpPr>
            <p:spPr bwMode="auto">
              <a:xfrm>
                <a:off x="5758875" y="4595410"/>
                <a:ext cx="1012986" cy="90834"/>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813;p31"/>
              <p:cNvSpPr>
                <a:spLocks/>
              </p:cNvSpPr>
              <p:nvPr/>
            </p:nvSpPr>
            <p:spPr bwMode="auto">
              <a:xfrm>
                <a:off x="5486279" y="4847728"/>
                <a:ext cx="198557" cy="204378"/>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814;p31"/>
              <p:cNvSpPr>
                <a:spLocks/>
              </p:cNvSpPr>
              <p:nvPr/>
            </p:nvSpPr>
            <p:spPr bwMode="auto">
              <a:xfrm>
                <a:off x="5526663" y="4989025"/>
                <a:ext cx="67308" cy="63080"/>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815;p31"/>
              <p:cNvSpPr>
                <a:spLocks/>
              </p:cNvSpPr>
              <p:nvPr/>
            </p:nvSpPr>
            <p:spPr bwMode="auto">
              <a:xfrm>
                <a:off x="5644451" y="4085729"/>
                <a:ext cx="228847" cy="151390"/>
              </a:xfrm>
              <a:custGeom>
                <a:avLst/>
                <a:gdLst>
                  <a:gd name="T0" fmla="*/ 2147483646 w 4130"/>
                  <a:gd name="T1" fmla="*/ 0 h 2753"/>
                  <a:gd name="T2" fmla="*/ 2147483646 w 4130"/>
                  <a:gd name="T3" fmla="*/ 2147483646 h 2753"/>
                  <a:gd name="T4" fmla="*/ 2147483646 w 4130"/>
                  <a:gd name="T5" fmla="*/ 2147483646 h 2753"/>
                  <a:gd name="T6" fmla="*/ 2147483646 w 4130"/>
                  <a:gd name="T7" fmla="*/ 2147483646 h 2753"/>
                  <a:gd name="T8" fmla="*/ 2147483646 w 4130"/>
                  <a:gd name="T9" fmla="*/ 2147483646 h 2753"/>
                  <a:gd name="T10" fmla="*/ 2147483646 w 4130"/>
                  <a:gd name="T11" fmla="*/ 2147483646 h 2753"/>
                  <a:gd name="T12" fmla="*/ 2147483646 w 4130"/>
                  <a:gd name="T13" fmla="*/ 2147483646 h 2753"/>
                  <a:gd name="T14" fmla="*/ 2147483646 w 4130"/>
                  <a:gd name="T15" fmla="*/ 2147483646 h 2753"/>
                  <a:gd name="T16" fmla="*/ 2147483646 w 4130"/>
                  <a:gd name="T17" fmla="*/ 2147483646 h 2753"/>
                  <a:gd name="T18" fmla="*/ 2147483646 w 4130"/>
                  <a:gd name="T19" fmla="*/ 2147483646 h 2753"/>
                  <a:gd name="T20" fmla="*/ 2147483646 w 4130"/>
                  <a:gd name="T21" fmla="*/ 2147483646 h 2753"/>
                  <a:gd name="T22" fmla="*/ 2147483646 w 4130"/>
                  <a:gd name="T23" fmla="*/ 0 h 27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816;p31"/>
              <p:cNvSpPr>
                <a:spLocks/>
              </p:cNvSpPr>
              <p:nvPr/>
            </p:nvSpPr>
            <p:spPr bwMode="auto">
              <a:xfrm>
                <a:off x="5644451" y="4136193"/>
                <a:ext cx="215386" cy="100927"/>
              </a:xfrm>
              <a:custGeom>
                <a:avLst/>
                <a:gdLst>
                  <a:gd name="T0" fmla="*/ 2147483646 w 3905"/>
                  <a:gd name="T1" fmla="*/ 2147483646 h 1814"/>
                  <a:gd name="T2" fmla="*/ 2147483646 w 3905"/>
                  <a:gd name="T3" fmla="*/ 2147483646 h 1814"/>
                  <a:gd name="T4" fmla="*/ 2147483646 w 3905"/>
                  <a:gd name="T5" fmla="*/ 2147483646 h 1814"/>
                  <a:gd name="T6" fmla="*/ 2147483646 w 3905"/>
                  <a:gd name="T7" fmla="*/ 2147483646 h 1814"/>
                  <a:gd name="T8" fmla="*/ 2147483646 w 3905"/>
                  <a:gd name="T9" fmla="*/ 2147483646 h 1814"/>
                  <a:gd name="T10" fmla="*/ 2147483646 w 3905"/>
                  <a:gd name="T11" fmla="*/ 2147483646 h 1814"/>
                  <a:gd name="T12" fmla="*/ 2147483646 w 3905"/>
                  <a:gd name="T13" fmla="*/ 2147483646 h 1814"/>
                  <a:gd name="T14" fmla="*/ 2147483646 w 3905"/>
                  <a:gd name="T15" fmla="*/ 2147483646 h 1814"/>
                  <a:gd name="T16" fmla="*/ 2147483646 w 3905"/>
                  <a:gd name="T17" fmla="*/ 2147483646 h 1814"/>
                  <a:gd name="T18" fmla="*/ 2147483646 w 3905"/>
                  <a:gd name="T19" fmla="*/ 2147483646 h 1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817;p31"/>
              <p:cNvSpPr>
                <a:spLocks/>
              </p:cNvSpPr>
              <p:nvPr/>
            </p:nvSpPr>
            <p:spPr bwMode="auto">
              <a:xfrm>
                <a:off x="5627625" y="4232073"/>
                <a:ext cx="212019" cy="688827"/>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818;p31"/>
              <p:cNvSpPr>
                <a:spLocks/>
              </p:cNvSpPr>
              <p:nvPr/>
            </p:nvSpPr>
            <p:spPr bwMode="auto">
              <a:xfrm>
                <a:off x="5560317" y="4216934"/>
                <a:ext cx="222116" cy="683781"/>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819;p31"/>
              <p:cNvSpPr>
                <a:spLocks/>
              </p:cNvSpPr>
              <p:nvPr/>
            </p:nvSpPr>
            <p:spPr bwMode="auto">
              <a:xfrm>
                <a:off x="5486279" y="4201795"/>
                <a:ext cx="225481" cy="673688"/>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820;p31"/>
              <p:cNvSpPr>
                <a:spLocks/>
              </p:cNvSpPr>
              <p:nvPr/>
            </p:nvSpPr>
            <p:spPr bwMode="auto">
              <a:xfrm>
                <a:off x="5617528" y="4166471"/>
                <a:ext cx="238944" cy="161483"/>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821;p31"/>
              <p:cNvSpPr>
                <a:spLocks/>
              </p:cNvSpPr>
              <p:nvPr/>
            </p:nvSpPr>
            <p:spPr bwMode="auto">
              <a:xfrm>
                <a:off x="5627625" y="4166471"/>
                <a:ext cx="228847" cy="108497"/>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822;p31"/>
              <p:cNvSpPr>
                <a:spLocks/>
              </p:cNvSpPr>
              <p:nvPr/>
            </p:nvSpPr>
            <p:spPr bwMode="auto">
              <a:xfrm>
                <a:off x="5627625" y="4161424"/>
                <a:ext cx="242309" cy="80742"/>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823;p31"/>
              <p:cNvSpPr>
                <a:spLocks/>
              </p:cNvSpPr>
              <p:nvPr/>
            </p:nvSpPr>
            <p:spPr bwMode="auto">
              <a:xfrm>
                <a:off x="5604067" y="4252259"/>
                <a:ext cx="245675" cy="80742"/>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824;p31"/>
              <p:cNvSpPr>
                <a:spLocks/>
              </p:cNvSpPr>
              <p:nvPr/>
            </p:nvSpPr>
            <p:spPr bwMode="auto">
              <a:xfrm>
                <a:off x="6374744" y="3457460"/>
                <a:ext cx="158173" cy="234654"/>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825;p31"/>
              <p:cNvSpPr/>
              <p:nvPr/>
            </p:nvSpPr>
            <p:spPr>
              <a:xfrm>
                <a:off x="6179551" y="3608850"/>
                <a:ext cx="528367" cy="5273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06" name="Google Shape;826;p31"/>
              <p:cNvSpPr/>
              <p:nvPr/>
            </p:nvSpPr>
            <p:spPr>
              <a:xfrm>
                <a:off x="6243492" y="3659314"/>
                <a:ext cx="205290" cy="146344"/>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07" name="Google Shape;827;p31"/>
              <p:cNvSpPr/>
              <p:nvPr/>
            </p:nvSpPr>
            <p:spPr>
              <a:xfrm>
                <a:off x="6189646" y="3719870"/>
                <a:ext cx="518271" cy="416323"/>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98" name="Google Shape;828;p31"/>
            <p:cNvSpPr>
              <a:spLocks/>
            </p:cNvSpPr>
            <p:nvPr/>
          </p:nvSpPr>
          <p:spPr bwMode="auto">
            <a:xfrm>
              <a:off x="5641385" y="4715863"/>
              <a:ext cx="205331" cy="152357"/>
            </a:xfrm>
            <a:custGeom>
              <a:avLst/>
              <a:gdLst>
                <a:gd name="T0" fmla="*/ 2147483646 w 6588"/>
                <a:gd name="T1" fmla="*/ 2147483646 h 4903"/>
                <a:gd name="T2" fmla="*/ 2147483646 w 6588"/>
                <a:gd name="T3" fmla="*/ 2147483646 h 4903"/>
                <a:gd name="T4" fmla="*/ 2147483646 w 6588"/>
                <a:gd name="T5" fmla="*/ 2147483646 h 4903"/>
                <a:gd name="T6" fmla="*/ 2147483646 w 6588"/>
                <a:gd name="T7" fmla="*/ 2147483646 h 4903"/>
                <a:gd name="T8" fmla="*/ 2147483646 w 6588"/>
                <a:gd name="T9" fmla="*/ 2147483646 h 4903"/>
                <a:gd name="T10" fmla="*/ 2147483646 w 6588"/>
                <a:gd name="T11" fmla="*/ 2147483646 h 4903"/>
                <a:gd name="T12" fmla="*/ 2147483646 w 6588"/>
                <a:gd name="T13" fmla="*/ 2147483646 h 4903"/>
                <a:gd name="T14" fmla="*/ 2147483646 w 6588"/>
                <a:gd name="T15" fmla="*/ 2147483646 h 4903"/>
                <a:gd name="T16" fmla="*/ 2147483646 w 6588"/>
                <a:gd name="T17" fmla="*/ 2147483646 h 4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829;p31"/>
            <p:cNvSpPr>
              <a:spLocks/>
            </p:cNvSpPr>
            <p:nvPr/>
          </p:nvSpPr>
          <p:spPr bwMode="auto">
            <a:xfrm>
              <a:off x="5768394" y="4250855"/>
              <a:ext cx="622343" cy="512619"/>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830;p31"/>
            <p:cNvSpPr>
              <a:spLocks/>
            </p:cNvSpPr>
            <p:nvPr/>
          </p:nvSpPr>
          <p:spPr bwMode="auto">
            <a:xfrm>
              <a:off x="5768394" y="4250855"/>
              <a:ext cx="622343" cy="512619"/>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2147483646 w 20032"/>
                <a:gd name="T31" fmla="*/ 2147483646 h 16500"/>
                <a:gd name="T32" fmla="*/ 2147483646 w 20032"/>
                <a:gd name="T33" fmla="*/ 2147483646 h 16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831;p31"/>
            <p:cNvSpPr>
              <a:spLocks/>
            </p:cNvSpPr>
            <p:nvPr/>
          </p:nvSpPr>
          <p:spPr bwMode="auto">
            <a:xfrm>
              <a:off x="5802263" y="4428605"/>
              <a:ext cx="436063" cy="334869"/>
            </a:xfrm>
            <a:custGeom>
              <a:avLst/>
              <a:gdLst>
                <a:gd name="T0" fmla="*/ 2147483646 w 14016"/>
                <a:gd name="T1" fmla="*/ 0 h 10789"/>
                <a:gd name="T2" fmla="*/ 2147483646 w 14016"/>
                <a:gd name="T3" fmla="*/ 2147483646 h 10789"/>
                <a:gd name="T4" fmla="*/ 2147483646 w 14016"/>
                <a:gd name="T5" fmla="*/ 2147483646 h 10789"/>
                <a:gd name="T6" fmla="*/ 2147483646 w 14016"/>
                <a:gd name="T7" fmla="*/ 2147483646 h 10789"/>
                <a:gd name="T8" fmla="*/ 2147483646 w 14016"/>
                <a:gd name="T9" fmla="*/ 2147483646 h 10789"/>
                <a:gd name="T10" fmla="*/ 2147483646 w 14016"/>
                <a:gd name="T11" fmla="*/ 2147483646 h 10789"/>
                <a:gd name="T12" fmla="*/ 2147483646 w 14016"/>
                <a:gd name="T13" fmla="*/ 2147483646 h 10789"/>
                <a:gd name="T14" fmla="*/ 2147483646 w 14016"/>
                <a:gd name="T15" fmla="*/ 2147483646 h 10789"/>
                <a:gd name="T16" fmla="*/ 2147483646 w 14016"/>
                <a:gd name="T17" fmla="*/ 2147483646 h 10789"/>
                <a:gd name="T18" fmla="*/ 2147483646 w 14016"/>
                <a:gd name="T19" fmla="*/ 2147483646 h 10789"/>
                <a:gd name="T20" fmla="*/ 2147483646 w 14016"/>
                <a:gd name="T21" fmla="*/ 0 h 10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832;p31"/>
            <p:cNvSpPr>
              <a:spLocks/>
            </p:cNvSpPr>
            <p:nvPr/>
          </p:nvSpPr>
          <p:spPr bwMode="auto">
            <a:xfrm>
              <a:off x="5992776" y="3849331"/>
              <a:ext cx="436063" cy="325346"/>
            </a:xfrm>
            <a:custGeom>
              <a:avLst/>
              <a:gdLst>
                <a:gd name="T0" fmla="*/ 2147483646 w 14016"/>
                <a:gd name="T1" fmla="*/ 0 h 10487"/>
                <a:gd name="T2" fmla="*/ 2147483646 w 14016"/>
                <a:gd name="T3" fmla="*/ 2147483646 h 10487"/>
                <a:gd name="T4" fmla="*/ 2147483646 w 14016"/>
                <a:gd name="T5" fmla="*/ 2147483646 h 10487"/>
                <a:gd name="T6" fmla="*/ 2147483646 w 14016"/>
                <a:gd name="T7" fmla="*/ 2147483646 h 10487"/>
                <a:gd name="T8" fmla="*/ 0 w 14016"/>
                <a:gd name="T9" fmla="*/ 2147483646 h 10487"/>
                <a:gd name="T10" fmla="*/ 2147483646 w 14016"/>
                <a:gd name="T11" fmla="*/ 2147483646 h 10487"/>
                <a:gd name="T12" fmla="*/ 2147483646 w 14016"/>
                <a:gd name="T13" fmla="*/ 2147483646 h 10487"/>
                <a:gd name="T14" fmla="*/ 2147483646 w 14016"/>
                <a:gd name="T15" fmla="*/ 2147483646 h 10487"/>
                <a:gd name="T16" fmla="*/ 2147483646 w 14016"/>
                <a:gd name="T17" fmla="*/ 2147483646 h 10487"/>
                <a:gd name="T18" fmla="*/ 2147483646 w 14016"/>
                <a:gd name="T19" fmla="*/ 2147483646 h 10487"/>
                <a:gd name="T20" fmla="*/ 2147483646 w 14016"/>
                <a:gd name="T21" fmla="*/ 0 h 104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833;p31"/>
            <p:cNvSpPr>
              <a:spLocks/>
            </p:cNvSpPr>
            <p:nvPr/>
          </p:nvSpPr>
          <p:spPr bwMode="auto">
            <a:xfrm>
              <a:off x="6107084" y="3869962"/>
              <a:ext cx="177812" cy="306302"/>
            </a:xfrm>
            <a:custGeom>
              <a:avLst/>
              <a:gdLst>
                <a:gd name="T0" fmla="*/ 2147483646 w 5748"/>
                <a:gd name="T1" fmla="*/ 0 h 9814"/>
                <a:gd name="T2" fmla="*/ 2147483646 w 5748"/>
                <a:gd name="T3" fmla="*/ 0 h 9814"/>
                <a:gd name="T4" fmla="*/ 2147483646 w 5748"/>
                <a:gd name="T5" fmla="*/ 2147483646 h 9814"/>
                <a:gd name="T6" fmla="*/ 2147483646 w 5748"/>
                <a:gd name="T7" fmla="*/ 2147483646 h 9814"/>
                <a:gd name="T8" fmla="*/ 2147483646 w 5748"/>
                <a:gd name="T9" fmla="*/ 2147483646 h 9814"/>
                <a:gd name="T10" fmla="*/ 2147483646 w 5748"/>
                <a:gd name="T11" fmla="*/ 2147483646 h 9814"/>
                <a:gd name="T12" fmla="*/ 2147483646 w 5748"/>
                <a:gd name="T13" fmla="*/ 2147483646 h 9814"/>
                <a:gd name="T14" fmla="*/ 2147483646 w 5748"/>
                <a:gd name="T15" fmla="*/ 2147483646 h 9814"/>
                <a:gd name="T16" fmla="*/ 2147483646 w 5748"/>
                <a:gd name="T17" fmla="*/ 2147483646 h 9814"/>
                <a:gd name="T18" fmla="*/ 2147483646 w 5748"/>
                <a:gd name="T19" fmla="*/ 0 h 9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834;p31"/>
            <p:cNvSpPr>
              <a:spLocks/>
            </p:cNvSpPr>
            <p:nvPr/>
          </p:nvSpPr>
          <p:spPr bwMode="auto">
            <a:xfrm>
              <a:off x="6174822" y="3779501"/>
              <a:ext cx="440297" cy="506270"/>
            </a:xfrm>
            <a:custGeom>
              <a:avLst/>
              <a:gdLst>
                <a:gd name="T0" fmla="*/ 2147483646 w 14151"/>
                <a:gd name="T1" fmla="*/ 0 h 16292"/>
                <a:gd name="T2" fmla="*/ 2147483646 w 14151"/>
                <a:gd name="T3" fmla="*/ 2147483646 h 16292"/>
                <a:gd name="T4" fmla="*/ 2147483646 w 14151"/>
                <a:gd name="T5" fmla="*/ 2147483646 h 16292"/>
                <a:gd name="T6" fmla="*/ 2147483646 w 14151"/>
                <a:gd name="T7" fmla="*/ 2147483646 h 16292"/>
                <a:gd name="T8" fmla="*/ 2147483646 w 14151"/>
                <a:gd name="T9" fmla="*/ 2147483646 h 16292"/>
                <a:gd name="T10" fmla="*/ 2147483646 w 14151"/>
                <a:gd name="T11" fmla="*/ 2147483646 h 16292"/>
                <a:gd name="T12" fmla="*/ 2147483646 w 14151"/>
                <a:gd name="T13" fmla="*/ 2147483646 h 16292"/>
                <a:gd name="T14" fmla="*/ 2147483646 w 14151"/>
                <a:gd name="T15" fmla="*/ 2147483646 h 16292"/>
                <a:gd name="T16" fmla="*/ 2147483646 w 14151"/>
                <a:gd name="T17" fmla="*/ 2147483646 h 16292"/>
                <a:gd name="T18" fmla="*/ 2147483646 w 14151"/>
                <a:gd name="T19" fmla="*/ 0 h 16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835;p31"/>
            <p:cNvSpPr>
              <a:spLocks/>
            </p:cNvSpPr>
            <p:nvPr/>
          </p:nvSpPr>
          <p:spPr bwMode="auto">
            <a:xfrm>
              <a:off x="6445774" y="3823938"/>
              <a:ext cx="169345" cy="460246"/>
            </a:xfrm>
            <a:custGeom>
              <a:avLst/>
              <a:gdLst>
                <a:gd name="T0" fmla="*/ 2147483646 w 5446"/>
                <a:gd name="T1" fmla="*/ 2147483646 h 14823"/>
                <a:gd name="T2" fmla="*/ 2147483646 w 5446"/>
                <a:gd name="T3" fmla="*/ 2147483646 h 14823"/>
                <a:gd name="T4" fmla="*/ 2147483646 w 5446"/>
                <a:gd name="T5" fmla="*/ 2147483646 h 14823"/>
                <a:gd name="T6" fmla="*/ 2147483646 w 5446"/>
                <a:gd name="T7" fmla="*/ 2147483646 h 14823"/>
                <a:gd name="T8" fmla="*/ 2147483646 w 5446"/>
                <a:gd name="T9" fmla="*/ 2147483646 h 14823"/>
                <a:gd name="T10" fmla="*/ 2147483646 w 5446"/>
                <a:gd name="T11" fmla="*/ 2147483646 h 14823"/>
                <a:gd name="T12" fmla="*/ 2147483646 w 5446"/>
                <a:gd name="T13" fmla="*/ 2147483646 h 14823"/>
                <a:gd name="T14" fmla="*/ 2147483646 w 5446"/>
                <a:gd name="T15" fmla="*/ 2147483646 h 148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836;p31"/>
            <p:cNvSpPr>
              <a:spLocks/>
            </p:cNvSpPr>
            <p:nvPr/>
          </p:nvSpPr>
          <p:spPr bwMode="auto">
            <a:xfrm>
              <a:off x="6124018" y="4195309"/>
              <a:ext cx="501685" cy="360261"/>
            </a:xfrm>
            <a:custGeom>
              <a:avLst/>
              <a:gdLst>
                <a:gd name="T0" fmla="*/ 2147483646 w 16133"/>
                <a:gd name="T1" fmla="*/ 2147483646 h 11630"/>
                <a:gd name="T2" fmla="*/ 2147483646 w 16133"/>
                <a:gd name="T3" fmla="*/ 2147483646 h 11630"/>
                <a:gd name="T4" fmla="*/ 2147483646 w 16133"/>
                <a:gd name="T5" fmla="*/ 2147483646 h 11630"/>
                <a:gd name="T6" fmla="*/ 2147483646 w 16133"/>
                <a:gd name="T7" fmla="*/ 2147483646 h 11630"/>
                <a:gd name="T8" fmla="*/ 2147483646 w 16133"/>
                <a:gd name="T9" fmla="*/ 2147483646 h 11630"/>
                <a:gd name="T10" fmla="*/ 2147483646 w 16133"/>
                <a:gd name="T11" fmla="*/ 2147483646 h 11630"/>
                <a:gd name="T12" fmla="*/ 2147483646 w 16133"/>
                <a:gd name="T13" fmla="*/ 2147483646 h 11630"/>
                <a:gd name="T14" fmla="*/ 2147483646 w 16133"/>
                <a:gd name="T15" fmla="*/ 2147483646 h 11630"/>
                <a:gd name="T16" fmla="*/ 2147483646 w 16133"/>
                <a:gd name="T17" fmla="*/ 2147483646 h 11630"/>
                <a:gd name="T18" fmla="*/ 2147483646 w 16133"/>
                <a:gd name="T19" fmla="*/ 2147483646 h 11630"/>
                <a:gd name="T20" fmla="*/ 2147483646 w 16133"/>
                <a:gd name="T21" fmla="*/ 2147483646 h 11630"/>
                <a:gd name="T22" fmla="*/ 2147483646 w 16133"/>
                <a:gd name="T23" fmla="*/ 2147483646 h 11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837;p31"/>
            <p:cNvSpPr>
              <a:spLocks/>
            </p:cNvSpPr>
            <p:nvPr/>
          </p:nvSpPr>
          <p:spPr bwMode="auto">
            <a:xfrm>
              <a:off x="6320883" y="3623970"/>
              <a:ext cx="141826" cy="252341"/>
            </a:xfrm>
            <a:custGeom>
              <a:avLst/>
              <a:gdLst>
                <a:gd name="T0" fmla="*/ 2147483646 w 4606"/>
                <a:gd name="T1" fmla="*/ 0 h 8148"/>
                <a:gd name="T2" fmla="*/ 2147483646 w 4606"/>
                <a:gd name="T3" fmla="*/ 2147483646 h 8148"/>
                <a:gd name="T4" fmla="*/ 2147483646 w 4606"/>
                <a:gd name="T5" fmla="*/ 2147483646 h 8148"/>
                <a:gd name="T6" fmla="*/ 2147483646 w 4606"/>
                <a:gd name="T7" fmla="*/ 2147483646 h 8148"/>
                <a:gd name="T8" fmla="*/ 2147483646 w 4606"/>
                <a:gd name="T9" fmla="*/ 2147483646 h 8148"/>
                <a:gd name="T10" fmla="*/ 2147483646 w 4606"/>
                <a:gd name="T11" fmla="*/ 2147483646 h 8148"/>
                <a:gd name="T12" fmla="*/ 2147483646 w 4606"/>
                <a:gd name="T13" fmla="*/ 2147483646 h 8148"/>
                <a:gd name="T14" fmla="*/ 2147483646 w 4606"/>
                <a:gd name="T15" fmla="*/ 2147483646 h 8148"/>
                <a:gd name="T16" fmla="*/ 2147483646 w 4606"/>
                <a:gd name="T17" fmla="*/ 0 h 8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838;p31"/>
            <p:cNvSpPr>
              <a:spLocks/>
            </p:cNvSpPr>
            <p:nvPr/>
          </p:nvSpPr>
          <p:spPr bwMode="auto">
            <a:xfrm>
              <a:off x="5802263" y="4763474"/>
              <a:ext cx="234967" cy="139661"/>
            </a:xfrm>
            <a:custGeom>
              <a:avLst/>
              <a:gdLst>
                <a:gd name="T0" fmla="*/ 2147483646 w 6420"/>
                <a:gd name="T1" fmla="*/ 2147483646 h 4389"/>
                <a:gd name="T2" fmla="*/ 2147483646 w 6420"/>
                <a:gd name="T3" fmla="*/ 2147483646 h 4389"/>
                <a:gd name="T4" fmla="*/ 2147483646 w 6420"/>
                <a:gd name="T5" fmla="*/ 2147483646 h 4389"/>
                <a:gd name="T6" fmla="*/ 2147483646 w 6420"/>
                <a:gd name="T7" fmla="*/ 2147483646 h 4389"/>
                <a:gd name="T8" fmla="*/ 2147483646 w 6420"/>
                <a:gd name="T9" fmla="*/ 2147483646 h 4389"/>
                <a:gd name="T10" fmla="*/ 2147483646 w 6420"/>
                <a:gd name="T11" fmla="*/ 2147483646 h 4389"/>
                <a:gd name="T12" fmla="*/ 2147483646 w 6420"/>
                <a:gd name="T13" fmla="*/ 2147483646 h 4389"/>
                <a:gd name="T14" fmla="*/ 2147483646 w 6420"/>
                <a:gd name="T15" fmla="*/ 2147483646 h 4389"/>
                <a:gd name="T16" fmla="*/ 2147483646 w 6420"/>
                <a:gd name="T17" fmla="*/ 2147483646 h 43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839;p31"/>
            <p:cNvSpPr>
              <a:spLocks/>
            </p:cNvSpPr>
            <p:nvPr/>
          </p:nvSpPr>
          <p:spPr bwMode="auto">
            <a:xfrm>
              <a:off x="5950440" y="4369885"/>
              <a:ext cx="675264" cy="458658"/>
            </a:xfrm>
            <a:custGeom>
              <a:avLst/>
              <a:gdLst>
                <a:gd name="T0" fmla="*/ 2147483646 w 21712"/>
                <a:gd name="T1" fmla="*/ 2147483646 h 14732"/>
                <a:gd name="T2" fmla="*/ 2147483646 w 21712"/>
                <a:gd name="T3" fmla="*/ 2147483646 h 14732"/>
                <a:gd name="T4" fmla="*/ 2147483646 w 21712"/>
                <a:gd name="T5" fmla="*/ 2147483646 h 14732"/>
                <a:gd name="T6" fmla="*/ 2147483646 w 21712"/>
                <a:gd name="T7" fmla="*/ 2147483646 h 14732"/>
                <a:gd name="T8" fmla="*/ 2147483646 w 21712"/>
                <a:gd name="T9" fmla="*/ 2147483646 h 14732"/>
                <a:gd name="T10" fmla="*/ 2147483646 w 21712"/>
                <a:gd name="T11" fmla="*/ 2147483646 h 14732"/>
                <a:gd name="T12" fmla="*/ 0 w 21712"/>
                <a:gd name="T13" fmla="*/ 2147483646 h 14732"/>
                <a:gd name="T14" fmla="*/ 2147483646 w 21712"/>
                <a:gd name="T15" fmla="*/ 2147483646 h 14732"/>
                <a:gd name="T16" fmla="*/ 2147483646 w 21712"/>
                <a:gd name="T17" fmla="*/ 2147483646 h 14732"/>
                <a:gd name="T18" fmla="*/ 2147483646 w 21712"/>
                <a:gd name="T19" fmla="*/ 2147483646 h 14732"/>
                <a:gd name="T20" fmla="*/ 2147483646 w 21712"/>
                <a:gd name="T21" fmla="*/ 2147483646 h 14732"/>
                <a:gd name="T22" fmla="*/ 2147483646 w 21712"/>
                <a:gd name="T23" fmla="*/ 2147483646 h 14732"/>
                <a:gd name="T24" fmla="*/ 2147483646 w 21712"/>
                <a:gd name="T25" fmla="*/ 2147483646 h 14732"/>
                <a:gd name="T26" fmla="*/ 2147483646 w 21712"/>
                <a:gd name="T27" fmla="*/ 2147483646 h 14732"/>
                <a:gd name="T28" fmla="*/ 2147483646 w 21712"/>
                <a:gd name="T29" fmla="*/ 2147483646 h 147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840;p31"/>
            <p:cNvSpPr>
              <a:spLocks/>
            </p:cNvSpPr>
            <p:nvPr/>
          </p:nvSpPr>
          <p:spPr bwMode="auto">
            <a:xfrm>
              <a:off x="6428839" y="4371471"/>
              <a:ext cx="196864" cy="274561"/>
            </a:xfrm>
            <a:custGeom>
              <a:avLst/>
              <a:gdLst>
                <a:gd name="T0" fmla="*/ 2147483646 w 6319"/>
                <a:gd name="T1" fmla="*/ 0 h 8806"/>
                <a:gd name="T2" fmla="*/ 2147483646 w 6319"/>
                <a:gd name="T3" fmla="*/ 2147483646 h 8806"/>
                <a:gd name="T4" fmla="*/ 2147483646 w 6319"/>
                <a:gd name="T5" fmla="*/ 2147483646 h 8806"/>
                <a:gd name="T6" fmla="*/ 2147483646 w 6319"/>
                <a:gd name="T7" fmla="*/ 2147483646 h 8806"/>
                <a:gd name="T8" fmla="*/ 0 w 6319"/>
                <a:gd name="T9" fmla="*/ 2147483646 h 8806"/>
                <a:gd name="T10" fmla="*/ 0 w 6319"/>
                <a:gd name="T11" fmla="*/ 2147483646 h 8806"/>
                <a:gd name="T12" fmla="*/ 2147483646 w 6319"/>
                <a:gd name="T13" fmla="*/ 2147483646 h 8806"/>
                <a:gd name="T14" fmla="*/ 2147483646 w 6319"/>
                <a:gd name="T15" fmla="*/ 2147483646 h 8806"/>
                <a:gd name="T16" fmla="*/ 2147483646 w 6319"/>
                <a:gd name="T17" fmla="*/ 2147483646 h 8806"/>
                <a:gd name="T18" fmla="*/ 2147483646 w 6319"/>
                <a:gd name="T19" fmla="*/ 2147483646 h 8806"/>
                <a:gd name="T20" fmla="*/ 2147483646 w 6319"/>
                <a:gd name="T21" fmla="*/ 2147483646 h 8806"/>
                <a:gd name="T22" fmla="*/ 2147483646 w 6319"/>
                <a:gd name="T23" fmla="*/ 2147483646 h 8806"/>
                <a:gd name="T24" fmla="*/ 2147483646 w 6319"/>
                <a:gd name="T25" fmla="*/ 0 h 8806"/>
                <a:gd name="T26" fmla="*/ 2147483646 w 6319"/>
                <a:gd name="T27" fmla="*/ 0 h 8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lnTo>
                    <a:pt x="2790"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841;p31"/>
            <p:cNvSpPr>
              <a:spLocks/>
            </p:cNvSpPr>
            <p:nvPr/>
          </p:nvSpPr>
          <p:spPr bwMode="auto">
            <a:xfrm>
              <a:off x="6477527" y="3874724"/>
              <a:ext cx="226498" cy="539598"/>
            </a:xfrm>
            <a:custGeom>
              <a:avLst/>
              <a:gdLst>
                <a:gd name="T0" fmla="*/ 2147483646 w 7294"/>
                <a:gd name="T1" fmla="*/ 0 h 17402"/>
                <a:gd name="T2" fmla="*/ 2147483646 w 7294"/>
                <a:gd name="T3" fmla="*/ 2147483646 h 17402"/>
                <a:gd name="T4" fmla="*/ 2147483646 w 7294"/>
                <a:gd name="T5" fmla="*/ 2147483646 h 17402"/>
                <a:gd name="T6" fmla="*/ 2147483646 w 7294"/>
                <a:gd name="T7" fmla="*/ 2147483646 h 17402"/>
                <a:gd name="T8" fmla="*/ 2147483646 w 7294"/>
                <a:gd name="T9" fmla="*/ 2147483646 h 17402"/>
                <a:gd name="T10" fmla="*/ 2147483646 w 7294"/>
                <a:gd name="T11" fmla="*/ 2147483646 h 17402"/>
                <a:gd name="T12" fmla="*/ 2147483646 w 7294"/>
                <a:gd name="T13" fmla="*/ 2147483646 h 17402"/>
                <a:gd name="T14" fmla="*/ 2147483646 w 7294"/>
                <a:gd name="T15" fmla="*/ 0 h 174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842;p31"/>
            <p:cNvSpPr>
              <a:spLocks/>
            </p:cNvSpPr>
            <p:nvPr/>
          </p:nvSpPr>
          <p:spPr bwMode="auto">
            <a:xfrm>
              <a:off x="6644754" y="4401626"/>
              <a:ext cx="148177" cy="95223"/>
            </a:xfrm>
            <a:custGeom>
              <a:avLst/>
              <a:gdLst>
                <a:gd name="T0" fmla="*/ 2147483646 w 4774"/>
                <a:gd name="T1" fmla="*/ 0 h 3059"/>
                <a:gd name="T2" fmla="*/ 2147483646 w 4774"/>
                <a:gd name="T3" fmla="*/ 2147483646 h 3059"/>
                <a:gd name="T4" fmla="*/ 2147483646 w 4774"/>
                <a:gd name="T5" fmla="*/ 2147483646 h 3059"/>
                <a:gd name="T6" fmla="*/ 2147483646 w 4774"/>
                <a:gd name="T7" fmla="*/ 2147483646 h 3059"/>
                <a:gd name="T8" fmla="*/ 2147483646 w 4774"/>
                <a:gd name="T9" fmla="*/ 2147483646 h 3059"/>
                <a:gd name="T10" fmla="*/ 2147483646 w 4774"/>
                <a:gd name="T11" fmla="*/ 2147483646 h 3059"/>
                <a:gd name="T12" fmla="*/ 2147483646 w 4774"/>
                <a:gd name="T13" fmla="*/ 2147483646 h 3059"/>
                <a:gd name="T14" fmla="*/ 2147483646 w 4774"/>
                <a:gd name="T15" fmla="*/ 0 h 30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843;p31"/>
            <p:cNvSpPr>
              <a:spLocks/>
            </p:cNvSpPr>
            <p:nvPr/>
          </p:nvSpPr>
          <p:spPr bwMode="auto">
            <a:xfrm>
              <a:off x="6454241" y="3754108"/>
              <a:ext cx="4234" cy="25393"/>
            </a:xfrm>
            <a:custGeom>
              <a:avLst/>
              <a:gdLst>
                <a:gd name="T0" fmla="*/ 0 w 135"/>
                <a:gd name="T1" fmla="*/ 0 h 841"/>
                <a:gd name="T2" fmla="*/ 0 w 135"/>
                <a:gd name="T3" fmla="*/ 0 h 841"/>
                <a:gd name="T4" fmla="*/ 2147483646 w 135"/>
                <a:gd name="T5" fmla="*/ 2147483646 h 841"/>
                <a:gd name="T6" fmla="*/ 2147483646 w 135"/>
                <a:gd name="T7" fmla="*/ 2147483646 h 841"/>
                <a:gd name="T8" fmla="*/ 2147483646 w 135"/>
                <a:gd name="T9" fmla="*/ 2147483646 h 841"/>
                <a:gd name="T10" fmla="*/ 0 w 135"/>
                <a:gd name="T11" fmla="*/ 0 h 8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841" extrusionOk="0">
                  <a:moveTo>
                    <a:pt x="0" y="0"/>
                  </a:moveTo>
                  <a:lnTo>
                    <a:pt x="0" y="0"/>
                  </a:lnTo>
                  <a:lnTo>
                    <a:pt x="135" y="840"/>
                  </a:lnTo>
                  <a:lnTo>
                    <a:pt x="0" y="0"/>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844;p31"/>
            <p:cNvSpPr>
              <a:spLocks/>
            </p:cNvSpPr>
            <p:nvPr/>
          </p:nvSpPr>
          <p:spPr bwMode="auto">
            <a:xfrm>
              <a:off x="6458475" y="3779501"/>
              <a:ext cx="0" cy="0"/>
            </a:xfrm>
            <a:custGeom>
              <a:avLst/>
              <a:gdLst>
                <a:gd name="T0" fmla="*/ 2147483646 w 1"/>
                <a:gd name="T1" fmla="*/ 0 h 1"/>
                <a:gd name="T2" fmla="*/ 2147483646 w 1"/>
                <a:gd name="T3" fmla="*/ 0 h 1"/>
                <a:gd name="T4" fmla="*/ 2147483646 w 1"/>
                <a:gd name="T5" fmla="*/ 0 h 1"/>
                <a:gd name="T6" fmla="*/ 0 60000 65536"/>
                <a:gd name="T7" fmla="*/ 0 60000 65536"/>
                <a:gd name="T8" fmla="*/ 0 60000 65536"/>
              </a:gdLst>
              <a:ahLst/>
              <a:cxnLst>
                <a:cxn ang="T6">
                  <a:pos x="T0" y="T1"/>
                </a:cxn>
                <a:cxn ang="T7">
                  <a:pos x="T2" y="T3"/>
                </a:cxn>
                <a:cxn ang="T8">
                  <a:pos x="T4" y="T5"/>
                </a:cxn>
              </a:cxnLst>
              <a:rect l="0" t="0" r="r" b="b"/>
              <a:pathLst>
                <a:path w="1" h="1" extrusionOk="0">
                  <a:moveTo>
                    <a:pt x="1" y="0"/>
                  </a:moveTo>
                  <a:lnTo>
                    <a:pt x="1" y="0"/>
                  </a:lnTo>
                  <a:close/>
                </a:path>
              </a:pathLst>
            </a:custGeom>
            <a:solidFill>
              <a:srgbClr val="CBAA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845;p31"/>
            <p:cNvSpPr>
              <a:spLocks/>
            </p:cNvSpPr>
            <p:nvPr/>
          </p:nvSpPr>
          <p:spPr bwMode="auto">
            <a:xfrm>
              <a:off x="6327232" y="3762043"/>
              <a:ext cx="4234" cy="22219"/>
            </a:xfrm>
            <a:custGeom>
              <a:avLst/>
              <a:gdLst>
                <a:gd name="T0" fmla="*/ 2147483646 w 136"/>
                <a:gd name="T1" fmla="*/ 2147483646 h 707"/>
                <a:gd name="T2" fmla="*/ 2147483646 w 136"/>
                <a:gd name="T3" fmla="*/ 2147483646 h 707"/>
                <a:gd name="T4" fmla="*/ 2147483646 w 136"/>
                <a:gd name="T5" fmla="*/ 2147483646 h 707"/>
                <a:gd name="T6" fmla="*/ 2147483646 w 136"/>
                <a:gd name="T7" fmla="*/ 2147483646 h 7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707" extrusionOk="0">
                  <a:moveTo>
                    <a:pt x="1" y="1"/>
                  </a:moveTo>
                  <a:lnTo>
                    <a:pt x="135" y="707"/>
                  </a:lnTo>
                  <a:lnTo>
                    <a:pt x="1" y="1"/>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846;p31"/>
            <p:cNvSpPr>
              <a:spLocks/>
            </p:cNvSpPr>
            <p:nvPr/>
          </p:nvSpPr>
          <p:spPr bwMode="auto">
            <a:xfrm>
              <a:off x="6327232" y="3754108"/>
              <a:ext cx="131242" cy="55546"/>
            </a:xfrm>
            <a:custGeom>
              <a:avLst/>
              <a:gdLst>
                <a:gd name="T0" fmla="*/ 2147483646 w 4202"/>
                <a:gd name="T1" fmla="*/ 0 h 1815"/>
                <a:gd name="T2" fmla="*/ 2147483646 w 4202"/>
                <a:gd name="T3" fmla="*/ 2147483646 h 1815"/>
                <a:gd name="T4" fmla="*/ 2147483646 w 4202"/>
                <a:gd name="T5" fmla="*/ 2147483646 h 1815"/>
                <a:gd name="T6" fmla="*/ 2147483646 w 4202"/>
                <a:gd name="T7" fmla="*/ 2147483646 h 1815"/>
                <a:gd name="T8" fmla="*/ 2147483646 w 4202"/>
                <a:gd name="T9" fmla="*/ 2147483646 h 1815"/>
                <a:gd name="T10" fmla="*/ 2147483646 w 4202"/>
                <a:gd name="T11" fmla="*/ 2147483646 h 1815"/>
                <a:gd name="T12" fmla="*/ 2147483646 w 4202"/>
                <a:gd name="T13" fmla="*/ 0 h 18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847;p31"/>
            <p:cNvSpPr>
              <a:spLocks/>
            </p:cNvSpPr>
            <p:nvPr/>
          </p:nvSpPr>
          <p:spPr bwMode="auto">
            <a:xfrm>
              <a:off x="5798029" y="2519380"/>
              <a:ext cx="1225635" cy="1242663"/>
            </a:xfrm>
            <a:custGeom>
              <a:avLst/>
              <a:gdLst>
                <a:gd name="T0" fmla="*/ 2147483646 w 39491"/>
                <a:gd name="T1" fmla="*/ 0 h 40034"/>
                <a:gd name="T2" fmla="*/ 2147483646 w 39491"/>
                <a:gd name="T3" fmla="*/ 2147483646 h 40034"/>
                <a:gd name="T4" fmla="*/ 2147483646 w 39491"/>
                <a:gd name="T5" fmla="*/ 2147483646 h 40034"/>
                <a:gd name="T6" fmla="*/ 2147483646 w 39491"/>
                <a:gd name="T7" fmla="*/ 2147483646 h 40034"/>
                <a:gd name="T8" fmla="*/ 2147483646 w 39491"/>
                <a:gd name="T9" fmla="*/ 2147483646 h 40034"/>
                <a:gd name="T10" fmla="*/ 2147483646 w 39491"/>
                <a:gd name="T11" fmla="*/ 2147483646 h 40034"/>
                <a:gd name="T12" fmla="*/ 2147483646 w 39491"/>
                <a:gd name="T13" fmla="*/ 2147483646 h 40034"/>
                <a:gd name="T14" fmla="*/ 2147483646 w 39491"/>
                <a:gd name="T15" fmla="*/ 2147483646 h 40034"/>
                <a:gd name="T16" fmla="*/ 2147483646 w 39491"/>
                <a:gd name="T17" fmla="*/ 2147483646 h 40034"/>
                <a:gd name="T18" fmla="*/ 2147483646 w 39491"/>
                <a:gd name="T19" fmla="*/ 2147483646 h 40034"/>
                <a:gd name="T20" fmla="*/ 2147483646 w 39491"/>
                <a:gd name="T21" fmla="*/ 2147483646 h 40034"/>
                <a:gd name="T22" fmla="*/ 2147483646 w 39491"/>
                <a:gd name="T23" fmla="*/ 2147483646 h 40034"/>
                <a:gd name="T24" fmla="*/ 2147483646 w 39491"/>
                <a:gd name="T25" fmla="*/ 2147483646 h 40034"/>
                <a:gd name="T26" fmla="*/ 2147483646 w 39491"/>
                <a:gd name="T27" fmla="*/ 2147483646 h 40034"/>
                <a:gd name="T28" fmla="*/ 2147483646 w 39491"/>
                <a:gd name="T29" fmla="*/ 0 h 400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848;p31"/>
            <p:cNvSpPr>
              <a:spLocks/>
            </p:cNvSpPr>
            <p:nvPr/>
          </p:nvSpPr>
          <p:spPr bwMode="auto">
            <a:xfrm>
              <a:off x="5855184" y="3349409"/>
              <a:ext cx="1024537" cy="330107"/>
            </a:xfrm>
            <a:custGeom>
              <a:avLst/>
              <a:gdLst>
                <a:gd name="T0" fmla="*/ 2147483646 w 33038"/>
                <a:gd name="T1" fmla="*/ 2147483646 h 10655"/>
                <a:gd name="T2" fmla="*/ 2147483646 w 33038"/>
                <a:gd name="T3" fmla="*/ 2147483646 h 10655"/>
                <a:gd name="T4" fmla="*/ 2147483646 w 33038"/>
                <a:gd name="T5" fmla="*/ 2147483646 h 10655"/>
                <a:gd name="T6" fmla="*/ 2147483646 w 33038"/>
                <a:gd name="T7" fmla="*/ 2147483646 h 10655"/>
                <a:gd name="T8" fmla="*/ 2147483646 w 33038"/>
                <a:gd name="T9" fmla="*/ 2147483646 h 10655"/>
                <a:gd name="T10" fmla="*/ 2147483646 w 33038"/>
                <a:gd name="T11" fmla="*/ 2147483646 h 10655"/>
                <a:gd name="T12" fmla="*/ 2147483646 w 33038"/>
                <a:gd name="T13" fmla="*/ 2147483646 h 10655"/>
                <a:gd name="T14" fmla="*/ 2147483646 w 33038"/>
                <a:gd name="T15" fmla="*/ 2147483646 h 10655"/>
                <a:gd name="T16" fmla="*/ 0 w 33038"/>
                <a:gd name="T17" fmla="*/ 2147483646 h 10655"/>
                <a:gd name="T18" fmla="*/ 0 w 33038"/>
                <a:gd name="T19" fmla="*/ 2147483646 h 10655"/>
                <a:gd name="T20" fmla="*/ 2147483646 w 33038"/>
                <a:gd name="T21" fmla="*/ 2147483646 h 10655"/>
                <a:gd name="T22" fmla="*/ 2147483646 w 33038"/>
                <a:gd name="T23" fmla="*/ 2147483646 h 10655"/>
                <a:gd name="T24" fmla="*/ 2147483646 w 33038"/>
                <a:gd name="T25" fmla="*/ 2147483646 h 10655"/>
                <a:gd name="T26" fmla="*/ 0 w 33038"/>
                <a:gd name="T27" fmla="*/ 2147483646 h 106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849;p31"/>
            <p:cNvSpPr>
              <a:spLocks/>
            </p:cNvSpPr>
            <p:nvPr/>
          </p:nvSpPr>
          <p:spPr bwMode="auto">
            <a:xfrm>
              <a:off x="5855184" y="3127221"/>
              <a:ext cx="1121911" cy="552295"/>
            </a:xfrm>
            <a:custGeom>
              <a:avLst/>
              <a:gdLst>
                <a:gd name="T0" fmla="*/ 2147483646 w 36130"/>
                <a:gd name="T1" fmla="*/ 2147483646 h 17780"/>
                <a:gd name="T2" fmla="*/ 2147483646 w 36130"/>
                <a:gd name="T3" fmla="*/ 2147483646 h 17780"/>
                <a:gd name="T4" fmla="*/ 2147483646 w 36130"/>
                <a:gd name="T5" fmla="*/ 2147483646 h 17780"/>
                <a:gd name="T6" fmla="*/ 0 w 36130"/>
                <a:gd name="T7" fmla="*/ 2147483646 h 17780"/>
                <a:gd name="T8" fmla="*/ 2147483646 w 36130"/>
                <a:gd name="T9" fmla="*/ 2147483646 h 17780"/>
                <a:gd name="T10" fmla="*/ 2147483646 w 36130"/>
                <a:gd name="T11" fmla="*/ 2147483646 h 17780"/>
                <a:gd name="T12" fmla="*/ 2147483646 w 36130"/>
                <a:gd name="T13" fmla="*/ 2147483646 h 17780"/>
                <a:gd name="T14" fmla="*/ 2147483646 w 36130"/>
                <a:gd name="T15" fmla="*/ 2147483646 h 17780"/>
                <a:gd name="T16" fmla="*/ 2147483646 w 36130"/>
                <a:gd name="T17" fmla="*/ 2147483646 h 17780"/>
                <a:gd name="T18" fmla="*/ 2147483646 w 36130"/>
                <a:gd name="T19" fmla="*/ 2147483646 h 17780"/>
                <a:gd name="T20" fmla="*/ 2147483646 w 36130"/>
                <a:gd name="T21" fmla="*/ 2147483646 h 17780"/>
                <a:gd name="T22" fmla="*/ 2147483646 w 36130"/>
                <a:gd name="T23" fmla="*/ 2147483646 h 17780"/>
                <a:gd name="T24" fmla="*/ 2147483646 w 36130"/>
                <a:gd name="T25" fmla="*/ 2147483646 h 17780"/>
                <a:gd name="T26" fmla="*/ 2147483646 w 36130"/>
                <a:gd name="T27" fmla="*/ 2147483646 h 17780"/>
                <a:gd name="T28" fmla="*/ 2147483646 w 36130"/>
                <a:gd name="T29" fmla="*/ 2147483646 h 17780"/>
                <a:gd name="T30" fmla="*/ 2147483646 w 36130"/>
                <a:gd name="T31" fmla="*/ 2147483646 h 17780"/>
                <a:gd name="T32" fmla="*/ 2147483646 w 36130"/>
                <a:gd name="T33" fmla="*/ 2147483646 h 17780"/>
                <a:gd name="T34" fmla="*/ 2147483646 w 36130"/>
                <a:gd name="T35" fmla="*/ 2147483646 h 17780"/>
                <a:gd name="T36" fmla="*/ 2147483646 w 36130"/>
                <a:gd name="T37" fmla="*/ 2147483646 h 17780"/>
                <a:gd name="T38" fmla="*/ 2147483646 w 36130"/>
                <a:gd name="T39" fmla="*/ 2147483646 h 17780"/>
                <a:gd name="T40" fmla="*/ 2147483646 w 36130"/>
                <a:gd name="T41" fmla="*/ 2147483646 h 17780"/>
                <a:gd name="T42" fmla="*/ 2147483646 w 36130"/>
                <a:gd name="T43" fmla="*/ 2147483646 h 17780"/>
                <a:gd name="T44" fmla="*/ 2147483646 w 36130"/>
                <a:gd name="T45" fmla="*/ 2147483646 h 17780"/>
                <a:gd name="T46" fmla="*/ 2147483646 w 36130"/>
                <a:gd name="T47" fmla="*/ 2147483646 h 17780"/>
                <a:gd name="T48" fmla="*/ 2147483646 w 36130"/>
                <a:gd name="T49" fmla="*/ 2147483646 h 17780"/>
                <a:gd name="T50" fmla="*/ 2147483646 w 36130"/>
                <a:gd name="T51" fmla="*/ 2147483646 h 17780"/>
                <a:gd name="T52" fmla="*/ 2147483646 w 36130"/>
                <a:gd name="T53" fmla="*/ 2147483646 h 17780"/>
                <a:gd name="T54" fmla="*/ 2147483646 w 36130"/>
                <a:gd name="T55" fmla="*/ 2147483646 h 17780"/>
                <a:gd name="T56" fmla="*/ 2147483646 w 36130"/>
                <a:gd name="T57" fmla="*/ 2147483646 h 177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cubicBezTo>
                    <a:pt x="25072" y="2085"/>
                    <a:pt x="24367" y="2522"/>
                    <a:pt x="23392" y="2522"/>
                  </a:cubicBezTo>
                  <a:cubicBezTo>
                    <a:pt x="21980" y="2522"/>
                    <a:pt x="20166" y="1681"/>
                    <a:pt x="20166" y="270"/>
                  </a:cubicBezTo>
                  <a:lnTo>
                    <a:pt x="20166" y="1"/>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850;p31"/>
            <p:cNvSpPr/>
            <p:nvPr/>
          </p:nvSpPr>
          <p:spPr>
            <a:xfrm>
              <a:off x="5641385" y="2381306"/>
              <a:ext cx="1492354" cy="1007780"/>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1" name="Google Shape;851;p31"/>
            <p:cNvSpPr>
              <a:spLocks/>
            </p:cNvSpPr>
            <p:nvPr/>
          </p:nvSpPr>
          <p:spPr bwMode="auto">
            <a:xfrm>
              <a:off x="5715474" y="3062153"/>
              <a:ext cx="8467" cy="4761"/>
            </a:xfrm>
            <a:custGeom>
              <a:avLst/>
              <a:gdLst>
                <a:gd name="T0" fmla="*/ 2147483646 w 270"/>
                <a:gd name="T1" fmla="*/ 2147483646 h 169"/>
                <a:gd name="T2" fmla="*/ 0 w 270"/>
                <a:gd name="T3" fmla="*/ 2147483646 h 169"/>
                <a:gd name="T4" fmla="*/ 2147483646 w 270"/>
                <a:gd name="T5" fmla="*/ 2147483646 h 169"/>
                <a:gd name="T6" fmla="*/ 0 60000 65536"/>
                <a:gd name="T7" fmla="*/ 0 60000 65536"/>
                <a:gd name="T8" fmla="*/ 0 60000 65536"/>
              </a:gdLst>
              <a:ahLst/>
              <a:cxnLst>
                <a:cxn ang="T6">
                  <a:pos x="T0" y="T1"/>
                </a:cxn>
                <a:cxn ang="T7">
                  <a:pos x="T2" y="T3"/>
                </a:cxn>
                <a:cxn ang="T8">
                  <a:pos x="T4" y="T5"/>
                </a:cxn>
              </a:cxnLst>
              <a:rect l="0" t="0"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852;p31"/>
            <p:cNvSpPr>
              <a:spLocks/>
            </p:cNvSpPr>
            <p:nvPr/>
          </p:nvSpPr>
          <p:spPr bwMode="auto">
            <a:xfrm>
              <a:off x="6325116" y="3197052"/>
              <a:ext cx="95256" cy="52373"/>
            </a:xfrm>
            <a:custGeom>
              <a:avLst/>
              <a:gdLst>
                <a:gd name="T0" fmla="*/ 2147483646 w 3093"/>
                <a:gd name="T1" fmla="*/ 2147483646 h 1682"/>
                <a:gd name="T2" fmla="*/ 2147483646 w 3093"/>
                <a:gd name="T3" fmla="*/ 2147483646 h 1682"/>
                <a:gd name="T4" fmla="*/ 0 w 3093"/>
                <a:gd name="T5" fmla="*/ 2147483646 h 1682"/>
                <a:gd name="T6" fmla="*/ 2147483646 w 3093"/>
                <a:gd name="T7" fmla="*/ 2147483646 h 1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853;p31"/>
            <p:cNvSpPr>
              <a:spLocks/>
            </p:cNvSpPr>
            <p:nvPr/>
          </p:nvSpPr>
          <p:spPr bwMode="auto">
            <a:xfrm>
              <a:off x="6420372" y="3127221"/>
              <a:ext cx="220149" cy="77766"/>
            </a:xfrm>
            <a:custGeom>
              <a:avLst/>
              <a:gdLst>
                <a:gd name="T0" fmla="*/ 2147483646 w 7126"/>
                <a:gd name="T1" fmla="*/ 2147483646 h 2522"/>
                <a:gd name="T2" fmla="*/ 2147483646 w 7126"/>
                <a:gd name="T3" fmla="*/ 2147483646 h 2522"/>
                <a:gd name="T4" fmla="*/ 2147483646 w 7126"/>
                <a:gd name="T5" fmla="*/ 2147483646 h 2522"/>
                <a:gd name="T6" fmla="*/ 2147483646 w 7126"/>
                <a:gd name="T7" fmla="*/ 2147483646 h 2522"/>
                <a:gd name="T8" fmla="*/ 2147483646 w 7126"/>
                <a:gd name="T9" fmla="*/ 2147483646 h 2522"/>
                <a:gd name="T10" fmla="*/ 2147483646 w 7126"/>
                <a:gd name="T11" fmla="*/ 2147483646 h 2522"/>
                <a:gd name="T12" fmla="*/ 2147483646 w 7126"/>
                <a:gd name="T13" fmla="*/ 2147483646 h 2522"/>
                <a:gd name="T14" fmla="*/ 0 w 7126"/>
                <a:gd name="T15" fmla="*/ 2147483646 h 2522"/>
                <a:gd name="T16" fmla="*/ 0 w 7126"/>
                <a:gd name="T17" fmla="*/ 2147483646 h 2522"/>
                <a:gd name="T18" fmla="*/ 2147483646 w 7126"/>
                <a:gd name="T19" fmla="*/ 2147483646 h 2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26" h="2522" extrusionOk="0">
                  <a:moveTo>
                    <a:pt x="1950" y="270"/>
                  </a:moveTo>
                  <a:cubicBezTo>
                    <a:pt x="1950" y="1681"/>
                    <a:pt x="3764" y="2522"/>
                    <a:pt x="5176" y="2522"/>
                  </a:cubicBezTo>
                  <a:cubicBezTo>
                    <a:pt x="6151" y="2522"/>
                    <a:pt x="6856" y="2085"/>
                    <a:pt x="7125" y="1412"/>
                  </a:cubicBezTo>
                  <a:cubicBezTo>
                    <a:pt x="6856" y="2085"/>
                    <a:pt x="6151" y="2522"/>
                    <a:pt x="5176" y="2522"/>
                  </a:cubicBezTo>
                  <a:cubicBezTo>
                    <a:pt x="3764" y="2522"/>
                    <a:pt x="1950" y="1681"/>
                    <a:pt x="1950" y="270"/>
                  </a:cubicBezTo>
                  <a:close/>
                  <a:moveTo>
                    <a:pt x="1950" y="1"/>
                  </a:moveTo>
                  <a:cubicBezTo>
                    <a:pt x="1378" y="841"/>
                    <a:pt x="706" y="1547"/>
                    <a:pt x="0" y="2253"/>
                  </a:cubicBezTo>
                  <a:cubicBezTo>
                    <a:pt x="706" y="1547"/>
                    <a:pt x="1378" y="841"/>
                    <a:pt x="195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854;p31"/>
            <p:cNvSpPr>
              <a:spLocks/>
            </p:cNvSpPr>
            <p:nvPr/>
          </p:nvSpPr>
          <p:spPr bwMode="auto">
            <a:xfrm>
              <a:off x="6119785" y="3187529"/>
              <a:ext cx="127009" cy="61896"/>
            </a:xfrm>
            <a:custGeom>
              <a:avLst/>
              <a:gdLst>
                <a:gd name="T0" fmla="*/ 2147483646 w 4068"/>
                <a:gd name="T1" fmla="*/ 0 h 1984"/>
                <a:gd name="T2" fmla="*/ 2147483646 w 4068"/>
                <a:gd name="T3" fmla="*/ 2147483646 h 1984"/>
                <a:gd name="T4" fmla="*/ 2147483646 w 4068"/>
                <a:gd name="T5" fmla="*/ 0 h 1984"/>
                <a:gd name="T6" fmla="*/ 2147483646 w 4068"/>
                <a:gd name="T7" fmla="*/ 0 h 19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8" h="1984" extrusionOk="0">
                  <a:moveTo>
                    <a:pt x="3933" y="0"/>
                  </a:moveTo>
                  <a:cubicBezTo>
                    <a:pt x="3093" y="1143"/>
                    <a:pt x="1413" y="1983"/>
                    <a:pt x="1" y="1983"/>
                  </a:cubicBezTo>
                  <a:cubicBezTo>
                    <a:pt x="1413" y="1983"/>
                    <a:pt x="3093" y="1143"/>
                    <a:pt x="4068" y="0"/>
                  </a:cubicBezTo>
                  <a:lnTo>
                    <a:pt x="3933" y="0"/>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855;p31"/>
            <p:cNvSpPr>
              <a:spLocks/>
            </p:cNvSpPr>
            <p:nvPr/>
          </p:nvSpPr>
          <p:spPr bwMode="auto">
            <a:xfrm>
              <a:off x="5855184" y="3344648"/>
              <a:ext cx="0" cy="4761"/>
            </a:xfrm>
            <a:custGeom>
              <a:avLst/>
              <a:gdLst>
                <a:gd name="T0" fmla="*/ 0 w 1"/>
                <a:gd name="T1" fmla="*/ 0 h 135"/>
                <a:gd name="T2" fmla="*/ 0 w 1"/>
                <a:gd name="T3" fmla="*/ 0 h 135"/>
                <a:gd name="T4" fmla="*/ 0 w 1"/>
                <a:gd name="T5" fmla="*/ 2147483646 h 135"/>
                <a:gd name="T6" fmla="*/ 0 w 1"/>
                <a:gd name="T7" fmla="*/ 2147483646 h 135"/>
                <a:gd name="T8" fmla="*/ 0 w 1"/>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0"/>
                  </a:moveTo>
                  <a:lnTo>
                    <a:pt x="0" y="0"/>
                  </a:lnTo>
                  <a:lnTo>
                    <a:pt x="0" y="135"/>
                  </a:lnTo>
                  <a:lnTo>
                    <a:pt x="0" y="0"/>
                  </a:lnTo>
                  <a:close/>
                </a:path>
              </a:pathLst>
            </a:custGeom>
            <a:solidFill>
              <a:srgbClr val="A9928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856;p31"/>
            <p:cNvSpPr>
              <a:spLocks/>
            </p:cNvSpPr>
            <p:nvPr/>
          </p:nvSpPr>
          <p:spPr bwMode="auto">
            <a:xfrm>
              <a:off x="5855184" y="3276404"/>
              <a:ext cx="42336" cy="73004"/>
            </a:xfrm>
            <a:custGeom>
              <a:avLst/>
              <a:gdLst>
                <a:gd name="T0" fmla="*/ 2147483646 w 1405"/>
                <a:gd name="T1" fmla="*/ 2147483646 h 2334"/>
                <a:gd name="T2" fmla="*/ 2147483646 w 1405"/>
                <a:gd name="T3" fmla="*/ 2147483646 h 2334"/>
                <a:gd name="T4" fmla="*/ 0 w 1405"/>
                <a:gd name="T5" fmla="*/ 2147483646 h 2334"/>
                <a:gd name="T6" fmla="*/ 0 w 1405"/>
                <a:gd name="T7" fmla="*/ 2147483646 h 2334"/>
                <a:gd name="T8" fmla="*/ 2147483646 w 1405"/>
                <a:gd name="T9" fmla="*/ 2147483646 h 2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857;p31"/>
            <p:cNvSpPr>
              <a:spLocks/>
            </p:cNvSpPr>
            <p:nvPr/>
          </p:nvSpPr>
          <p:spPr bwMode="auto">
            <a:xfrm>
              <a:off x="5658320" y="3179595"/>
              <a:ext cx="1466952" cy="209491"/>
            </a:xfrm>
            <a:custGeom>
              <a:avLst/>
              <a:gdLst>
                <a:gd name="T0" fmla="*/ 2147483646 w 47188"/>
                <a:gd name="T1" fmla="*/ 2147483646 h 6723"/>
                <a:gd name="T2" fmla="*/ 2147483646 w 47188"/>
                <a:gd name="T3" fmla="*/ 2147483646 h 6723"/>
                <a:gd name="T4" fmla="*/ 2147483646 w 47188"/>
                <a:gd name="T5" fmla="*/ 2147483646 h 6723"/>
                <a:gd name="T6" fmla="*/ 2147483646 w 47188"/>
                <a:gd name="T7" fmla="*/ 2147483646 h 6723"/>
                <a:gd name="T8" fmla="*/ 2147483646 w 47188"/>
                <a:gd name="T9" fmla="*/ 2147483646 h 6723"/>
                <a:gd name="T10" fmla="*/ 2147483646 w 47188"/>
                <a:gd name="T11" fmla="*/ 2147483646 h 6723"/>
                <a:gd name="T12" fmla="*/ 2147483646 w 47188"/>
                <a:gd name="T13" fmla="*/ 2147483646 h 6723"/>
                <a:gd name="T14" fmla="*/ 2147483646 w 47188"/>
                <a:gd name="T15" fmla="*/ 2147483646 h 6723"/>
                <a:gd name="T16" fmla="*/ 2147483646 w 47188"/>
                <a:gd name="T17" fmla="*/ 2147483646 h 6723"/>
                <a:gd name="T18" fmla="*/ 2147483646 w 47188"/>
                <a:gd name="T19" fmla="*/ 2147483646 h 6723"/>
                <a:gd name="T20" fmla="*/ 2147483646 w 47188"/>
                <a:gd name="T21" fmla="*/ 2147483646 h 6723"/>
                <a:gd name="T22" fmla="*/ 2147483646 w 47188"/>
                <a:gd name="T23" fmla="*/ 2147483646 h 6723"/>
                <a:gd name="T24" fmla="*/ 2147483646 w 47188"/>
                <a:gd name="T25" fmla="*/ 2147483646 h 6723"/>
                <a:gd name="T26" fmla="*/ 2147483646 w 47188"/>
                <a:gd name="T27" fmla="*/ 2147483646 h 6723"/>
                <a:gd name="T28" fmla="*/ 2147483646 w 47188"/>
                <a:gd name="T29" fmla="*/ 2147483646 h 6723"/>
                <a:gd name="T30" fmla="*/ 2147483646 w 47188"/>
                <a:gd name="T31" fmla="*/ 2147483646 h 6723"/>
                <a:gd name="T32" fmla="*/ 2147483646 w 47188"/>
                <a:gd name="T33" fmla="*/ 2147483646 h 6723"/>
                <a:gd name="T34" fmla="*/ 2147483646 w 47188"/>
                <a:gd name="T35" fmla="*/ 2147483646 h 6723"/>
                <a:gd name="T36" fmla="*/ 2147483646 w 47188"/>
                <a:gd name="T37" fmla="*/ 0 h 6723"/>
                <a:gd name="T38" fmla="*/ 2147483646 w 47188"/>
                <a:gd name="T39" fmla="*/ 2147483646 h 6723"/>
                <a:gd name="T40" fmla="*/ 2147483646 w 47188"/>
                <a:gd name="T41" fmla="*/ 2147483646 h 6723"/>
                <a:gd name="T42" fmla="*/ 2147483646 w 47188"/>
                <a:gd name="T43" fmla="*/ 0 h 67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188" h="6723" extrusionOk="0">
                  <a:moveTo>
                    <a:pt x="45372" y="4470"/>
                  </a:moveTo>
                  <a:cubicBezTo>
                    <a:pt x="45204" y="5613"/>
                    <a:pt x="44095" y="6722"/>
                    <a:pt x="42986" y="6722"/>
                  </a:cubicBezTo>
                  <a:lnTo>
                    <a:pt x="42683" y="6722"/>
                  </a:lnTo>
                  <a:cubicBezTo>
                    <a:pt x="42549" y="6722"/>
                    <a:pt x="42280" y="6722"/>
                    <a:pt x="42146" y="6588"/>
                  </a:cubicBez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cubicBezTo>
                    <a:pt x="46347" y="2924"/>
                    <a:pt x="47053" y="1412"/>
                    <a:pt x="47187" y="0"/>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858;p31"/>
            <p:cNvSpPr>
              <a:spLocks/>
            </p:cNvSpPr>
            <p:nvPr/>
          </p:nvSpPr>
          <p:spPr bwMode="auto">
            <a:xfrm>
              <a:off x="6968627" y="3384324"/>
              <a:ext cx="0" cy="0"/>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859;p31"/>
            <p:cNvSpPr>
              <a:spLocks/>
            </p:cNvSpPr>
            <p:nvPr/>
          </p:nvSpPr>
          <p:spPr bwMode="auto">
            <a:xfrm>
              <a:off x="6879721" y="3314494"/>
              <a:ext cx="88906" cy="69830"/>
            </a:xfrm>
            <a:custGeom>
              <a:avLst/>
              <a:gdLst>
                <a:gd name="T0" fmla="*/ 0 w 2823"/>
                <a:gd name="T1" fmla="*/ 2147483646 h 2253"/>
                <a:gd name="T2" fmla="*/ 2147483646 w 2823"/>
                <a:gd name="T3" fmla="*/ 2147483646 h 2253"/>
                <a:gd name="T4" fmla="*/ 0 w 2823"/>
                <a:gd name="T5" fmla="*/ 2147483646 h 2253"/>
                <a:gd name="T6" fmla="*/ 0 60000 65536"/>
                <a:gd name="T7" fmla="*/ 0 60000 65536"/>
                <a:gd name="T8" fmla="*/ 0 60000 65536"/>
              </a:gdLst>
              <a:ahLst/>
              <a:cxnLst>
                <a:cxn ang="T6">
                  <a:pos x="T0" y="T1"/>
                </a:cxn>
                <a:cxn ang="T7">
                  <a:pos x="T2" y="T3"/>
                </a:cxn>
                <a:cxn ang="T8">
                  <a:pos x="T4" y="T5"/>
                </a:cxn>
              </a:cxnLst>
              <a:rect l="0" t="0"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860;p31"/>
            <p:cNvSpPr/>
            <p:nvPr/>
          </p:nvSpPr>
          <p:spPr>
            <a:xfrm>
              <a:off x="5658320" y="2836791"/>
              <a:ext cx="1466952" cy="552295"/>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1" name="Google Shape;861;p31"/>
            <p:cNvSpPr>
              <a:spLocks/>
            </p:cNvSpPr>
            <p:nvPr/>
          </p:nvSpPr>
          <p:spPr bwMode="auto">
            <a:xfrm>
              <a:off x="6132486" y="3492244"/>
              <a:ext cx="179930" cy="122204"/>
            </a:xfrm>
            <a:custGeom>
              <a:avLst/>
              <a:gdLst>
                <a:gd name="T0" fmla="*/ 2147483646 w 5748"/>
                <a:gd name="T1" fmla="*/ 2147483646 h 3934"/>
                <a:gd name="T2" fmla="*/ 2147483646 w 5748"/>
                <a:gd name="T3" fmla="*/ 2147483646 h 3934"/>
                <a:gd name="T4" fmla="*/ 2147483646 w 5748"/>
                <a:gd name="T5" fmla="*/ 2147483646 h 3934"/>
                <a:gd name="T6" fmla="*/ 2147483646 w 5748"/>
                <a:gd name="T7" fmla="*/ 2147483646 h 3934"/>
                <a:gd name="T8" fmla="*/ 2147483646 w 5748"/>
                <a:gd name="T9" fmla="*/ 2147483646 h 3934"/>
                <a:gd name="T10" fmla="*/ 2147483646 w 5748"/>
                <a:gd name="T11" fmla="*/ 2147483646 h 3934"/>
                <a:gd name="T12" fmla="*/ 2147483646 w 5748"/>
                <a:gd name="T13" fmla="*/ 2147483646 h 3934"/>
                <a:gd name="T14" fmla="*/ 2147483646 w 5748"/>
                <a:gd name="T15" fmla="*/ 2147483646 h 3934"/>
                <a:gd name="T16" fmla="*/ 2147483646 w 5748"/>
                <a:gd name="T17" fmla="*/ 2147483646 h 3934"/>
                <a:gd name="T18" fmla="*/ 2147483646 w 5748"/>
                <a:gd name="T19" fmla="*/ 2147483646 h 3934"/>
                <a:gd name="T20" fmla="*/ 2147483646 w 5748"/>
                <a:gd name="T21" fmla="*/ 2147483646 h 3934"/>
                <a:gd name="T22" fmla="*/ 2147483646 w 5748"/>
                <a:gd name="T23" fmla="*/ 2147483646 h 39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862;p31"/>
            <p:cNvSpPr>
              <a:spLocks/>
            </p:cNvSpPr>
            <p:nvPr/>
          </p:nvSpPr>
          <p:spPr bwMode="auto">
            <a:xfrm>
              <a:off x="6337817" y="3257360"/>
              <a:ext cx="234966" cy="209491"/>
            </a:xfrm>
            <a:custGeom>
              <a:avLst/>
              <a:gdLst>
                <a:gd name="T0" fmla="*/ 2147483646 w 7563"/>
                <a:gd name="T1" fmla="*/ 0 h 6741"/>
                <a:gd name="T2" fmla="*/ 2147483646 w 7563"/>
                <a:gd name="T3" fmla="*/ 2147483646 h 6741"/>
                <a:gd name="T4" fmla="*/ 2147483646 w 7563"/>
                <a:gd name="T5" fmla="*/ 2147483646 h 6741"/>
                <a:gd name="T6" fmla="*/ 2147483646 w 7563"/>
                <a:gd name="T7" fmla="*/ 2147483646 h 6741"/>
                <a:gd name="T8" fmla="*/ 2147483646 w 7563"/>
                <a:gd name="T9" fmla="*/ 2147483646 h 6741"/>
                <a:gd name="T10" fmla="*/ 2147483646 w 7563"/>
                <a:gd name="T11" fmla="*/ 2147483646 h 6741"/>
                <a:gd name="T12" fmla="*/ 2147483646 w 7563"/>
                <a:gd name="T13" fmla="*/ 0 h 67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863;p31"/>
            <p:cNvSpPr/>
            <p:nvPr/>
          </p:nvSpPr>
          <p:spPr>
            <a:xfrm>
              <a:off x="6384387" y="3439871"/>
              <a:ext cx="266718" cy="134899"/>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4" name="Google Shape;864;p31"/>
            <p:cNvSpPr>
              <a:spLocks/>
            </p:cNvSpPr>
            <p:nvPr/>
          </p:nvSpPr>
          <p:spPr bwMode="auto">
            <a:xfrm>
              <a:off x="5893286" y="3289101"/>
              <a:ext cx="218031" cy="192034"/>
            </a:xfrm>
            <a:custGeom>
              <a:avLst/>
              <a:gdLst>
                <a:gd name="T0" fmla="*/ 2147483646 w 6992"/>
                <a:gd name="T1" fmla="*/ 2147483646 h 6211"/>
                <a:gd name="T2" fmla="*/ 2147483646 w 6992"/>
                <a:gd name="T3" fmla="*/ 2147483646 h 6211"/>
                <a:gd name="T4" fmla="*/ 2147483646 w 6992"/>
                <a:gd name="T5" fmla="*/ 2147483646 h 6211"/>
                <a:gd name="T6" fmla="*/ 2147483646 w 6992"/>
                <a:gd name="T7" fmla="*/ 2147483646 h 6211"/>
                <a:gd name="T8" fmla="*/ 2147483646 w 6992"/>
                <a:gd name="T9" fmla="*/ 2147483646 h 6211"/>
                <a:gd name="T10" fmla="*/ 2147483646 w 6992"/>
                <a:gd name="T11" fmla="*/ 2147483646 h 6211"/>
                <a:gd name="T12" fmla="*/ 2147483646 w 6992"/>
                <a:gd name="T13" fmla="*/ 2147483646 h 6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865;p31"/>
            <p:cNvSpPr/>
            <p:nvPr/>
          </p:nvSpPr>
          <p:spPr>
            <a:xfrm>
              <a:off x="5880586" y="3458916"/>
              <a:ext cx="182046" cy="120616"/>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6" name="Google Shape;866;p31"/>
            <p:cNvSpPr>
              <a:spLocks/>
            </p:cNvSpPr>
            <p:nvPr/>
          </p:nvSpPr>
          <p:spPr bwMode="auto">
            <a:xfrm>
              <a:off x="5859417" y="3819177"/>
              <a:ext cx="247666" cy="358674"/>
            </a:xfrm>
            <a:custGeom>
              <a:avLst/>
              <a:gdLst>
                <a:gd name="T0" fmla="*/ 2147483646 w 8000"/>
                <a:gd name="T1" fmla="*/ 2147483646 h 11551"/>
                <a:gd name="T2" fmla="*/ 2147483646 w 8000"/>
                <a:gd name="T3" fmla="*/ 2147483646 h 11551"/>
                <a:gd name="T4" fmla="*/ 2147483646 w 8000"/>
                <a:gd name="T5" fmla="*/ 2147483646 h 11551"/>
                <a:gd name="T6" fmla="*/ 2147483646 w 8000"/>
                <a:gd name="T7" fmla="*/ 2147483646 h 11551"/>
                <a:gd name="T8" fmla="*/ 2147483646 w 8000"/>
                <a:gd name="T9" fmla="*/ 2147483646 h 11551"/>
                <a:gd name="T10" fmla="*/ 2147483646 w 8000"/>
                <a:gd name="T11" fmla="*/ 2147483646 h 11551"/>
                <a:gd name="T12" fmla="*/ 2147483646 w 8000"/>
                <a:gd name="T13" fmla="*/ 2147483646 h 11551"/>
                <a:gd name="T14" fmla="*/ 2147483646 w 8000"/>
                <a:gd name="T15" fmla="*/ 2147483646 h 11551"/>
                <a:gd name="T16" fmla="*/ 2147483646 w 8000"/>
                <a:gd name="T17" fmla="*/ 2147483646 h 115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867;p31"/>
            <p:cNvSpPr>
              <a:spLocks/>
            </p:cNvSpPr>
            <p:nvPr/>
          </p:nvSpPr>
          <p:spPr bwMode="auto">
            <a:xfrm>
              <a:off x="5859417" y="3819177"/>
              <a:ext cx="247666" cy="357088"/>
            </a:xfrm>
            <a:custGeom>
              <a:avLst/>
              <a:gdLst>
                <a:gd name="T0" fmla="*/ 2147483646 w 8000"/>
                <a:gd name="T1" fmla="*/ 2147483646 h 11495"/>
                <a:gd name="T2" fmla="*/ 2147483646 w 8000"/>
                <a:gd name="T3" fmla="*/ 2147483646 h 11495"/>
                <a:gd name="T4" fmla="*/ 2147483646 w 8000"/>
                <a:gd name="T5" fmla="*/ 2147483646 h 11495"/>
                <a:gd name="T6" fmla="*/ 2147483646 w 8000"/>
                <a:gd name="T7" fmla="*/ 2147483646 h 11495"/>
                <a:gd name="T8" fmla="*/ 2147483646 w 8000"/>
                <a:gd name="T9" fmla="*/ 2147483646 h 11495"/>
                <a:gd name="T10" fmla="*/ 2147483646 w 8000"/>
                <a:gd name="T11" fmla="*/ 2147483646 h 11495"/>
                <a:gd name="T12" fmla="*/ 2147483646 w 8000"/>
                <a:gd name="T13" fmla="*/ 2147483646 h 11495"/>
                <a:gd name="T14" fmla="*/ 2147483646 w 8000"/>
                <a:gd name="T15" fmla="*/ 2147483646 h 11495"/>
                <a:gd name="T16" fmla="*/ 2147483646 w 8000"/>
                <a:gd name="T17" fmla="*/ 2147483646 h 11495"/>
                <a:gd name="T18" fmla="*/ 2147483646 w 8000"/>
                <a:gd name="T19" fmla="*/ 2147483646 h 11495"/>
                <a:gd name="T20" fmla="*/ 2147483646 w 8000"/>
                <a:gd name="T21" fmla="*/ 2147483646 h 11495"/>
                <a:gd name="T22" fmla="*/ 2147483646 w 8000"/>
                <a:gd name="T23" fmla="*/ 2147483646 h 11495"/>
                <a:gd name="T24" fmla="*/ 2147483646 w 8000"/>
                <a:gd name="T25" fmla="*/ 2147483646 h 11495"/>
                <a:gd name="T26" fmla="*/ 2147483646 w 8000"/>
                <a:gd name="T27" fmla="*/ 2147483646 h 11495"/>
                <a:gd name="T28" fmla="*/ 2147483646 w 8000"/>
                <a:gd name="T29" fmla="*/ 2147483646 h 11495"/>
                <a:gd name="T30" fmla="*/ 2147483646 w 8000"/>
                <a:gd name="T31" fmla="*/ 2147483646 h 11495"/>
                <a:gd name="T32" fmla="*/ 2147483646 w 8000"/>
                <a:gd name="T33" fmla="*/ 2147483646 h 11495"/>
                <a:gd name="T34" fmla="*/ 2147483646 w 8000"/>
                <a:gd name="T35" fmla="*/ 2147483646 h 11495"/>
                <a:gd name="T36" fmla="*/ 2147483646 w 8000"/>
                <a:gd name="T37" fmla="*/ 2147483646 h 114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00" h="11495" extrusionOk="0">
                  <a:moveTo>
                    <a:pt x="8000" y="1"/>
                  </a:moveTo>
                  <a:lnTo>
                    <a:pt x="8000" y="1"/>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868;p31"/>
            <p:cNvSpPr>
              <a:spLocks/>
            </p:cNvSpPr>
            <p:nvPr/>
          </p:nvSpPr>
          <p:spPr bwMode="auto">
            <a:xfrm>
              <a:off x="6107084" y="3981056"/>
              <a:ext cx="0" cy="138074"/>
            </a:xfrm>
            <a:custGeom>
              <a:avLst/>
              <a:gdLst>
                <a:gd name="T0" fmla="*/ 2147483646 w 1"/>
                <a:gd name="T1" fmla="*/ 0 h 4471"/>
                <a:gd name="T2" fmla="*/ 2147483646 w 1"/>
                <a:gd name="T3" fmla="*/ 2147483646 h 4471"/>
                <a:gd name="T4" fmla="*/ 2147483646 w 1"/>
                <a:gd name="T5" fmla="*/ 2147483646 h 4471"/>
                <a:gd name="T6" fmla="*/ 2147483646 w 1"/>
                <a:gd name="T7" fmla="*/ 0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471" extrusionOk="0">
                  <a:moveTo>
                    <a:pt x="1" y="0"/>
                  </a:moveTo>
                  <a:lnTo>
                    <a:pt x="1" y="4470"/>
                  </a:lnTo>
                  <a:lnTo>
                    <a:pt x="1" y="0"/>
                  </a:lnTo>
                  <a:close/>
                </a:path>
              </a:pathLst>
            </a:custGeom>
            <a:solidFill>
              <a:srgbClr val="DB9F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869;p31"/>
            <p:cNvSpPr>
              <a:spLocks/>
            </p:cNvSpPr>
            <p:nvPr/>
          </p:nvSpPr>
          <p:spPr bwMode="auto">
            <a:xfrm>
              <a:off x="6081682" y="3827113"/>
              <a:ext cx="25402" cy="12696"/>
            </a:xfrm>
            <a:custGeom>
              <a:avLst/>
              <a:gdLst>
                <a:gd name="T0" fmla="*/ 2147483646 w 841"/>
                <a:gd name="T1" fmla="*/ 0 h 404"/>
                <a:gd name="T2" fmla="*/ 2147483646 w 841"/>
                <a:gd name="T3" fmla="*/ 2147483646 h 404"/>
                <a:gd name="T4" fmla="*/ 2147483646 w 841"/>
                <a:gd name="T5" fmla="*/ 2147483646 h 404"/>
                <a:gd name="T6" fmla="*/ 2147483646 w 841"/>
                <a:gd name="T7" fmla="*/ 0 h 404"/>
                <a:gd name="T8" fmla="*/ 2147483646 w 841"/>
                <a:gd name="T9" fmla="*/ 2147483646 h 404"/>
                <a:gd name="T10" fmla="*/ 2147483646 w 841"/>
                <a:gd name="T11" fmla="*/ 2147483646 h 404"/>
                <a:gd name="T12" fmla="*/ 2147483646 w 841"/>
                <a:gd name="T13" fmla="*/ 2147483646 h 404"/>
                <a:gd name="T14" fmla="*/ 2147483646 w 841"/>
                <a:gd name="T15" fmla="*/ 2147483646 h 404"/>
                <a:gd name="T16" fmla="*/ 2147483646 w 841"/>
                <a:gd name="T17" fmla="*/ 2147483646 h 404"/>
                <a:gd name="T18" fmla="*/ 2147483646 w 841"/>
                <a:gd name="T19" fmla="*/ 2147483646 h 404"/>
                <a:gd name="T20" fmla="*/ 2147483646 w 841"/>
                <a:gd name="T21" fmla="*/ 2147483646 h 404"/>
                <a:gd name="T22" fmla="*/ 0 w 841"/>
                <a:gd name="T23" fmla="*/ 2147483646 h 404"/>
                <a:gd name="T24" fmla="*/ 2147483646 w 841"/>
                <a:gd name="T25" fmla="*/ 2147483646 h 4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1" h="404" extrusionOk="0">
                  <a:moveTo>
                    <a:pt x="841" y="0"/>
                  </a:moveTo>
                  <a:cubicBezTo>
                    <a:pt x="841" y="0"/>
                    <a:pt x="730" y="0"/>
                    <a:pt x="709" y="101"/>
                  </a:cubicBezTo>
                  <a:cubicBezTo>
                    <a:pt x="763" y="68"/>
                    <a:pt x="807" y="34"/>
                    <a:pt x="841" y="0"/>
                  </a:cubicBezTo>
                  <a:close/>
                  <a:moveTo>
                    <a:pt x="709" y="101"/>
                  </a:moveTo>
                  <a:lnTo>
                    <a:pt x="709" y="101"/>
                  </a:lnTo>
                  <a:cubicBezTo>
                    <a:pt x="609" y="164"/>
                    <a:pt x="476" y="227"/>
                    <a:pt x="317" y="289"/>
                  </a:cubicBez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870;p31"/>
            <p:cNvSpPr>
              <a:spLocks/>
            </p:cNvSpPr>
            <p:nvPr/>
          </p:nvSpPr>
          <p:spPr bwMode="auto">
            <a:xfrm>
              <a:off x="5859417" y="3827113"/>
              <a:ext cx="247666" cy="349152"/>
            </a:xfrm>
            <a:custGeom>
              <a:avLst/>
              <a:gdLst>
                <a:gd name="T0" fmla="*/ 2147483646 w 8000"/>
                <a:gd name="T1" fmla="*/ 0 h 11192"/>
                <a:gd name="T2" fmla="*/ 2147483646 w 8000"/>
                <a:gd name="T3" fmla="*/ 2147483646 h 11192"/>
                <a:gd name="T4" fmla="*/ 2147483646 w 8000"/>
                <a:gd name="T5" fmla="*/ 2147483646 h 11192"/>
                <a:gd name="T6" fmla="*/ 2147483646 w 8000"/>
                <a:gd name="T7" fmla="*/ 2147483646 h 11192"/>
                <a:gd name="T8" fmla="*/ 2147483646 w 8000"/>
                <a:gd name="T9" fmla="*/ 2147483646 h 11192"/>
                <a:gd name="T10" fmla="*/ 2147483646 w 8000"/>
                <a:gd name="T11" fmla="*/ 2147483646 h 11192"/>
                <a:gd name="T12" fmla="*/ 2147483646 w 8000"/>
                <a:gd name="T13" fmla="*/ 2147483646 h 11192"/>
                <a:gd name="T14" fmla="*/ 2147483646 w 8000"/>
                <a:gd name="T15" fmla="*/ 2147483646 h 11192"/>
                <a:gd name="T16" fmla="*/ 2147483646 w 8000"/>
                <a:gd name="T17" fmla="*/ 0 h 11192"/>
                <a:gd name="T18" fmla="*/ 2147483646 w 8000"/>
                <a:gd name="T19" fmla="*/ 2147483646 h 11192"/>
                <a:gd name="T20" fmla="*/ 2147483646 w 8000"/>
                <a:gd name="T21" fmla="*/ 2147483646 h 11192"/>
                <a:gd name="T22" fmla="*/ 2147483646 w 8000"/>
                <a:gd name="T23" fmla="*/ 2147483646 h 11192"/>
                <a:gd name="T24" fmla="*/ 2147483646 w 8000"/>
                <a:gd name="T25" fmla="*/ 2147483646 h 11192"/>
                <a:gd name="T26" fmla="*/ 2147483646 w 8000"/>
                <a:gd name="T27" fmla="*/ 2147483646 h 11192"/>
                <a:gd name="T28" fmla="*/ 2147483646 w 8000"/>
                <a:gd name="T29" fmla="*/ 2147483646 h 11192"/>
                <a:gd name="T30" fmla="*/ 2147483646 w 8000"/>
                <a:gd name="T31" fmla="*/ 2147483646 h 11192"/>
                <a:gd name="T32" fmla="*/ 2147483646 w 8000"/>
                <a:gd name="T33" fmla="*/ 2147483646 h 11192"/>
                <a:gd name="T34" fmla="*/ 2147483646 w 8000"/>
                <a:gd name="T35" fmla="*/ 2147483646 h 11192"/>
                <a:gd name="T36" fmla="*/ 2147483646 w 8000"/>
                <a:gd name="T37" fmla="*/ 2147483646 h 11192"/>
                <a:gd name="T38" fmla="*/ 2147483646 w 8000"/>
                <a:gd name="T39" fmla="*/ 2147483646 h 11192"/>
                <a:gd name="T40" fmla="*/ 2147483646 w 8000"/>
                <a:gd name="T41" fmla="*/ 0 h 11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871;p31"/>
            <p:cNvSpPr>
              <a:spLocks/>
            </p:cNvSpPr>
            <p:nvPr/>
          </p:nvSpPr>
          <p:spPr bwMode="auto">
            <a:xfrm>
              <a:off x="5859417" y="3784262"/>
              <a:ext cx="247666" cy="69830"/>
            </a:xfrm>
            <a:custGeom>
              <a:avLst/>
              <a:gdLst>
                <a:gd name="T0" fmla="*/ 2147483646 w 8000"/>
                <a:gd name="T1" fmla="*/ 2147483646 h 2253"/>
                <a:gd name="T2" fmla="*/ 2147483646 w 8000"/>
                <a:gd name="T3" fmla="*/ 2147483646 h 2253"/>
                <a:gd name="T4" fmla="*/ 2147483646 w 8000"/>
                <a:gd name="T5" fmla="*/ 2147483646 h 2253"/>
                <a:gd name="T6" fmla="*/ 2147483646 w 8000"/>
                <a:gd name="T7" fmla="*/ 2147483646 h 2253"/>
                <a:gd name="T8" fmla="*/ 2147483646 w 8000"/>
                <a:gd name="T9" fmla="*/ 2147483646 h 2253"/>
                <a:gd name="T10" fmla="*/ 2147483646 w 8000"/>
                <a:gd name="T11" fmla="*/ 2147483646 h 2253"/>
                <a:gd name="T12" fmla="*/ 2147483646 w 8000"/>
                <a:gd name="T13" fmla="*/ 2147483646 h 2253"/>
                <a:gd name="T14" fmla="*/ 2147483646 w 8000"/>
                <a:gd name="T15" fmla="*/ 2147483646 h 2253"/>
                <a:gd name="T16" fmla="*/ 2147483646 w 8000"/>
                <a:gd name="T17" fmla="*/ 2147483646 h 2253"/>
                <a:gd name="T18" fmla="*/ 2147483646 w 8000"/>
                <a:gd name="T19" fmla="*/ 2147483646 h 2253"/>
                <a:gd name="T20" fmla="*/ 2147483646 w 8000"/>
                <a:gd name="T21" fmla="*/ 2147483646 h 2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872;p31"/>
            <p:cNvSpPr>
              <a:spLocks/>
            </p:cNvSpPr>
            <p:nvPr/>
          </p:nvSpPr>
          <p:spPr bwMode="auto">
            <a:xfrm>
              <a:off x="5872118" y="3796958"/>
              <a:ext cx="222265" cy="42851"/>
            </a:xfrm>
            <a:custGeom>
              <a:avLst/>
              <a:gdLst>
                <a:gd name="T0" fmla="*/ 2147483646 w 7126"/>
                <a:gd name="T1" fmla="*/ 2147483646 h 1379"/>
                <a:gd name="T2" fmla="*/ 2147483646 w 7126"/>
                <a:gd name="T3" fmla="*/ 2147483646 h 1379"/>
                <a:gd name="T4" fmla="*/ 2147483646 w 7126"/>
                <a:gd name="T5" fmla="*/ 2147483646 h 1379"/>
                <a:gd name="T6" fmla="*/ 2147483646 w 7126"/>
                <a:gd name="T7" fmla="*/ 2147483646 h 1379"/>
                <a:gd name="T8" fmla="*/ 2147483646 w 7126"/>
                <a:gd name="T9" fmla="*/ 2147483646 h 1379"/>
                <a:gd name="T10" fmla="*/ 2147483646 w 7126"/>
                <a:gd name="T11" fmla="*/ 2147483646 h 1379"/>
                <a:gd name="T12" fmla="*/ 2147483646 w 7126"/>
                <a:gd name="T13" fmla="*/ 2147483646 h 1379"/>
                <a:gd name="T14" fmla="*/ 2147483646 w 7126"/>
                <a:gd name="T15" fmla="*/ 2147483646 h 1379"/>
                <a:gd name="T16" fmla="*/ 2147483646 w 7126"/>
                <a:gd name="T17" fmla="*/ 2147483646 h 1379"/>
                <a:gd name="T18" fmla="*/ 2147483646 w 7126"/>
                <a:gd name="T19" fmla="*/ 2147483646 h 1379"/>
                <a:gd name="T20" fmla="*/ 2147483646 w 7126"/>
                <a:gd name="T21" fmla="*/ 2147483646 h 1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lnTo>
                    <a:pt x="3630" y="1"/>
                  </a:ln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873;p31"/>
            <p:cNvSpPr>
              <a:spLocks/>
            </p:cNvSpPr>
            <p:nvPr/>
          </p:nvSpPr>
          <p:spPr bwMode="auto">
            <a:xfrm>
              <a:off x="5889053" y="3814416"/>
              <a:ext cx="188396" cy="39676"/>
            </a:xfrm>
            <a:custGeom>
              <a:avLst/>
              <a:gdLst>
                <a:gd name="T0" fmla="*/ 2147483646 w 6050"/>
                <a:gd name="T1" fmla="*/ 0 h 1278"/>
                <a:gd name="T2" fmla="*/ 0 w 6050"/>
                <a:gd name="T3" fmla="*/ 2147483646 h 1278"/>
                <a:gd name="T4" fmla="*/ 0 w 6050"/>
                <a:gd name="T5" fmla="*/ 2147483646 h 1278"/>
                <a:gd name="T6" fmla="*/ 2147483646 w 6050"/>
                <a:gd name="T7" fmla="*/ 2147483646 h 1278"/>
                <a:gd name="T8" fmla="*/ 2147483646 w 6050"/>
                <a:gd name="T9" fmla="*/ 2147483646 h 1278"/>
                <a:gd name="T10" fmla="*/ 2147483646 w 6050"/>
                <a:gd name="T11" fmla="*/ 2147483646 h 1278"/>
                <a:gd name="T12" fmla="*/ 2147483646 w 6050"/>
                <a:gd name="T13" fmla="*/ 0 h 12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874;p31"/>
            <p:cNvSpPr>
              <a:spLocks/>
            </p:cNvSpPr>
            <p:nvPr/>
          </p:nvSpPr>
          <p:spPr bwMode="auto">
            <a:xfrm>
              <a:off x="5736642" y="3468438"/>
              <a:ext cx="218031" cy="311063"/>
            </a:xfrm>
            <a:custGeom>
              <a:avLst/>
              <a:gdLst>
                <a:gd name="T0" fmla="*/ 2147483646 w 6991"/>
                <a:gd name="T1" fmla="*/ 2147483646 h 10038"/>
                <a:gd name="T2" fmla="*/ 2147483646 w 6991"/>
                <a:gd name="T3" fmla="*/ 2147483646 h 10038"/>
                <a:gd name="T4" fmla="*/ 2147483646 w 6991"/>
                <a:gd name="T5" fmla="*/ 2147483646 h 10038"/>
                <a:gd name="T6" fmla="*/ 2147483646 w 6991"/>
                <a:gd name="T7" fmla="*/ 2147483646 h 10038"/>
                <a:gd name="T8" fmla="*/ 2147483646 w 6991"/>
                <a:gd name="T9" fmla="*/ 2147483646 h 10038"/>
                <a:gd name="T10" fmla="*/ 2147483646 w 6991"/>
                <a:gd name="T11" fmla="*/ 2147483646 h 10038"/>
                <a:gd name="T12" fmla="*/ 2147483646 w 6991"/>
                <a:gd name="T13" fmla="*/ 2147483646 h 10038"/>
                <a:gd name="T14" fmla="*/ 2147483646 w 6991"/>
                <a:gd name="T15" fmla="*/ 2147483646 h 10038"/>
                <a:gd name="T16" fmla="*/ 2147483646 w 6991"/>
                <a:gd name="T17" fmla="*/ 2147483646 h 10038"/>
                <a:gd name="T18" fmla="*/ 2147483646 w 6991"/>
                <a:gd name="T19" fmla="*/ 2147483646 h 10038"/>
                <a:gd name="T20" fmla="*/ 2147483646 w 6991"/>
                <a:gd name="T21" fmla="*/ 2147483646 h 10038"/>
                <a:gd name="T22" fmla="*/ 2147483646 w 6991"/>
                <a:gd name="T23" fmla="*/ 2147483646 h 10038"/>
                <a:gd name="T24" fmla="*/ 2147483646 w 6991"/>
                <a:gd name="T25" fmla="*/ 2147483646 h 10038"/>
                <a:gd name="T26" fmla="*/ 2147483646 w 6991"/>
                <a:gd name="T27" fmla="*/ 2147483646 h 10038"/>
                <a:gd name="T28" fmla="*/ 2147483646 w 6991"/>
                <a:gd name="T29" fmla="*/ 2147483646 h 10038"/>
                <a:gd name="T30" fmla="*/ 2147483646 w 6991"/>
                <a:gd name="T31" fmla="*/ 2147483646 h 10038"/>
                <a:gd name="T32" fmla="*/ 2147483646 w 6991"/>
                <a:gd name="T33" fmla="*/ 2147483646 h 10038"/>
                <a:gd name="T34" fmla="*/ 2147483646 w 6991"/>
                <a:gd name="T35" fmla="*/ 2147483646 h 10038"/>
                <a:gd name="T36" fmla="*/ 2147483646 w 6991"/>
                <a:gd name="T37" fmla="*/ 2147483646 h 10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875;p31"/>
            <p:cNvSpPr>
              <a:spLocks/>
            </p:cNvSpPr>
            <p:nvPr/>
          </p:nvSpPr>
          <p:spPr bwMode="auto">
            <a:xfrm>
              <a:off x="5772627" y="3709671"/>
              <a:ext cx="141827" cy="44438"/>
            </a:xfrm>
            <a:custGeom>
              <a:avLst/>
              <a:gdLst>
                <a:gd name="T0" fmla="*/ 2147483646 w 4605"/>
                <a:gd name="T1" fmla="*/ 2147483646 h 1413"/>
                <a:gd name="T2" fmla="*/ 2147483646 w 4605"/>
                <a:gd name="T3" fmla="*/ 2147483646 h 1413"/>
                <a:gd name="T4" fmla="*/ 2147483646 w 4605"/>
                <a:gd name="T5" fmla="*/ 2147483646 h 1413"/>
                <a:gd name="T6" fmla="*/ 2147483646 w 4605"/>
                <a:gd name="T7" fmla="*/ 2147483646 h 1413"/>
                <a:gd name="T8" fmla="*/ 2147483646 w 4605"/>
                <a:gd name="T9" fmla="*/ 2147483646 h 1413"/>
                <a:gd name="T10" fmla="*/ 2147483646 w 4605"/>
                <a:gd name="T11" fmla="*/ 2147483646 h 1413"/>
                <a:gd name="T12" fmla="*/ 2147483646 w 4605"/>
                <a:gd name="T13" fmla="*/ 2147483646 h 1413"/>
                <a:gd name="T14" fmla="*/ 2147483646 w 4605"/>
                <a:gd name="T15" fmla="*/ 2147483646 h 1413"/>
                <a:gd name="T16" fmla="*/ 2147483646 w 4605"/>
                <a:gd name="T17" fmla="*/ 2147483646 h 1413"/>
                <a:gd name="T18" fmla="*/ 2147483646 w 4605"/>
                <a:gd name="T19" fmla="*/ 2147483646 h 1413"/>
                <a:gd name="T20" fmla="*/ 2147483646 w 4605"/>
                <a:gd name="T21" fmla="*/ 2147483646 h 1413"/>
                <a:gd name="T22" fmla="*/ 2147483646 w 4605"/>
                <a:gd name="T23" fmla="*/ 2147483646 h 1413"/>
                <a:gd name="T24" fmla="*/ 2147483646 w 4605"/>
                <a:gd name="T25" fmla="*/ 2147483646 h 1413"/>
                <a:gd name="T26" fmla="*/ 2147483646 w 4605"/>
                <a:gd name="T27" fmla="*/ 2147483646 h 1413"/>
                <a:gd name="T28" fmla="*/ 2147483646 w 4605"/>
                <a:gd name="T29" fmla="*/ 2147483646 h 1413"/>
                <a:gd name="T30" fmla="*/ 2147483646 w 4605"/>
                <a:gd name="T31" fmla="*/ 2147483646 h 1413"/>
                <a:gd name="T32" fmla="*/ 2147483646 w 4605"/>
                <a:gd name="T33" fmla="*/ 2147483646 h 1413"/>
                <a:gd name="T34" fmla="*/ 0 w 4605"/>
                <a:gd name="T35" fmla="*/ 2147483646 h 1413"/>
                <a:gd name="T36" fmla="*/ 2147483646 w 4605"/>
                <a:gd name="T37" fmla="*/ 2147483646 h 1413"/>
                <a:gd name="T38" fmla="*/ 0 w 4605"/>
                <a:gd name="T39" fmla="*/ 2147483646 h 1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5" h="1413" extrusionOk="0">
                  <a:moveTo>
                    <a:pt x="1815" y="437"/>
                  </a:moveTo>
                  <a:lnTo>
                    <a:pt x="1815" y="437"/>
                  </a:lnTo>
                  <a:close/>
                  <a:moveTo>
                    <a:pt x="3227" y="303"/>
                  </a:moveTo>
                  <a:lnTo>
                    <a:pt x="3227" y="303"/>
                  </a:lnTo>
                  <a:close/>
                  <a:moveTo>
                    <a:pt x="3227" y="303"/>
                  </a:moveTo>
                  <a:lnTo>
                    <a:pt x="3227" y="303"/>
                  </a:lnTo>
                  <a:close/>
                  <a:moveTo>
                    <a:pt x="3630" y="303"/>
                  </a:moveTo>
                  <a:cubicBezTo>
                    <a:pt x="4201" y="303"/>
                    <a:pt x="4605" y="706"/>
                    <a:pt x="4605" y="1412"/>
                  </a:cubicBezTo>
                  <a:cubicBezTo>
                    <a:pt x="4605" y="706"/>
                    <a:pt x="4201" y="303"/>
                    <a:pt x="3630" y="303"/>
                  </a:cubicBezTo>
                  <a:close/>
                  <a:moveTo>
                    <a:pt x="3630" y="303"/>
                  </a:move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876;p31"/>
            <p:cNvSpPr>
              <a:spLocks/>
            </p:cNvSpPr>
            <p:nvPr/>
          </p:nvSpPr>
          <p:spPr bwMode="auto">
            <a:xfrm>
              <a:off x="5749343" y="3584293"/>
              <a:ext cx="192629" cy="195208"/>
            </a:xfrm>
            <a:custGeom>
              <a:avLst/>
              <a:gdLst>
                <a:gd name="T0" fmla="*/ 2147483646 w 6151"/>
                <a:gd name="T1" fmla="*/ 2147483646 h 6320"/>
                <a:gd name="T2" fmla="*/ 2147483646 w 6151"/>
                <a:gd name="T3" fmla="*/ 2147483646 h 6320"/>
                <a:gd name="T4" fmla="*/ 2147483646 w 6151"/>
                <a:gd name="T5" fmla="*/ 2147483646 h 6320"/>
                <a:gd name="T6" fmla="*/ 2147483646 w 6151"/>
                <a:gd name="T7" fmla="*/ 2147483646 h 6320"/>
                <a:gd name="T8" fmla="*/ 2147483646 w 6151"/>
                <a:gd name="T9" fmla="*/ 2147483646 h 6320"/>
                <a:gd name="T10" fmla="*/ 2147483646 w 6151"/>
                <a:gd name="T11" fmla="*/ 2147483646 h 6320"/>
                <a:gd name="T12" fmla="*/ 2147483646 w 6151"/>
                <a:gd name="T13" fmla="*/ 2147483646 h 6320"/>
                <a:gd name="T14" fmla="*/ 2147483646 w 6151"/>
                <a:gd name="T15" fmla="*/ 2147483646 h 6320"/>
                <a:gd name="T16" fmla="*/ 2147483646 w 6151"/>
                <a:gd name="T17" fmla="*/ 2147483646 h 6320"/>
                <a:gd name="T18" fmla="*/ 2147483646 w 6151"/>
                <a:gd name="T19" fmla="*/ 2147483646 h 6320"/>
                <a:gd name="T20" fmla="*/ 2147483646 w 6151"/>
                <a:gd name="T21" fmla="*/ 2147483646 h 6320"/>
                <a:gd name="T22" fmla="*/ 2147483646 w 6151"/>
                <a:gd name="T23" fmla="*/ 2147483646 h 6320"/>
                <a:gd name="T24" fmla="*/ 2147483646 w 6151"/>
                <a:gd name="T25" fmla="*/ 2147483646 h 6320"/>
                <a:gd name="T26" fmla="*/ 2147483646 w 6151"/>
                <a:gd name="T27" fmla="*/ 2147483646 h 6320"/>
                <a:gd name="T28" fmla="*/ 2147483646 w 6151"/>
                <a:gd name="T29" fmla="*/ 2147483646 h 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877;p31"/>
            <p:cNvSpPr>
              <a:spLocks/>
            </p:cNvSpPr>
            <p:nvPr/>
          </p:nvSpPr>
          <p:spPr bwMode="auto">
            <a:xfrm>
              <a:off x="5984309" y="3614447"/>
              <a:ext cx="93140" cy="199969"/>
            </a:xfrm>
            <a:custGeom>
              <a:avLst/>
              <a:gdLst>
                <a:gd name="T0" fmla="*/ 2147483646 w 2958"/>
                <a:gd name="T1" fmla="*/ 0 h 6420"/>
                <a:gd name="T2" fmla="*/ 2147483646 w 2958"/>
                <a:gd name="T3" fmla="*/ 2147483646 h 6420"/>
                <a:gd name="T4" fmla="*/ 2147483646 w 2958"/>
                <a:gd name="T5" fmla="*/ 2147483646 h 6420"/>
                <a:gd name="T6" fmla="*/ 2147483646 w 2958"/>
                <a:gd name="T7" fmla="*/ 2147483646 h 6420"/>
                <a:gd name="T8" fmla="*/ 2147483646 w 2958"/>
                <a:gd name="T9" fmla="*/ 2147483646 h 6420"/>
                <a:gd name="T10" fmla="*/ 2147483646 w 2958"/>
                <a:gd name="T11" fmla="*/ 2147483646 h 6420"/>
                <a:gd name="T12" fmla="*/ 0 w 2958"/>
                <a:gd name="T13" fmla="*/ 2147483646 h 6420"/>
                <a:gd name="T14" fmla="*/ 2147483646 w 2958"/>
                <a:gd name="T15" fmla="*/ 2147483646 h 6420"/>
                <a:gd name="T16" fmla="*/ 2147483646 w 2958"/>
                <a:gd name="T17" fmla="*/ 2147483646 h 6420"/>
                <a:gd name="T18" fmla="*/ 2147483646 w 2958"/>
                <a:gd name="T19" fmla="*/ 2147483646 h 6420"/>
                <a:gd name="T20" fmla="*/ 2147483646 w 2958"/>
                <a:gd name="T21" fmla="*/ 2147483646 h 6420"/>
                <a:gd name="T22" fmla="*/ 2147483646 w 2958"/>
                <a:gd name="T23" fmla="*/ 0 h 64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878;p31"/>
            <p:cNvSpPr>
              <a:spLocks/>
            </p:cNvSpPr>
            <p:nvPr/>
          </p:nvSpPr>
          <p:spPr bwMode="auto">
            <a:xfrm>
              <a:off x="5984309" y="3644601"/>
              <a:ext cx="74089" cy="169815"/>
            </a:xfrm>
            <a:custGeom>
              <a:avLst/>
              <a:gdLst>
                <a:gd name="T0" fmla="*/ 2147483646 w 2387"/>
                <a:gd name="T1" fmla="*/ 2147483646 h 5446"/>
                <a:gd name="T2" fmla="*/ 2147483646 w 2387"/>
                <a:gd name="T3" fmla="*/ 2147483646 h 5446"/>
                <a:gd name="T4" fmla="*/ 2147483646 w 2387"/>
                <a:gd name="T5" fmla="*/ 2147483646 h 5446"/>
                <a:gd name="T6" fmla="*/ 2147483646 w 2387"/>
                <a:gd name="T7" fmla="*/ 2147483646 h 5446"/>
                <a:gd name="T8" fmla="*/ 2147483646 w 2387"/>
                <a:gd name="T9" fmla="*/ 2147483646 h 5446"/>
                <a:gd name="T10" fmla="*/ 2147483646 w 2387"/>
                <a:gd name="T11" fmla="*/ 2147483646 h 5446"/>
                <a:gd name="T12" fmla="*/ 2147483646 w 2387"/>
                <a:gd name="T13" fmla="*/ 2147483646 h 5446"/>
                <a:gd name="T14" fmla="*/ 2147483646 w 2387"/>
                <a:gd name="T15" fmla="*/ 2147483646 h 5446"/>
                <a:gd name="T16" fmla="*/ 2147483646 w 2387"/>
                <a:gd name="T17" fmla="*/ 2147483646 h 5446"/>
                <a:gd name="T18" fmla="*/ 2147483646 w 2387"/>
                <a:gd name="T19" fmla="*/ 2147483646 h 5446"/>
                <a:gd name="T20" fmla="*/ 2147483646 w 2387"/>
                <a:gd name="T21" fmla="*/ 2147483646 h 5446"/>
                <a:gd name="T22" fmla="*/ 2147483646 w 2387"/>
                <a:gd name="T23" fmla="*/ 2147483646 h 5446"/>
                <a:gd name="T24" fmla="*/ 2147483646 w 2387"/>
                <a:gd name="T25" fmla="*/ 2147483646 h 5446"/>
                <a:gd name="T26" fmla="*/ 0 w 2387"/>
                <a:gd name="T27" fmla="*/ 2147483646 h 5446"/>
                <a:gd name="T28" fmla="*/ 2147483646 w 2387"/>
                <a:gd name="T29" fmla="*/ 2147483646 h 5446"/>
                <a:gd name="T30" fmla="*/ 2147483646 w 2387"/>
                <a:gd name="T31" fmla="*/ 2147483646 h 5446"/>
                <a:gd name="T32" fmla="*/ 2147483646 w 2387"/>
                <a:gd name="T33" fmla="*/ 2147483646 h 5446"/>
                <a:gd name="T34" fmla="*/ 2147483646 w 2387"/>
                <a:gd name="T35" fmla="*/ 2147483646 h 54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87" h="5446" extrusionOk="0">
                  <a:moveTo>
                    <a:pt x="572" y="1"/>
                  </a:moveTo>
                  <a:lnTo>
                    <a:pt x="572" y="1"/>
                  </a:lnTo>
                  <a:cubicBezTo>
                    <a:pt x="568" y="24"/>
                    <a:pt x="565" y="47"/>
                    <a:pt x="561" y="70"/>
                  </a:cubicBez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879;p31"/>
            <p:cNvSpPr>
              <a:spLocks/>
            </p:cNvSpPr>
            <p:nvPr/>
          </p:nvSpPr>
          <p:spPr bwMode="auto">
            <a:xfrm>
              <a:off x="5971608" y="3370041"/>
              <a:ext cx="74089" cy="79353"/>
            </a:xfrm>
            <a:custGeom>
              <a:avLst/>
              <a:gdLst>
                <a:gd name="T0" fmla="*/ 2147483646 w 2353"/>
                <a:gd name="T1" fmla="*/ 2147483646 h 2522"/>
                <a:gd name="T2" fmla="*/ 0 w 2353"/>
                <a:gd name="T3" fmla="*/ 2147483646 h 2522"/>
                <a:gd name="T4" fmla="*/ 2147483646 w 2353"/>
                <a:gd name="T5" fmla="*/ 2147483646 h 2522"/>
                <a:gd name="T6" fmla="*/ 2147483646 w 2353"/>
                <a:gd name="T7" fmla="*/ 2147483646 h 2522"/>
                <a:gd name="T8" fmla="*/ 2147483646 w 2353"/>
                <a:gd name="T9" fmla="*/ 2147483646 h 25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880;p31"/>
            <p:cNvSpPr>
              <a:spLocks/>
            </p:cNvSpPr>
            <p:nvPr/>
          </p:nvSpPr>
          <p:spPr bwMode="auto">
            <a:xfrm>
              <a:off x="6399204" y="3354170"/>
              <a:ext cx="74089" cy="73004"/>
            </a:xfrm>
            <a:custGeom>
              <a:avLst/>
              <a:gdLst>
                <a:gd name="T0" fmla="*/ 2147483646 w 2387"/>
                <a:gd name="T1" fmla="*/ 2147483646 h 2354"/>
                <a:gd name="T2" fmla="*/ 0 w 2387"/>
                <a:gd name="T3" fmla="*/ 2147483646 h 2354"/>
                <a:gd name="T4" fmla="*/ 2147483646 w 2387"/>
                <a:gd name="T5" fmla="*/ 2147483646 h 2354"/>
                <a:gd name="T6" fmla="*/ 2147483646 w 2387"/>
                <a:gd name="T7" fmla="*/ 2147483646 h 2354"/>
                <a:gd name="T8" fmla="*/ 2147483646 w 2387"/>
                <a:gd name="T9" fmla="*/ 2147483646 h 2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881;p31"/>
            <p:cNvSpPr/>
            <p:nvPr/>
          </p:nvSpPr>
          <p:spPr>
            <a:xfrm>
              <a:off x="5950440" y="4373059"/>
              <a:ext cx="673146" cy="457071"/>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208" name="TextBox 207"/>
          <p:cNvSpPr txBox="1"/>
          <p:nvPr userDrawn="1"/>
        </p:nvSpPr>
        <p:spPr>
          <a:xfrm>
            <a:off x="3251202" y="1571637"/>
            <a:ext cx="2794000" cy="2747963"/>
          </a:xfrm>
          <a:prstGeom prst="rect">
            <a:avLst/>
          </a:prstGeom>
          <a:noFill/>
        </p:spPr>
        <p:txBody>
          <a:bodyPr>
            <a:spAutoFit/>
          </a:bodyPr>
          <a:lstStyle/>
          <a:p>
            <a:pPr algn="ctr" eaLnBrk="1" fontAlgn="auto" hangingPunct="1">
              <a:spcBef>
                <a:spcPts val="0"/>
              </a:spcBef>
              <a:spcAft>
                <a:spcPts val="0"/>
              </a:spcAft>
              <a:defRPr/>
            </a:pPr>
            <a:r>
              <a:rPr lang="vi-VN" sz="8625" i="0" dirty="0">
                <a:solidFill>
                  <a:srgbClr val="F79646">
                    <a:lumMod val="50000"/>
                  </a:srgbClr>
                </a:solidFill>
                <a:latin typeface="+mj-lt"/>
              </a:rPr>
              <a:t>KHÁM PHÁ</a:t>
            </a:r>
          </a:p>
        </p:txBody>
      </p:sp>
    </p:spTree>
    <p:extLst>
      <p:ext uri="{BB962C8B-B14F-4D97-AF65-F5344CB8AC3E}">
        <p14:creationId xmlns:p14="http://schemas.microsoft.com/office/powerpoint/2010/main" val="80097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73"/>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90"/>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9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8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91"/>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76"/>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95"/>
                                        </p:tgtEl>
                                        <p:attrNameLst>
                                          <p:attrName>style.visibility</p:attrName>
                                        </p:attrNameLst>
                                      </p:cBhvr>
                                      <p:to>
                                        <p:strVal val="visible"/>
                                      </p:to>
                                    </p:set>
                                    <p:anim calcmode="lin" valueType="num">
                                      <p:cBhvr>
                                        <p:cTn id="30" dur="1000" fill="hold"/>
                                        <p:tgtEl>
                                          <p:spTgt spid="95"/>
                                        </p:tgtEl>
                                        <p:attrNameLst>
                                          <p:attrName>ppt_w</p:attrName>
                                        </p:attrNameLst>
                                      </p:cBhvr>
                                      <p:tavLst>
                                        <p:tav tm="0">
                                          <p:val>
                                            <p:fltVal val="0"/>
                                          </p:val>
                                        </p:tav>
                                        <p:tav tm="100000">
                                          <p:val>
                                            <p:strVal val="#ppt_w"/>
                                          </p:val>
                                        </p:tav>
                                      </p:tavLst>
                                    </p:anim>
                                    <p:anim calcmode="lin" valueType="num">
                                      <p:cBhvr>
                                        <p:cTn id="31" dur="1000" fill="hold"/>
                                        <p:tgtEl>
                                          <p:spTgt spid="95"/>
                                        </p:tgtEl>
                                        <p:attrNameLst>
                                          <p:attrName>ppt_h</p:attrName>
                                        </p:attrNameLst>
                                      </p:cBhvr>
                                      <p:tavLst>
                                        <p:tav tm="0">
                                          <p:val>
                                            <p:fltVal val="0"/>
                                          </p:val>
                                        </p:tav>
                                        <p:tav tm="100000">
                                          <p:val>
                                            <p:strVal val="#ppt_h"/>
                                          </p:val>
                                        </p:tav>
                                      </p:tavLst>
                                    </p:anim>
                                    <p:anim calcmode="lin" valueType="num">
                                      <p:cBhvr>
                                        <p:cTn id="32" dur="1000" fill="hold"/>
                                        <p:tgtEl>
                                          <p:spTgt spid="95"/>
                                        </p:tgtEl>
                                        <p:attrNameLst>
                                          <p:attrName>style.rotation</p:attrName>
                                        </p:attrNameLst>
                                      </p:cBhvr>
                                      <p:tavLst>
                                        <p:tav tm="0">
                                          <p:val>
                                            <p:fltVal val="90"/>
                                          </p:val>
                                        </p:tav>
                                        <p:tav tm="100000">
                                          <p:val>
                                            <p:fltVal val="0"/>
                                          </p:val>
                                        </p:tav>
                                      </p:tavLst>
                                    </p:anim>
                                    <p:animEffect transition="in" filter="fade">
                                      <p:cBhvr>
                                        <p:cTn id="33" dur="1000"/>
                                        <p:tgtEl>
                                          <p:spTgt spid="95"/>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08"/>
                                        </p:tgtEl>
                                        <p:attrNameLst>
                                          <p:attrName>style.visibility</p:attrName>
                                        </p:attrNameLst>
                                      </p:cBhvr>
                                      <p:to>
                                        <p:strVal val="visible"/>
                                      </p:to>
                                    </p:set>
                                    <p:animEffect transition="in" filter="randombar(horizontal)">
                                      <p:cBhvr>
                                        <p:cTn id="3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90" grpId="0" animBg="1"/>
      <p:bldP spid="208"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a:spLocks/>
            </p:cNvSpPr>
            <p:nvPr/>
          </p:nvSpPr>
          <p:spPr bwMode="auto">
            <a:xfrm>
              <a:off x="661380" y="219519"/>
              <a:ext cx="8068625"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p:cNvSpPr/>
          <p:nvPr userDrawn="1"/>
        </p:nvSpPr>
        <p:spPr>
          <a:xfrm rot="126755">
            <a:off x="2319338" y="1090613"/>
            <a:ext cx="4162425" cy="4730750"/>
          </a:xfrm>
          <a:prstGeom prst="rect">
            <a:avLst/>
          </a:prstGeom>
          <a:solidFill>
            <a:schemeClr val="accent6">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i="0" dirty="0">
              <a:solidFill>
                <a:prstClr val="black"/>
              </a:solidFill>
              <a:latin typeface="Arial"/>
            </a:endParaRPr>
          </a:p>
        </p:txBody>
      </p:sp>
      <p:sp>
        <p:nvSpPr>
          <p:cNvPr id="71" name="Google Shape;1766;p26"/>
          <p:cNvSpPr/>
          <p:nvPr userDrawn="1"/>
        </p:nvSpPr>
        <p:spPr>
          <a:xfrm rot="21464125">
            <a:off x="2108206" y="773125"/>
            <a:ext cx="963613"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2" name="Google Shape;1767;p26"/>
          <p:cNvSpPr/>
          <p:nvPr userDrawn="1"/>
        </p:nvSpPr>
        <p:spPr>
          <a:xfrm rot="4829593">
            <a:off x="5537206" y="1168407"/>
            <a:ext cx="1546225" cy="83185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grpSp>
        <p:nvGrpSpPr>
          <p:cNvPr id="73" name="Google Shape;631;p30"/>
          <p:cNvGrpSpPr>
            <a:grpSpLocks/>
          </p:cNvGrpSpPr>
          <p:nvPr userDrawn="1"/>
        </p:nvGrpSpPr>
        <p:grpSpPr bwMode="auto">
          <a:xfrm>
            <a:off x="5754688" y="3622687"/>
            <a:ext cx="982662" cy="2486025"/>
            <a:chOff x="961250" y="234750"/>
            <a:chExt cx="1222525" cy="2320700"/>
          </a:xfrm>
        </p:grpSpPr>
        <p:sp>
          <p:nvSpPr>
            <p:cNvPr id="74" name="Google Shape;632;p30"/>
            <p:cNvSpPr>
              <a:spLocks/>
            </p:cNvSpPr>
            <p:nvPr/>
          </p:nvSpPr>
          <p:spPr bwMode="auto">
            <a:xfrm>
              <a:off x="1530050" y="1558113"/>
              <a:ext cx="187624" cy="241554"/>
            </a:xfrm>
            <a:custGeom>
              <a:avLst/>
              <a:gdLst>
                <a:gd name="T0" fmla="*/ 2147483646 w 7563"/>
                <a:gd name="T1" fmla="*/ 0 h 9646"/>
                <a:gd name="T2" fmla="*/ 2147483646 w 7563"/>
                <a:gd name="T3" fmla="*/ 2147483646 h 9646"/>
                <a:gd name="T4" fmla="*/ 2147483646 w 7563"/>
                <a:gd name="T5" fmla="*/ 2147483646 h 9646"/>
                <a:gd name="T6" fmla="*/ 2147483646 w 7563"/>
                <a:gd name="T7" fmla="*/ 2147483646 h 9646"/>
                <a:gd name="T8" fmla="*/ 2147483646 w 7563"/>
                <a:gd name="T9" fmla="*/ 2147483646 h 9646"/>
                <a:gd name="T10" fmla="*/ 2147483646 w 7563"/>
                <a:gd name="T11" fmla="*/ 2147483646 h 9646"/>
                <a:gd name="T12" fmla="*/ 2147483646 w 7563"/>
                <a:gd name="T13" fmla="*/ 2147483646 h 9646"/>
                <a:gd name="T14" fmla="*/ 2147483646 w 7563"/>
                <a:gd name="T15" fmla="*/ 2147483646 h 9646"/>
                <a:gd name="T16" fmla="*/ 2147483646 w 7563"/>
                <a:gd name="T17" fmla="*/ 0 h 96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633;p30"/>
            <p:cNvSpPr>
              <a:spLocks/>
            </p:cNvSpPr>
            <p:nvPr/>
          </p:nvSpPr>
          <p:spPr bwMode="auto">
            <a:xfrm>
              <a:off x="1648550" y="1817450"/>
              <a:ext cx="205400" cy="251928"/>
            </a:xfrm>
            <a:custGeom>
              <a:avLst/>
              <a:gdLst>
                <a:gd name="T0" fmla="*/ 2147483646 w 8269"/>
                <a:gd name="T1" fmla="*/ 2147483646 h 10096"/>
                <a:gd name="T2" fmla="*/ 0 w 8269"/>
                <a:gd name="T3" fmla="*/ 2147483646 h 10096"/>
                <a:gd name="T4" fmla="*/ 2147483646 w 8269"/>
                <a:gd name="T5" fmla="*/ 2147483646 h 10096"/>
                <a:gd name="T6" fmla="*/ 2147483646 w 8269"/>
                <a:gd name="T7" fmla="*/ 2147483646 h 10096"/>
                <a:gd name="T8" fmla="*/ 2147483646 w 8269"/>
                <a:gd name="T9" fmla="*/ 2147483646 h 10096"/>
                <a:gd name="T10" fmla="*/ 2147483646 w 8269"/>
                <a:gd name="T11" fmla="*/ 2147483646 h 10096"/>
                <a:gd name="T12" fmla="*/ 2147483646 w 8269"/>
                <a:gd name="T13" fmla="*/ 2147483646 h 10096"/>
                <a:gd name="T14" fmla="*/ 2147483646 w 8269"/>
                <a:gd name="T15" fmla="*/ 2147483646 h 10096"/>
                <a:gd name="T16" fmla="*/ 2147483646 w 8269"/>
                <a:gd name="T17" fmla="*/ 2147483646 h 10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634;p30"/>
            <p:cNvSpPr/>
            <p:nvPr/>
          </p:nvSpPr>
          <p:spPr>
            <a:xfrm>
              <a:off x="1599175" y="1737425"/>
              <a:ext cx="163926" cy="131892"/>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77" name="Google Shape;635;p30"/>
            <p:cNvSpPr>
              <a:spLocks/>
            </p:cNvSpPr>
            <p:nvPr/>
          </p:nvSpPr>
          <p:spPr bwMode="auto">
            <a:xfrm>
              <a:off x="1287125" y="1495872"/>
              <a:ext cx="393026" cy="420868"/>
            </a:xfrm>
            <a:custGeom>
              <a:avLst/>
              <a:gdLst>
                <a:gd name="T0" fmla="*/ 2147483646 w 15696"/>
                <a:gd name="T1" fmla="*/ 0 h 16828"/>
                <a:gd name="T2" fmla="*/ 2147483646 w 15696"/>
                <a:gd name="T3" fmla="*/ 2147483646 h 16828"/>
                <a:gd name="T4" fmla="*/ 2147483646 w 15696"/>
                <a:gd name="T5" fmla="*/ 2147483646 h 16828"/>
                <a:gd name="T6" fmla="*/ 0 w 15696"/>
                <a:gd name="T7" fmla="*/ 2147483646 h 16828"/>
                <a:gd name="T8" fmla="*/ 0 w 15696"/>
                <a:gd name="T9" fmla="*/ 2147483646 h 16828"/>
                <a:gd name="T10" fmla="*/ 2147483646 w 15696"/>
                <a:gd name="T11" fmla="*/ 2147483646 h 16828"/>
                <a:gd name="T12" fmla="*/ 2147483646 w 15696"/>
                <a:gd name="T13" fmla="*/ 2147483646 h 16828"/>
                <a:gd name="T14" fmla="*/ 2147483646 w 15696"/>
                <a:gd name="T15" fmla="*/ 2147483646 h 16828"/>
                <a:gd name="T16" fmla="*/ 2147483646 w 15696"/>
                <a:gd name="T17" fmla="*/ 2147483646 h 16828"/>
                <a:gd name="T18" fmla="*/ 2147483646 w 15696"/>
                <a:gd name="T19" fmla="*/ 0 h 168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636;p30"/>
            <p:cNvSpPr>
              <a:spLocks/>
            </p:cNvSpPr>
            <p:nvPr/>
          </p:nvSpPr>
          <p:spPr bwMode="auto">
            <a:xfrm>
              <a:off x="1567575" y="1904884"/>
              <a:ext cx="3950" cy="0"/>
            </a:xfrm>
            <a:custGeom>
              <a:avLst/>
              <a:gdLst>
                <a:gd name="T0" fmla="*/ 2147483646 w 169"/>
                <a:gd name="T1" fmla="*/ 2147483646 h 1"/>
                <a:gd name="T2" fmla="*/ 2147483646 w 169"/>
                <a:gd name="T3" fmla="*/ 2147483646 h 1"/>
                <a:gd name="T4" fmla="*/ 2147483646 w 169"/>
                <a:gd name="T5" fmla="*/ 2147483646 h 1"/>
                <a:gd name="T6" fmla="*/ 2147483646 w 169"/>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 h="1" extrusionOk="0">
                  <a:moveTo>
                    <a:pt x="169" y="1"/>
                  </a:moveTo>
                  <a:lnTo>
                    <a:pt x="1" y="1"/>
                  </a:lnTo>
                  <a:lnTo>
                    <a:pt x="169"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637;p30"/>
            <p:cNvSpPr>
              <a:spLocks/>
            </p:cNvSpPr>
            <p:nvPr/>
          </p:nvSpPr>
          <p:spPr bwMode="auto">
            <a:xfrm>
              <a:off x="1567575" y="1575896"/>
              <a:ext cx="7900" cy="328988"/>
            </a:xfrm>
            <a:custGeom>
              <a:avLst/>
              <a:gdLst>
                <a:gd name="T0" fmla="*/ 2147483646 w 304"/>
                <a:gd name="T1" fmla="*/ 2147483646 h 13142"/>
                <a:gd name="T2" fmla="*/ 2147483646 w 304"/>
                <a:gd name="T3" fmla="*/ 2147483646 h 13142"/>
                <a:gd name="T4" fmla="*/ 2147483646 w 304"/>
                <a:gd name="T5" fmla="*/ 2147483646 h 13142"/>
                <a:gd name="T6" fmla="*/ 2147483646 w 304"/>
                <a:gd name="T7" fmla="*/ 2147483646 h 13142"/>
                <a:gd name="T8" fmla="*/ 2147483646 w 304"/>
                <a:gd name="T9" fmla="*/ 2147483646 h 13142"/>
                <a:gd name="T10" fmla="*/ 2147483646 w 304"/>
                <a:gd name="T11" fmla="*/ 2147483646 h 13142"/>
                <a:gd name="T12" fmla="*/ 2147483646 w 304"/>
                <a:gd name="T13" fmla="*/ 2147483646 h 13142"/>
                <a:gd name="T14" fmla="*/ 2147483646 w 304"/>
                <a:gd name="T15" fmla="*/ 2147483646 h 13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638;p30"/>
            <p:cNvSpPr>
              <a:spLocks/>
            </p:cNvSpPr>
            <p:nvPr/>
          </p:nvSpPr>
          <p:spPr bwMode="auto">
            <a:xfrm>
              <a:off x="1462900" y="1915257"/>
              <a:ext cx="49374" cy="2964"/>
            </a:xfrm>
            <a:custGeom>
              <a:avLst/>
              <a:gdLst>
                <a:gd name="T0" fmla="*/ 2147483646 w 1984"/>
                <a:gd name="T1" fmla="*/ 2147483646 h 136"/>
                <a:gd name="T2" fmla="*/ 2147483646 w 1984"/>
                <a:gd name="T3" fmla="*/ 2147483646 h 136"/>
                <a:gd name="T4" fmla="*/ 2147483646 w 1984"/>
                <a:gd name="T5" fmla="*/ 2147483646 h 136"/>
                <a:gd name="T6" fmla="*/ 2147483646 w 1984"/>
                <a:gd name="T7" fmla="*/ 2147483646 h 136"/>
                <a:gd name="T8" fmla="*/ 2147483646 w 1984"/>
                <a:gd name="T9" fmla="*/ 2147483646 h 136"/>
                <a:gd name="T10" fmla="*/ 2147483646 w 1984"/>
                <a:gd name="T11" fmla="*/ 2147483646 h 136"/>
                <a:gd name="T12" fmla="*/ 2147483646 w 1984"/>
                <a:gd name="T13" fmla="*/ 2147483646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4" h="136" extrusionOk="0">
                  <a:moveTo>
                    <a:pt x="1" y="135"/>
                  </a:moveTo>
                  <a:lnTo>
                    <a:pt x="1" y="135"/>
                  </a:lnTo>
                  <a:close/>
                  <a:moveTo>
                    <a:pt x="1984" y="1"/>
                  </a:moveTo>
                  <a:cubicBezTo>
                    <a:pt x="1278" y="1"/>
                    <a:pt x="707" y="135"/>
                    <a:pt x="1" y="135"/>
                  </a:cubicBezTo>
                  <a:cubicBezTo>
                    <a:pt x="707" y="135"/>
                    <a:pt x="1278" y="1"/>
                    <a:pt x="1984"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639;p30"/>
            <p:cNvSpPr>
              <a:spLocks/>
            </p:cNvSpPr>
            <p:nvPr/>
          </p:nvSpPr>
          <p:spPr bwMode="auto">
            <a:xfrm>
              <a:off x="1462900" y="1534402"/>
              <a:ext cx="73074" cy="383819"/>
            </a:xfrm>
            <a:custGeom>
              <a:avLst/>
              <a:gdLst>
                <a:gd name="T0" fmla="*/ 2147483646 w 2959"/>
                <a:gd name="T1" fmla="*/ 2147483646 h 15394"/>
                <a:gd name="T2" fmla="*/ 2147483646 w 2959"/>
                <a:gd name="T3" fmla="*/ 2147483646 h 15394"/>
                <a:gd name="T4" fmla="*/ 2147483646 w 2959"/>
                <a:gd name="T5" fmla="*/ 2147483646 h 15394"/>
                <a:gd name="T6" fmla="*/ 2147483646 w 2959"/>
                <a:gd name="T7" fmla="*/ 2147483646 h 15394"/>
                <a:gd name="T8" fmla="*/ 2147483646 w 2959"/>
                <a:gd name="T9" fmla="*/ 2147483646 h 15394"/>
                <a:gd name="T10" fmla="*/ 2147483646 w 2959"/>
                <a:gd name="T11" fmla="*/ 2147483646 h 153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640;p30"/>
            <p:cNvSpPr>
              <a:spLocks/>
            </p:cNvSpPr>
            <p:nvPr/>
          </p:nvSpPr>
          <p:spPr bwMode="auto">
            <a:xfrm>
              <a:off x="1603125" y="1519582"/>
              <a:ext cx="1976" cy="14819"/>
            </a:xfrm>
            <a:custGeom>
              <a:avLst/>
              <a:gdLst>
                <a:gd name="T0" fmla="*/ 2147483646 w 135"/>
                <a:gd name="T1" fmla="*/ 0 h 572"/>
                <a:gd name="T2" fmla="*/ 0 w 135"/>
                <a:gd name="T3" fmla="*/ 2147483646 h 572"/>
                <a:gd name="T4" fmla="*/ 2147483646 w 135"/>
                <a:gd name="T5" fmla="*/ 2147483646 h 572"/>
                <a:gd name="T6" fmla="*/ 2147483646 w 135"/>
                <a:gd name="T7" fmla="*/ 0 h 5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572" extrusionOk="0">
                  <a:moveTo>
                    <a:pt x="135" y="0"/>
                  </a:moveTo>
                  <a:lnTo>
                    <a:pt x="0" y="572"/>
                  </a:lnTo>
                  <a:lnTo>
                    <a:pt x="135" y="572"/>
                  </a:lnTo>
                  <a:lnTo>
                    <a:pt x="135" y="0"/>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641;p30"/>
            <p:cNvSpPr>
              <a:spLocks/>
            </p:cNvSpPr>
            <p:nvPr/>
          </p:nvSpPr>
          <p:spPr bwMode="auto">
            <a:xfrm>
              <a:off x="1571525" y="1534402"/>
              <a:ext cx="33576" cy="370482"/>
            </a:xfrm>
            <a:custGeom>
              <a:avLst/>
              <a:gdLst>
                <a:gd name="T0" fmla="*/ 2147483646 w 1379"/>
                <a:gd name="T1" fmla="*/ 2147483646 h 14822"/>
                <a:gd name="T2" fmla="*/ 2147483646 w 1379"/>
                <a:gd name="T3" fmla="*/ 2147483646 h 14822"/>
                <a:gd name="T4" fmla="*/ 2147483646 w 1379"/>
                <a:gd name="T5" fmla="*/ 2147483646 h 14822"/>
                <a:gd name="T6" fmla="*/ 2147483646 w 1379"/>
                <a:gd name="T7" fmla="*/ 2147483646 h 14822"/>
                <a:gd name="T8" fmla="*/ 2147483646 w 1379"/>
                <a:gd name="T9" fmla="*/ 2147483646 h 14822"/>
                <a:gd name="T10" fmla="*/ 2147483646 w 1379"/>
                <a:gd name="T11" fmla="*/ 2147483646 h 14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9" h="14822" extrusionOk="0">
                  <a:moveTo>
                    <a:pt x="1244" y="1"/>
                  </a:moveTo>
                  <a:cubicBezTo>
                    <a:pt x="1244" y="841"/>
                    <a:pt x="841" y="1379"/>
                    <a:pt x="135" y="1681"/>
                  </a:cubicBezTo>
                  <a:lnTo>
                    <a:pt x="1" y="14822"/>
                  </a:lnTo>
                  <a:cubicBezTo>
                    <a:pt x="404" y="14822"/>
                    <a:pt x="841" y="14688"/>
                    <a:pt x="1379" y="14553"/>
                  </a:cubicBezTo>
                  <a:lnTo>
                    <a:pt x="1379" y="1"/>
                  </a:lnTo>
                  <a:lnTo>
                    <a:pt x="1244"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642;p30"/>
            <p:cNvSpPr/>
            <p:nvPr/>
          </p:nvSpPr>
          <p:spPr>
            <a:xfrm>
              <a:off x="1518200" y="1953787"/>
              <a:ext cx="252800" cy="447542"/>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5" name="Google Shape;643;p30"/>
            <p:cNvSpPr/>
            <p:nvPr/>
          </p:nvSpPr>
          <p:spPr>
            <a:xfrm>
              <a:off x="1518200" y="2272402"/>
              <a:ext cx="84924" cy="128927"/>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6" name="Google Shape;644;p30"/>
            <p:cNvSpPr/>
            <p:nvPr/>
          </p:nvSpPr>
          <p:spPr>
            <a:xfrm>
              <a:off x="1265400" y="1989353"/>
              <a:ext cx="357475" cy="51423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7" name="Google Shape;645;p30"/>
            <p:cNvSpPr/>
            <p:nvPr/>
          </p:nvSpPr>
          <p:spPr>
            <a:xfrm>
              <a:off x="1273300" y="1873763"/>
              <a:ext cx="420675" cy="226736"/>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8" name="Google Shape;646;p30"/>
            <p:cNvSpPr/>
            <p:nvPr/>
          </p:nvSpPr>
          <p:spPr>
            <a:xfrm>
              <a:off x="1559675" y="2072341"/>
              <a:ext cx="120476" cy="200061"/>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9" name="Google Shape;647;p30"/>
            <p:cNvSpPr/>
            <p:nvPr/>
          </p:nvSpPr>
          <p:spPr>
            <a:xfrm>
              <a:off x="1494500" y="1995281"/>
              <a:ext cx="110600" cy="108181"/>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0" name="Google Shape;648;p30"/>
            <p:cNvSpPr/>
            <p:nvPr/>
          </p:nvSpPr>
          <p:spPr>
            <a:xfrm>
              <a:off x="1530050" y="2488764"/>
              <a:ext cx="152074" cy="66686"/>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1" name="Google Shape;649;p30"/>
            <p:cNvSpPr>
              <a:spLocks/>
            </p:cNvSpPr>
            <p:nvPr/>
          </p:nvSpPr>
          <p:spPr bwMode="auto">
            <a:xfrm>
              <a:off x="1500425" y="1378799"/>
              <a:ext cx="112576" cy="203025"/>
            </a:xfrm>
            <a:custGeom>
              <a:avLst/>
              <a:gdLst>
                <a:gd name="T0" fmla="*/ 2147483646 w 4505"/>
                <a:gd name="T1" fmla="*/ 2147483646 h 8134"/>
                <a:gd name="T2" fmla="*/ 2147483646 w 4505"/>
                <a:gd name="T3" fmla="*/ 2147483646 h 8134"/>
                <a:gd name="T4" fmla="*/ 2147483646 w 4505"/>
                <a:gd name="T5" fmla="*/ 2147483646 h 8134"/>
                <a:gd name="T6" fmla="*/ 2147483646 w 4505"/>
                <a:gd name="T7" fmla="*/ 2147483646 h 8134"/>
                <a:gd name="T8" fmla="*/ 2147483646 w 4505"/>
                <a:gd name="T9" fmla="*/ 2147483646 h 8134"/>
                <a:gd name="T10" fmla="*/ 2147483646 w 4505"/>
                <a:gd name="T11" fmla="*/ 2147483646 h 8134"/>
                <a:gd name="T12" fmla="*/ 2147483646 w 4505"/>
                <a:gd name="T13" fmla="*/ 2147483646 h 8134"/>
                <a:gd name="T14" fmla="*/ 2147483646 w 4505"/>
                <a:gd name="T15" fmla="*/ 2147483646 h 8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650;p30"/>
            <p:cNvSpPr>
              <a:spLocks/>
            </p:cNvSpPr>
            <p:nvPr/>
          </p:nvSpPr>
          <p:spPr bwMode="auto">
            <a:xfrm>
              <a:off x="1060000" y="406654"/>
              <a:ext cx="1015151" cy="1066989"/>
            </a:xfrm>
            <a:custGeom>
              <a:avLst/>
              <a:gdLst>
                <a:gd name="T0" fmla="*/ 2147483646 w 40634"/>
                <a:gd name="T1" fmla="*/ 2147483646 h 42724"/>
                <a:gd name="T2" fmla="*/ 2147483646 w 40634"/>
                <a:gd name="T3" fmla="*/ 2147483646 h 42724"/>
                <a:gd name="T4" fmla="*/ 2147483646 w 40634"/>
                <a:gd name="T5" fmla="*/ 2147483646 h 42724"/>
                <a:gd name="T6" fmla="*/ 2147483646 w 40634"/>
                <a:gd name="T7" fmla="*/ 2147483646 h 42724"/>
                <a:gd name="T8" fmla="*/ 2147483646 w 40634"/>
                <a:gd name="T9" fmla="*/ 2147483646 h 42724"/>
                <a:gd name="T10" fmla="*/ 2147483646 w 40634"/>
                <a:gd name="T11" fmla="*/ 2147483646 h 42724"/>
                <a:gd name="T12" fmla="*/ 2147483646 w 40634"/>
                <a:gd name="T13" fmla="*/ 2147483646 h 42724"/>
                <a:gd name="T14" fmla="*/ 2147483646 w 40634"/>
                <a:gd name="T15" fmla="*/ 2147483646 h 42724"/>
                <a:gd name="T16" fmla="*/ 2147483646 w 40634"/>
                <a:gd name="T17" fmla="*/ 2147483646 h 42724"/>
                <a:gd name="T18" fmla="*/ 2147483646 w 40634"/>
                <a:gd name="T19" fmla="*/ 2147483646 h 42724"/>
                <a:gd name="T20" fmla="*/ 2147483646 w 40634"/>
                <a:gd name="T21" fmla="*/ 2147483646 h 42724"/>
                <a:gd name="T22" fmla="*/ 2147483646 w 40634"/>
                <a:gd name="T23" fmla="*/ 2147483646 h 42724"/>
                <a:gd name="T24" fmla="*/ 2147483646 w 40634"/>
                <a:gd name="T25" fmla="*/ 2147483646 h 427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651;p30"/>
            <p:cNvSpPr>
              <a:spLocks/>
            </p:cNvSpPr>
            <p:nvPr/>
          </p:nvSpPr>
          <p:spPr bwMode="auto">
            <a:xfrm>
              <a:off x="1077774" y="1177257"/>
              <a:ext cx="649776" cy="296386"/>
            </a:xfrm>
            <a:custGeom>
              <a:avLst/>
              <a:gdLst>
                <a:gd name="T0" fmla="*/ 2147483646 w 26047"/>
                <a:gd name="T1" fmla="*/ 2147483646 h 11899"/>
                <a:gd name="T2" fmla="*/ 2147483646 w 26047"/>
                <a:gd name="T3" fmla="*/ 2147483646 h 11899"/>
                <a:gd name="T4" fmla="*/ 2147483646 w 26047"/>
                <a:gd name="T5" fmla="*/ 2147483646 h 11899"/>
                <a:gd name="T6" fmla="*/ 2147483646 w 26047"/>
                <a:gd name="T7" fmla="*/ 2147483646 h 11899"/>
                <a:gd name="T8" fmla="*/ 2147483646 w 26047"/>
                <a:gd name="T9" fmla="*/ 2147483646 h 11899"/>
                <a:gd name="T10" fmla="*/ 2147483646 w 26047"/>
                <a:gd name="T11" fmla="*/ 2147483646 h 11899"/>
                <a:gd name="T12" fmla="*/ 2147483646 w 26047"/>
                <a:gd name="T13" fmla="*/ 2147483646 h 11899"/>
                <a:gd name="T14" fmla="*/ 0 w 26047"/>
                <a:gd name="T15" fmla="*/ 2147483646 h 11899"/>
                <a:gd name="T16" fmla="*/ 2147483646 w 26047"/>
                <a:gd name="T17" fmla="*/ 2147483646 h 11899"/>
                <a:gd name="T18" fmla="*/ 2147483646 w 26047"/>
                <a:gd name="T19" fmla="*/ 2147483646 h 11899"/>
                <a:gd name="T20" fmla="*/ 2147483646 w 26047"/>
                <a:gd name="T21" fmla="*/ 2147483646 h 11899"/>
                <a:gd name="T22" fmla="*/ 0 w 26047"/>
                <a:gd name="T23" fmla="*/ 2147483646 h 1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047" h="11899" extrusionOk="0">
                  <a:moveTo>
                    <a:pt x="26047" y="11764"/>
                  </a:moveTo>
                  <a:cubicBezTo>
                    <a:pt x="25207" y="11764"/>
                    <a:pt x="24366" y="11898"/>
                    <a:pt x="23392" y="11898"/>
                  </a:cubicBezTo>
                  <a:cubicBezTo>
                    <a:pt x="22686" y="11898"/>
                    <a:pt x="21980" y="11898"/>
                    <a:pt x="21274" y="11764"/>
                  </a:cubicBezTo>
                  <a:cubicBezTo>
                    <a:pt x="21980" y="11898"/>
                    <a:pt x="22686" y="11898"/>
                    <a:pt x="23392" y="11898"/>
                  </a:cubicBezTo>
                  <a:cubicBezTo>
                    <a:pt x="24366" y="11898"/>
                    <a:pt x="25207" y="11764"/>
                    <a:pt x="26047" y="11764"/>
                  </a:cubicBez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652;p30"/>
            <p:cNvSpPr>
              <a:spLocks/>
            </p:cNvSpPr>
            <p:nvPr/>
          </p:nvSpPr>
          <p:spPr bwMode="auto">
            <a:xfrm>
              <a:off x="1559675" y="1467714"/>
              <a:ext cx="49376" cy="2964"/>
            </a:xfrm>
            <a:custGeom>
              <a:avLst/>
              <a:gdLst>
                <a:gd name="T0" fmla="*/ 0 w 1950"/>
                <a:gd name="T1" fmla="*/ 0 h 135"/>
                <a:gd name="T2" fmla="*/ 2147483646 w 1950"/>
                <a:gd name="T3" fmla="*/ 2147483646 h 135"/>
                <a:gd name="T4" fmla="*/ 2147483646 w 1950"/>
                <a:gd name="T5" fmla="*/ 2147483646 h 135"/>
                <a:gd name="T6" fmla="*/ 0 w 1950"/>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0" h="135" extrusionOk="0">
                  <a:moveTo>
                    <a:pt x="0" y="0"/>
                  </a:moveTo>
                  <a:cubicBezTo>
                    <a:pt x="571" y="135"/>
                    <a:pt x="1277" y="135"/>
                    <a:pt x="1949" y="135"/>
                  </a:cubicBezTo>
                  <a:cubicBezTo>
                    <a:pt x="1277" y="135"/>
                    <a:pt x="571" y="135"/>
                    <a:pt x="0" y="0"/>
                  </a:cubicBezTo>
                  <a:close/>
                </a:path>
              </a:pathLst>
            </a:custGeom>
            <a:solidFill>
              <a:srgbClr val="84593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653;p30"/>
            <p:cNvSpPr>
              <a:spLocks/>
            </p:cNvSpPr>
            <p:nvPr/>
          </p:nvSpPr>
          <p:spPr bwMode="auto">
            <a:xfrm>
              <a:off x="1077774" y="1077968"/>
              <a:ext cx="649776" cy="395674"/>
            </a:xfrm>
            <a:custGeom>
              <a:avLst/>
              <a:gdLst>
                <a:gd name="T0" fmla="*/ 2147483646 w 26047"/>
                <a:gd name="T1" fmla="*/ 2147483646 h 15831"/>
                <a:gd name="T2" fmla="*/ 2147483646 w 26047"/>
                <a:gd name="T3" fmla="*/ 2147483646 h 15831"/>
                <a:gd name="T4" fmla="*/ 0 w 26047"/>
                <a:gd name="T5" fmla="*/ 2147483646 h 15831"/>
                <a:gd name="T6" fmla="*/ 0 w 26047"/>
                <a:gd name="T7" fmla="*/ 2147483646 h 15831"/>
                <a:gd name="T8" fmla="*/ 2147483646 w 26047"/>
                <a:gd name="T9" fmla="*/ 2147483646 h 15831"/>
                <a:gd name="T10" fmla="*/ 2147483646 w 26047"/>
                <a:gd name="T11" fmla="*/ 2147483646 h 15831"/>
                <a:gd name="T12" fmla="*/ 2147483646 w 26047"/>
                <a:gd name="T13" fmla="*/ 2147483646 h 15831"/>
                <a:gd name="T14" fmla="*/ 2147483646 w 26047"/>
                <a:gd name="T15" fmla="*/ 2147483646 h 15831"/>
                <a:gd name="T16" fmla="*/ 2147483646 w 26047"/>
                <a:gd name="T17" fmla="*/ 2147483646 h 15831"/>
                <a:gd name="T18" fmla="*/ 2147483646 w 26047"/>
                <a:gd name="T19" fmla="*/ 2147483646 h 15831"/>
                <a:gd name="T20" fmla="*/ 2147483646 w 26047"/>
                <a:gd name="T21" fmla="*/ 2147483646 h 15831"/>
                <a:gd name="T22" fmla="*/ 2147483646 w 26047"/>
                <a:gd name="T23" fmla="*/ 2147483646 h 15831"/>
                <a:gd name="T24" fmla="*/ 2147483646 w 26047"/>
                <a:gd name="T25" fmla="*/ 2147483646 h 15831"/>
                <a:gd name="T26" fmla="*/ 2147483646 w 26047"/>
                <a:gd name="T27" fmla="*/ 2147483646 h 15831"/>
                <a:gd name="T28" fmla="*/ 2147483646 w 26047"/>
                <a:gd name="T29" fmla="*/ 2147483646 h 15831"/>
                <a:gd name="T30" fmla="*/ 2147483646 w 26047"/>
                <a:gd name="T31" fmla="*/ 2147483646 h 15831"/>
                <a:gd name="T32" fmla="*/ 2147483646 w 26047"/>
                <a:gd name="T33" fmla="*/ 2147483646 h 158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lnTo>
                    <a:pt x="3798" y="1"/>
                  </a:lnTo>
                  <a:close/>
                </a:path>
              </a:pathLst>
            </a:custGeom>
            <a:solidFill>
              <a:srgbClr val="9469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654;p30"/>
            <p:cNvSpPr/>
            <p:nvPr/>
          </p:nvSpPr>
          <p:spPr>
            <a:xfrm>
              <a:off x="1231825" y="1481052"/>
              <a:ext cx="280450" cy="703916"/>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7" name="Google Shape;655;p30"/>
            <p:cNvSpPr/>
            <p:nvPr/>
          </p:nvSpPr>
          <p:spPr>
            <a:xfrm>
              <a:off x="1235775" y="1481052"/>
              <a:ext cx="272550" cy="689096"/>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98" name="Google Shape;656;p30"/>
            <p:cNvSpPr/>
            <p:nvPr/>
          </p:nvSpPr>
          <p:spPr>
            <a:xfrm>
              <a:off x="1605100" y="1516619"/>
              <a:ext cx="158000" cy="638711"/>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9" name="Google Shape;657;p30"/>
            <p:cNvSpPr>
              <a:spLocks/>
            </p:cNvSpPr>
            <p:nvPr/>
          </p:nvSpPr>
          <p:spPr bwMode="auto">
            <a:xfrm>
              <a:off x="1743350" y="1987872"/>
              <a:ext cx="0" cy="56313"/>
            </a:xfrm>
            <a:custGeom>
              <a:avLst/>
              <a:gdLst>
                <a:gd name="T0" fmla="*/ 0 w 1"/>
                <a:gd name="T1" fmla="*/ 2147483646 h 2253"/>
                <a:gd name="T2" fmla="*/ 0 w 1"/>
                <a:gd name="T3" fmla="*/ 2147483646 h 2253"/>
                <a:gd name="T4" fmla="*/ 0 w 1"/>
                <a:gd name="T5" fmla="*/ 2147483646 h 2253"/>
                <a:gd name="T6" fmla="*/ 0 w 1"/>
                <a:gd name="T7" fmla="*/ 2147483646 h 2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253" extrusionOk="0">
                  <a:moveTo>
                    <a:pt x="0" y="1"/>
                  </a:moveTo>
                  <a:lnTo>
                    <a:pt x="0" y="2253"/>
                  </a:lnTo>
                  <a:lnTo>
                    <a:pt x="0" y="1"/>
                  </a:lnTo>
                  <a:close/>
                </a:path>
              </a:pathLst>
            </a:custGeom>
            <a:solidFill>
              <a:srgbClr val="9D68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658;p30"/>
            <p:cNvSpPr/>
            <p:nvPr/>
          </p:nvSpPr>
          <p:spPr>
            <a:xfrm>
              <a:off x="1613000" y="1526992"/>
              <a:ext cx="128374" cy="583880"/>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1" name="Google Shape;659;p30"/>
            <p:cNvSpPr>
              <a:spLocks/>
            </p:cNvSpPr>
            <p:nvPr/>
          </p:nvSpPr>
          <p:spPr bwMode="auto">
            <a:xfrm>
              <a:off x="1672250" y="1202450"/>
              <a:ext cx="134300" cy="121518"/>
            </a:xfrm>
            <a:custGeom>
              <a:avLst/>
              <a:gdLst>
                <a:gd name="T0" fmla="*/ 2147483646 w 5345"/>
                <a:gd name="T1" fmla="*/ 0 h 4826"/>
                <a:gd name="T2" fmla="*/ 2147483646 w 5345"/>
                <a:gd name="T3" fmla="*/ 2147483646 h 4826"/>
                <a:gd name="T4" fmla="*/ 2147483646 w 5345"/>
                <a:gd name="T5" fmla="*/ 2147483646 h 4826"/>
                <a:gd name="T6" fmla="*/ 2147483646 w 5345"/>
                <a:gd name="T7" fmla="*/ 2147483646 h 4826"/>
                <a:gd name="T8" fmla="*/ 2147483646 w 5345"/>
                <a:gd name="T9" fmla="*/ 2147483646 h 4826"/>
                <a:gd name="T10" fmla="*/ 2147483646 w 5345"/>
                <a:gd name="T11" fmla="*/ 2147483646 h 4826"/>
                <a:gd name="T12" fmla="*/ 2147483646 w 5345"/>
                <a:gd name="T13" fmla="*/ 2147483646 h 4826"/>
                <a:gd name="T14" fmla="*/ 2147483646 w 5345"/>
                <a:gd name="T15" fmla="*/ 2147483646 h 4826"/>
                <a:gd name="T16" fmla="*/ 2147483646 w 5345"/>
                <a:gd name="T17" fmla="*/ 2147483646 h 4826"/>
                <a:gd name="T18" fmla="*/ 2147483646 w 5345"/>
                <a:gd name="T19" fmla="*/ 2147483646 h 4826"/>
                <a:gd name="T20" fmla="*/ 2147483646 w 5345"/>
                <a:gd name="T21" fmla="*/ 2147483646 h 4826"/>
                <a:gd name="T22" fmla="*/ 2147483646 w 5345"/>
                <a:gd name="T23" fmla="*/ 2147483646 h 4826"/>
                <a:gd name="T24" fmla="*/ 2147483646 w 5345"/>
                <a:gd name="T25" fmla="*/ 0 h 48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660;p30"/>
            <p:cNvSpPr>
              <a:spLocks/>
            </p:cNvSpPr>
            <p:nvPr/>
          </p:nvSpPr>
          <p:spPr bwMode="auto">
            <a:xfrm>
              <a:off x="1512275" y="981642"/>
              <a:ext cx="187626" cy="168940"/>
            </a:xfrm>
            <a:custGeom>
              <a:avLst/>
              <a:gdLst>
                <a:gd name="T0" fmla="*/ 2147483646 w 7563"/>
                <a:gd name="T1" fmla="*/ 0 h 6785"/>
                <a:gd name="T2" fmla="*/ 2147483646 w 7563"/>
                <a:gd name="T3" fmla="*/ 2147483646 h 6785"/>
                <a:gd name="T4" fmla="*/ 2147483646 w 7563"/>
                <a:gd name="T5" fmla="*/ 2147483646 h 6785"/>
                <a:gd name="T6" fmla="*/ 2147483646 w 7563"/>
                <a:gd name="T7" fmla="*/ 2147483646 h 6785"/>
                <a:gd name="T8" fmla="*/ 2147483646 w 7563"/>
                <a:gd name="T9" fmla="*/ 2147483646 h 6785"/>
                <a:gd name="T10" fmla="*/ 2147483646 w 7563"/>
                <a:gd name="T11" fmla="*/ 2147483646 h 6785"/>
                <a:gd name="T12" fmla="*/ 2147483646 w 7563"/>
                <a:gd name="T13" fmla="*/ 0 h 67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661;p30"/>
            <p:cNvSpPr/>
            <p:nvPr/>
          </p:nvSpPr>
          <p:spPr>
            <a:xfrm>
              <a:off x="1417475" y="1104642"/>
              <a:ext cx="217250" cy="120036"/>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4" name="Google Shape;662;p30"/>
            <p:cNvSpPr>
              <a:spLocks/>
            </p:cNvSpPr>
            <p:nvPr/>
          </p:nvSpPr>
          <p:spPr bwMode="auto">
            <a:xfrm>
              <a:off x="1851975" y="1079449"/>
              <a:ext cx="159976" cy="143748"/>
            </a:xfrm>
            <a:custGeom>
              <a:avLst/>
              <a:gdLst>
                <a:gd name="T0" fmla="*/ 2147483646 w 6454"/>
                <a:gd name="T1" fmla="*/ 0 h 5755"/>
                <a:gd name="T2" fmla="*/ 2147483646 w 6454"/>
                <a:gd name="T3" fmla="*/ 2147483646 h 5755"/>
                <a:gd name="T4" fmla="*/ 2147483646 w 6454"/>
                <a:gd name="T5" fmla="*/ 2147483646 h 5755"/>
                <a:gd name="T6" fmla="*/ 2147483646 w 6454"/>
                <a:gd name="T7" fmla="*/ 2147483646 h 5755"/>
                <a:gd name="T8" fmla="*/ 2147483646 w 6454"/>
                <a:gd name="T9" fmla="*/ 2147483646 h 5755"/>
                <a:gd name="T10" fmla="*/ 2147483646 w 6454"/>
                <a:gd name="T11" fmla="*/ 2147483646 h 5755"/>
                <a:gd name="T12" fmla="*/ 2147483646 w 6454"/>
                <a:gd name="T13" fmla="*/ 0 h 57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663;p30"/>
            <p:cNvSpPr/>
            <p:nvPr/>
          </p:nvSpPr>
          <p:spPr>
            <a:xfrm>
              <a:off x="1861850" y="1212823"/>
              <a:ext cx="130350" cy="93362"/>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6" name="Google Shape;664;p30"/>
            <p:cNvSpPr>
              <a:spLocks/>
            </p:cNvSpPr>
            <p:nvPr/>
          </p:nvSpPr>
          <p:spPr bwMode="auto">
            <a:xfrm>
              <a:off x="1609050" y="1009799"/>
              <a:ext cx="71100" cy="62241"/>
            </a:xfrm>
            <a:custGeom>
              <a:avLst/>
              <a:gdLst>
                <a:gd name="T0" fmla="*/ 2147483646 w 2824"/>
                <a:gd name="T1" fmla="*/ 0 h 2440"/>
                <a:gd name="T2" fmla="*/ 2147483646 w 2824"/>
                <a:gd name="T3" fmla="*/ 2147483646 h 2440"/>
                <a:gd name="T4" fmla="*/ 2147483646 w 2824"/>
                <a:gd name="T5" fmla="*/ 2147483646 h 2440"/>
                <a:gd name="T6" fmla="*/ 2147483646 w 2824"/>
                <a:gd name="T7" fmla="*/ 2147483646 h 2440"/>
                <a:gd name="T8" fmla="*/ 2147483646 w 2824"/>
                <a:gd name="T9" fmla="*/ 2147483646 h 2440"/>
                <a:gd name="T10" fmla="*/ 2147483646 w 2824"/>
                <a:gd name="T11" fmla="*/ 2147483646 h 2440"/>
                <a:gd name="T12" fmla="*/ 2147483646 w 2824"/>
                <a:gd name="T13" fmla="*/ 0 h 2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665;p30"/>
            <p:cNvSpPr>
              <a:spLocks/>
            </p:cNvSpPr>
            <p:nvPr/>
          </p:nvSpPr>
          <p:spPr bwMode="auto">
            <a:xfrm>
              <a:off x="1921100" y="1095751"/>
              <a:ext cx="71100" cy="60759"/>
            </a:xfrm>
            <a:custGeom>
              <a:avLst/>
              <a:gdLst>
                <a:gd name="T0" fmla="*/ 2147483646 w 2824"/>
                <a:gd name="T1" fmla="*/ 2147483646 h 2445"/>
                <a:gd name="T2" fmla="*/ 2147483646 w 2824"/>
                <a:gd name="T3" fmla="*/ 2147483646 h 2445"/>
                <a:gd name="T4" fmla="*/ 2147483646 w 2824"/>
                <a:gd name="T5" fmla="*/ 2147483646 h 2445"/>
                <a:gd name="T6" fmla="*/ 2147483646 w 2824"/>
                <a:gd name="T7" fmla="*/ 2147483646 h 2445"/>
                <a:gd name="T8" fmla="*/ 2147483646 w 2824"/>
                <a:gd name="T9" fmla="*/ 2147483646 h 2445"/>
                <a:gd name="T10" fmla="*/ 2147483646 w 2824"/>
                <a:gd name="T11" fmla="*/ 2147483646 h 2445"/>
                <a:gd name="T12" fmla="*/ 2147483646 w 2824"/>
                <a:gd name="T13" fmla="*/ 2147483646 h 24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666;p30"/>
            <p:cNvSpPr>
              <a:spLocks/>
            </p:cNvSpPr>
            <p:nvPr/>
          </p:nvSpPr>
          <p:spPr bwMode="auto">
            <a:xfrm>
              <a:off x="961250" y="236232"/>
              <a:ext cx="1222525" cy="946952"/>
            </a:xfrm>
            <a:custGeom>
              <a:avLst/>
              <a:gdLst>
                <a:gd name="T0" fmla="*/ 2147483646 w 48901"/>
                <a:gd name="T1" fmla="*/ 0 h 37862"/>
                <a:gd name="T2" fmla="*/ 2147483646 w 48901"/>
                <a:gd name="T3" fmla="*/ 2147483646 h 37862"/>
                <a:gd name="T4" fmla="*/ 2147483646 w 48901"/>
                <a:gd name="T5" fmla="*/ 2147483646 h 37862"/>
                <a:gd name="T6" fmla="*/ 2147483646 w 48901"/>
                <a:gd name="T7" fmla="*/ 2147483646 h 37862"/>
                <a:gd name="T8" fmla="*/ 2147483646 w 48901"/>
                <a:gd name="T9" fmla="*/ 2147483646 h 37862"/>
                <a:gd name="T10" fmla="*/ 2147483646 w 48901"/>
                <a:gd name="T11" fmla="*/ 2147483646 h 37862"/>
                <a:gd name="T12" fmla="*/ 2147483646 w 48901"/>
                <a:gd name="T13" fmla="*/ 2147483646 h 37862"/>
                <a:gd name="T14" fmla="*/ 2147483646 w 48901"/>
                <a:gd name="T15" fmla="*/ 2147483646 h 37862"/>
                <a:gd name="T16" fmla="*/ 2147483646 w 48901"/>
                <a:gd name="T17" fmla="*/ 2147483646 h 37862"/>
                <a:gd name="T18" fmla="*/ 2147483646 w 48901"/>
                <a:gd name="T19" fmla="*/ 2147483646 h 37862"/>
                <a:gd name="T20" fmla="*/ 2147483646 w 48901"/>
                <a:gd name="T21" fmla="*/ 2147483646 h 37862"/>
                <a:gd name="T22" fmla="*/ 2147483646 w 48901"/>
                <a:gd name="T23" fmla="*/ 2147483646 h 37862"/>
                <a:gd name="T24" fmla="*/ 2147483646 w 48901"/>
                <a:gd name="T25" fmla="*/ 2147483646 h 37862"/>
                <a:gd name="T26" fmla="*/ 2147483646 w 48901"/>
                <a:gd name="T27" fmla="*/ 2147483646 h 37862"/>
                <a:gd name="T28" fmla="*/ 2147483646 w 48901"/>
                <a:gd name="T29" fmla="*/ 2147483646 h 37862"/>
                <a:gd name="T30" fmla="*/ 2147483646 w 48901"/>
                <a:gd name="T31" fmla="*/ 2147483646 h 37862"/>
                <a:gd name="T32" fmla="*/ 2147483646 w 48901"/>
                <a:gd name="T33" fmla="*/ 2147483646 h 37862"/>
                <a:gd name="T34" fmla="*/ 2147483646 w 48901"/>
                <a:gd name="T35" fmla="*/ 2147483646 h 37862"/>
                <a:gd name="T36" fmla="*/ 2147483646 w 48901"/>
                <a:gd name="T37" fmla="*/ 2147483646 h 37862"/>
                <a:gd name="T38" fmla="*/ 2147483646 w 48901"/>
                <a:gd name="T39" fmla="*/ 2147483646 h 37862"/>
                <a:gd name="T40" fmla="*/ 2147483646 w 48901"/>
                <a:gd name="T41" fmla="*/ 2147483646 h 37862"/>
                <a:gd name="T42" fmla="*/ 2147483646 w 48901"/>
                <a:gd name="T43" fmla="*/ 2147483646 h 37862"/>
                <a:gd name="T44" fmla="*/ 2147483646 w 48901"/>
                <a:gd name="T45" fmla="*/ 2147483646 h 37862"/>
                <a:gd name="T46" fmla="*/ 2147483646 w 48901"/>
                <a:gd name="T47" fmla="*/ 2147483646 h 37862"/>
                <a:gd name="T48" fmla="*/ 2147483646 w 48901"/>
                <a:gd name="T49" fmla="*/ 2147483646 h 37862"/>
                <a:gd name="T50" fmla="*/ 2147483646 w 48901"/>
                <a:gd name="T51" fmla="*/ 2147483646 h 37862"/>
                <a:gd name="T52" fmla="*/ 2147483646 w 48901"/>
                <a:gd name="T53" fmla="*/ 2147483646 h 37862"/>
                <a:gd name="T54" fmla="*/ 2147483646 w 48901"/>
                <a:gd name="T55" fmla="*/ 2147483646 h 37862"/>
                <a:gd name="T56" fmla="*/ 2147483646 w 48901"/>
                <a:gd name="T57" fmla="*/ 2147483646 h 37862"/>
                <a:gd name="T58" fmla="*/ 2147483646 w 48901"/>
                <a:gd name="T59" fmla="*/ 2147483646 h 37862"/>
                <a:gd name="T60" fmla="*/ 2147483646 w 48901"/>
                <a:gd name="T61" fmla="*/ 2147483646 h 37862"/>
                <a:gd name="T62" fmla="*/ 2147483646 w 48901"/>
                <a:gd name="T63" fmla="*/ 2147483646 h 37862"/>
                <a:gd name="T64" fmla="*/ 2147483646 w 48901"/>
                <a:gd name="T65" fmla="*/ 2147483646 h 37862"/>
                <a:gd name="T66" fmla="*/ 2147483646 w 48901"/>
                <a:gd name="T67" fmla="*/ 2147483646 h 37862"/>
                <a:gd name="T68" fmla="*/ 2147483646 w 48901"/>
                <a:gd name="T69" fmla="*/ 2147483646 h 37862"/>
                <a:gd name="T70" fmla="*/ 2147483646 w 48901"/>
                <a:gd name="T71" fmla="*/ 2147483646 h 37862"/>
                <a:gd name="T72" fmla="*/ 2147483646 w 48901"/>
                <a:gd name="T73" fmla="*/ 2147483646 h 37862"/>
                <a:gd name="T74" fmla="*/ 2147483646 w 48901"/>
                <a:gd name="T75" fmla="*/ 2147483646 h 37862"/>
                <a:gd name="T76" fmla="*/ 2147483646 w 48901"/>
                <a:gd name="T77" fmla="*/ 2147483646 h 37862"/>
                <a:gd name="T78" fmla="*/ 2147483646 w 48901"/>
                <a:gd name="T79" fmla="*/ 2147483646 h 37862"/>
                <a:gd name="T80" fmla="*/ 2147483646 w 48901"/>
                <a:gd name="T81" fmla="*/ 2147483646 h 37862"/>
                <a:gd name="T82" fmla="*/ 2147483646 w 48901"/>
                <a:gd name="T83" fmla="*/ 2147483646 h 37862"/>
                <a:gd name="T84" fmla="*/ 2147483646 w 48901"/>
                <a:gd name="T85" fmla="*/ 2147483646 h 37862"/>
                <a:gd name="T86" fmla="*/ 2147483646 w 48901"/>
                <a:gd name="T87" fmla="*/ 2147483646 h 37862"/>
                <a:gd name="T88" fmla="*/ 2147483646 w 48901"/>
                <a:gd name="T89" fmla="*/ 2147483646 h 37862"/>
                <a:gd name="T90" fmla="*/ 2147483646 w 48901"/>
                <a:gd name="T91" fmla="*/ 2147483646 h 37862"/>
                <a:gd name="T92" fmla="*/ 2147483646 w 48901"/>
                <a:gd name="T93" fmla="*/ 2147483646 h 37862"/>
                <a:gd name="T94" fmla="*/ 2147483646 w 48901"/>
                <a:gd name="T95" fmla="*/ 2147483646 h 37862"/>
                <a:gd name="T96" fmla="*/ 2147483646 w 48901"/>
                <a:gd name="T97" fmla="*/ 2147483646 h 37862"/>
                <a:gd name="T98" fmla="*/ 2147483646 w 48901"/>
                <a:gd name="T99" fmla="*/ 2147483646 h 37862"/>
                <a:gd name="T100" fmla="*/ 2147483646 w 48901"/>
                <a:gd name="T101" fmla="*/ 2147483646 h 37862"/>
                <a:gd name="T102" fmla="*/ 2147483646 w 48901"/>
                <a:gd name="T103" fmla="*/ 2147483646 h 37862"/>
                <a:gd name="T104" fmla="*/ 2147483646 w 48901"/>
                <a:gd name="T105" fmla="*/ 0 h 378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667;p30"/>
            <p:cNvSpPr>
              <a:spLocks/>
            </p:cNvSpPr>
            <p:nvPr/>
          </p:nvSpPr>
          <p:spPr bwMode="auto">
            <a:xfrm>
              <a:off x="988900" y="234750"/>
              <a:ext cx="1194875" cy="706880"/>
            </a:xfrm>
            <a:custGeom>
              <a:avLst/>
              <a:gdLst>
                <a:gd name="T0" fmla="*/ 2147483646 w 47759"/>
                <a:gd name="T1" fmla="*/ 2147483646 h 28249"/>
                <a:gd name="T2" fmla="*/ 2147483646 w 47759"/>
                <a:gd name="T3" fmla="*/ 2147483646 h 28249"/>
                <a:gd name="T4" fmla="*/ 2147483646 w 47759"/>
                <a:gd name="T5" fmla="*/ 2147483646 h 28249"/>
                <a:gd name="T6" fmla="*/ 2147483646 w 47759"/>
                <a:gd name="T7" fmla="*/ 2147483646 h 28249"/>
                <a:gd name="T8" fmla="*/ 2147483646 w 47759"/>
                <a:gd name="T9" fmla="*/ 2147483646 h 28249"/>
                <a:gd name="T10" fmla="*/ 2147483646 w 47759"/>
                <a:gd name="T11" fmla="*/ 2147483646 h 28249"/>
                <a:gd name="T12" fmla="*/ 2147483646 w 47759"/>
                <a:gd name="T13" fmla="*/ 2147483646 h 28249"/>
                <a:gd name="T14" fmla="*/ 2147483646 w 47759"/>
                <a:gd name="T15" fmla="*/ 2147483646 h 28249"/>
                <a:gd name="T16" fmla="*/ 2147483646 w 47759"/>
                <a:gd name="T17" fmla="*/ 2147483646 h 28249"/>
                <a:gd name="T18" fmla="*/ 2147483646 w 47759"/>
                <a:gd name="T19" fmla="*/ 2147483646 h 28249"/>
                <a:gd name="T20" fmla="*/ 2147483646 w 47759"/>
                <a:gd name="T21" fmla="*/ 2147483646 h 28249"/>
                <a:gd name="T22" fmla="*/ 2147483646 w 47759"/>
                <a:gd name="T23" fmla="*/ 2147483646 h 28249"/>
                <a:gd name="T24" fmla="*/ 2147483646 w 47759"/>
                <a:gd name="T25" fmla="*/ 2147483646 h 28249"/>
                <a:gd name="T26" fmla="*/ 2147483646 w 47759"/>
                <a:gd name="T27" fmla="*/ 2147483646 h 28249"/>
                <a:gd name="T28" fmla="*/ 2147483646 w 47759"/>
                <a:gd name="T29" fmla="*/ 2147483646 h 28249"/>
                <a:gd name="T30" fmla="*/ 2147483646 w 47759"/>
                <a:gd name="T31" fmla="*/ 2147483646 h 28249"/>
                <a:gd name="T32" fmla="*/ 2147483646 w 47759"/>
                <a:gd name="T33" fmla="*/ 2147483646 h 28249"/>
                <a:gd name="T34" fmla="*/ 2147483646 w 47759"/>
                <a:gd name="T35" fmla="*/ 2147483646 h 28249"/>
                <a:gd name="T36" fmla="*/ 2147483646 w 47759"/>
                <a:gd name="T37" fmla="*/ 2147483646 h 28249"/>
                <a:gd name="T38" fmla="*/ 2147483646 w 47759"/>
                <a:gd name="T39" fmla="*/ 2147483646 h 28249"/>
                <a:gd name="T40" fmla="*/ 2147483646 w 47759"/>
                <a:gd name="T41" fmla="*/ 2147483646 h 28249"/>
                <a:gd name="T42" fmla="*/ 2147483646 w 47759"/>
                <a:gd name="T43" fmla="*/ 2147483646 h 28249"/>
                <a:gd name="T44" fmla="*/ 2147483646 w 47759"/>
                <a:gd name="T45" fmla="*/ 2147483646 h 28249"/>
                <a:gd name="T46" fmla="*/ 2147483646 w 47759"/>
                <a:gd name="T47" fmla="*/ 2147483646 h 28249"/>
                <a:gd name="T48" fmla="*/ 2147483646 w 47759"/>
                <a:gd name="T49" fmla="*/ 2147483646 h 28249"/>
                <a:gd name="T50" fmla="*/ 2147483646 w 47759"/>
                <a:gd name="T51" fmla="*/ 2147483646 h 28249"/>
                <a:gd name="T52" fmla="*/ 2147483646 w 47759"/>
                <a:gd name="T53" fmla="*/ 2147483646 h 28249"/>
                <a:gd name="T54" fmla="*/ 2147483646 w 47759"/>
                <a:gd name="T55" fmla="*/ 2147483646 h 28249"/>
                <a:gd name="T56" fmla="*/ 2147483646 w 47759"/>
                <a:gd name="T57" fmla="*/ 2147483646 h 28249"/>
                <a:gd name="T58" fmla="*/ 2147483646 w 47759"/>
                <a:gd name="T59" fmla="*/ 2147483646 h 28249"/>
                <a:gd name="T60" fmla="*/ 2147483646 w 47759"/>
                <a:gd name="T61" fmla="*/ 2147483646 h 28249"/>
                <a:gd name="T62" fmla="*/ 2147483646 w 47759"/>
                <a:gd name="T63" fmla="*/ 2147483646 h 28249"/>
                <a:gd name="T64" fmla="*/ 2147483646 w 47759"/>
                <a:gd name="T65" fmla="*/ 2147483646 h 28249"/>
                <a:gd name="T66" fmla="*/ 2147483646 w 47759"/>
                <a:gd name="T67" fmla="*/ 2147483646 h 28249"/>
                <a:gd name="T68" fmla="*/ 2147483646 w 47759"/>
                <a:gd name="T69" fmla="*/ 2147483646 h 28249"/>
                <a:gd name="T70" fmla="*/ 2147483646 w 47759"/>
                <a:gd name="T71" fmla="*/ 2147483646 h 28249"/>
                <a:gd name="T72" fmla="*/ 2147483646 w 47759"/>
                <a:gd name="T73" fmla="*/ 2147483646 h 28249"/>
                <a:gd name="T74" fmla="*/ 2147483646 w 47759"/>
                <a:gd name="T75" fmla="*/ 2147483646 h 28249"/>
                <a:gd name="T76" fmla="*/ 2147483646 w 47759"/>
                <a:gd name="T77" fmla="*/ 2147483646 h 28249"/>
                <a:gd name="T78" fmla="*/ 2147483646 w 47759"/>
                <a:gd name="T79" fmla="*/ 2147483646 h 28249"/>
                <a:gd name="T80" fmla="*/ 2147483646 w 47759"/>
                <a:gd name="T81" fmla="*/ 2147483646 h 28249"/>
                <a:gd name="T82" fmla="*/ 2147483646 w 47759"/>
                <a:gd name="T83" fmla="*/ 2147483646 h 28249"/>
                <a:gd name="T84" fmla="*/ 2147483646 w 47759"/>
                <a:gd name="T85" fmla="*/ 2147483646 h 28249"/>
                <a:gd name="T86" fmla="*/ 2147483646 w 47759"/>
                <a:gd name="T87" fmla="*/ 2147483646 h 28249"/>
                <a:gd name="T88" fmla="*/ 2147483646 w 47759"/>
                <a:gd name="T89" fmla="*/ 2147483646 h 28249"/>
                <a:gd name="T90" fmla="*/ 2147483646 w 47759"/>
                <a:gd name="T91" fmla="*/ 2147483646 h 28249"/>
                <a:gd name="T92" fmla="*/ 2147483646 w 47759"/>
                <a:gd name="T93" fmla="*/ 2147483646 h 28249"/>
                <a:gd name="T94" fmla="*/ 2147483646 w 47759"/>
                <a:gd name="T95" fmla="*/ 2147483646 h 28249"/>
                <a:gd name="T96" fmla="*/ 2147483646 w 47759"/>
                <a:gd name="T97" fmla="*/ 2147483646 h 28249"/>
                <a:gd name="T98" fmla="*/ 2147483646 w 47759"/>
                <a:gd name="T99" fmla="*/ 2147483646 h 28249"/>
                <a:gd name="T100" fmla="*/ 2147483646 w 47759"/>
                <a:gd name="T101" fmla="*/ 2147483646 h 28249"/>
                <a:gd name="T102" fmla="*/ 2147483646 w 47759"/>
                <a:gd name="T103" fmla="*/ 2147483646 h 28249"/>
                <a:gd name="T104" fmla="*/ 2147483646 w 47759"/>
                <a:gd name="T105" fmla="*/ 2147483646 h 282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759" h="28249" extrusionOk="0">
                  <a:moveTo>
                    <a:pt x="21409" y="1"/>
                  </a:moveTo>
                  <a:cubicBezTo>
                    <a:pt x="19588" y="1"/>
                    <a:pt x="17826" y="343"/>
                    <a:pt x="16079" y="888"/>
                  </a:cubicBez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cubicBezTo>
                    <a:pt x="1" y="26854"/>
                    <a:pt x="2" y="25457"/>
                    <a:pt x="135" y="23930"/>
                  </a:cubicBezTo>
                  <a:cubicBezTo>
                    <a:pt x="705" y="20179"/>
                    <a:pt x="1674" y="16128"/>
                    <a:pt x="3909" y="13040"/>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668;p30"/>
            <p:cNvSpPr>
              <a:spLocks/>
            </p:cNvSpPr>
            <p:nvPr/>
          </p:nvSpPr>
          <p:spPr bwMode="auto">
            <a:xfrm>
              <a:off x="988900" y="237714"/>
              <a:ext cx="1194875" cy="935097"/>
            </a:xfrm>
            <a:custGeom>
              <a:avLst/>
              <a:gdLst>
                <a:gd name="T0" fmla="*/ 2147483646 w 47759"/>
                <a:gd name="T1" fmla="*/ 0 h 37407"/>
                <a:gd name="T2" fmla="*/ 2147483646 w 47759"/>
                <a:gd name="T3" fmla="*/ 2147483646 h 37407"/>
                <a:gd name="T4" fmla="*/ 2147483646 w 47759"/>
                <a:gd name="T5" fmla="*/ 2147483646 h 37407"/>
                <a:gd name="T6" fmla="*/ 2147483646 w 47759"/>
                <a:gd name="T7" fmla="*/ 2147483646 h 37407"/>
                <a:gd name="T8" fmla="*/ 2147483646 w 47759"/>
                <a:gd name="T9" fmla="*/ 2147483646 h 37407"/>
                <a:gd name="T10" fmla="*/ 2147483646 w 47759"/>
                <a:gd name="T11" fmla="*/ 2147483646 h 37407"/>
                <a:gd name="T12" fmla="*/ 2147483646 w 47759"/>
                <a:gd name="T13" fmla="*/ 2147483646 h 37407"/>
                <a:gd name="T14" fmla="*/ 2147483646 w 47759"/>
                <a:gd name="T15" fmla="*/ 2147483646 h 37407"/>
                <a:gd name="T16" fmla="*/ 2147483646 w 47759"/>
                <a:gd name="T17" fmla="*/ 2147483646 h 37407"/>
                <a:gd name="T18" fmla="*/ 2147483646 w 47759"/>
                <a:gd name="T19" fmla="*/ 2147483646 h 37407"/>
                <a:gd name="T20" fmla="*/ 2147483646 w 47759"/>
                <a:gd name="T21" fmla="*/ 2147483646 h 37407"/>
                <a:gd name="T22" fmla="*/ 2147483646 w 47759"/>
                <a:gd name="T23" fmla="*/ 2147483646 h 37407"/>
                <a:gd name="T24" fmla="*/ 2147483646 w 47759"/>
                <a:gd name="T25" fmla="*/ 2147483646 h 37407"/>
                <a:gd name="T26" fmla="*/ 2147483646 w 47759"/>
                <a:gd name="T27" fmla="*/ 2147483646 h 37407"/>
                <a:gd name="T28" fmla="*/ 2147483646 w 47759"/>
                <a:gd name="T29" fmla="*/ 2147483646 h 37407"/>
                <a:gd name="T30" fmla="*/ 2147483646 w 47759"/>
                <a:gd name="T31" fmla="*/ 2147483646 h 37407"/>
                <a:gd name="T32" fmla="*/ 2147483646 w 47759"/>
                <a:gd name="T33" fmla="*/ 2147483646 h 37407"/>
                <a:gd name="T34" fmla="*/ 2147483646 w 47759"/>
                <a:gd name="T35" fmla="*/ 2147483646 h 37407"/>
                <a:gd name="T36" fmla="*/ 2147483646 w 47759"/>
                <a:gd name="T37" fmla="*/ 2147483646 h 37407"/>
                <a:gd name="T38" fmla="*/ 2147483646 w 47759"/>
                <a:gd name="T39" fmla="*/ 2147483646 h 37407"/>
                <a:gd name="T40" fmla="*/ 2147483646 w 47759"/>
                <a:gd name="T41" fmla="*/ 2147483646 h 37407"/>
                <a:gd name="T42" fmla="*/ 2147483646 w 47759"/>
                <a:gd name="T43" fmla="*/ 2147483646 h 37407"/>
                <a:gd name="T44" fmla="*/ 2147483646 w 47759"/>
                <a:gd name="T45" fmla="*/ 2147483646 h 37407"/>
                <a:gd name="T46" fmla="*/ 2147483646 w 47759"/>
                <a:gd name="T47" fmla="*/ 2147483646 h 37407"/>
                <a:gd name="T48" fmla="*/ 2147483646 w 47759"/>
                <a:gd name="T49" fmla="*/ 2147483646 h 37407"/>
                <a:gd name="T50" fmla="*/ 2147483646 w 47759"/>
                <a:gd name="T51" fmla="*/ 2147483646 h 37407"/>
                <a:gd name="T52" fmla="*/ 2147483646 w 47759"/>
                <a:gd name="T53" fmla="*/ 2147483646 h 37407"/>
                <a:gd name="T54" fmla="*/ 2147483646 w 47759"/>
                <a:gd name="T55" fmla="*/ 2147483646 h 37407"/>
                <a:gd name="T56" fmla="*/ 2147483646 w 47759"/>
                <a:gd name="T57" fmla="*/ 2147483646 h 37407"/>
                <a:gd name="T58" fmla="*/ 2147483646 w 47759"/>
                <a:gd name="T59" fmla="*/ 2147483646 h 37407"/>
                <a:gd name="T60" fmla="*/ 2147483646 w 47759"/>
                <a:gd name="T61" fmla="*/ 2147483646 h 37407"/>
                <a:gd name="T62" fmla="*/ 2147483646 w 47759"/>
                <a:gd name="T63" fmla="*/ 2147483646 h 37407"/>
                <a:gd name="T64" fmla="*/ 2147483646 w 47759"/>
                <a:gd name="T65" fmla="*/ 2147483646 h 37407"/>
                <a:gd name="T66" fmla="*/ 2147483646 w 47759"/>
                <a:gd name="T67" fmla="*/ 2147483646 h 37407"/>
                <a:gd name="T68" fmla="*/ 2147483646 w 47759"/>
                <a:gd name="T69" fmla="*/ 2147483646 h 37407"/>
                <a:gd name="T70" fmla="*/ 2147483646 w 47759"/>
                <a:gd name="T71" fmla="*/ 2147483646 h 37407"/>
                <a:gd name="T72" fmla="*/ 2147483646 w 47759"/>
                <a:gd name="T73" fmla="*/ 2147483646 h 37407"/>
                <a:gd name="T74" fmla="*/ 2147483646 w 47759"/>
                <a:gd name="T75" fmla="*/ 2147483646 h 37407"/>
                <a:gd name="T76" fmla="*/ 2147483646 w 47759"/>
                <a:gd name="T77" fmla="*/ 0 h 37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669;p30"/>
            <p:cNvSpPr>
              <a:spLocks/>
            </p:cNvSpPr>
            <p:nvPr/>
          </p:nvSpPr>
          <p:spPr bwMode="auto">
            <a:xfrm>
              <a:off x="1069874" y="1735944"/>
              <a:ext cx="244900" cy="251928"/>
            </a:xfrm>
            <a:custGeom>
              <a:avLst/>
              <a:gdLst>
                <a:gd name="T0" fmla="*/ 2147483646 w 9781"/>
                <a:gd name="T1" fmla="*/ 0 h 10083"/>
                <a:gd name="T2" fmla="*/ 2147483646 w 9781"/>
                <a:gd name="T3" fmla="*/ 2147483646 h 10083"/>
                <a:gd name="T4" fmla="*/ 2147483646 w 9781"/>
                <a:gd name="T5" fmla="*/ 2147483646 h 10083"/>
                <a:gd name="T6" fmla="*/ 2147483646 w 9781"/>
                <a:gd name="T7" fmla="*/ 2147483646 h 10083"/>
                <a:gd name="T8" fmla="*/ 2147483646 w 9781"/>
                <a:gd name="T9" fmla="*/ 2147483646 h 10083"/>
                <a:gd name="T10" fmla="*/ 2147483646 w 9781"/>
                <a:gd name="T11" fmla="*/ 2147483646 h 10083"/>
                <a:gd name="T12" fmla="*/ 2147483646 w 9781"/>
                <a:gd name="T13" fmla="*/ 2147483646 h 10083"/>
                <a:gd name="T14" fmla="*/ 2147483646 w 9781"/>
                <a:gd name="T15" fmla="*/ 0 h 100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670;p30"/>
            <p:cNvSpPr>
              <a:spLocks/>
            </p:cNvSpPr>
            <p:nvPr/>
          </p:nvSpPr>
          <p:spPr bwMode="auto">
            <a:xfrm>
              <a:off x="1273300" y="1525510"/>
              <a:ext cx="203424" cy="225253"/>
            </a:xfrm>
            <a:custGeom>
              <a:avLst/>
              <a:gdLst>
                <a:gd name="T0" fmla="*/ 2147483646 w 8135"/>
                <a:gd name="T1" fmla="*/ 0 h 8974"/>
                <a:gd name="T2" fmla="*/ 2147483646 w 8135"/>
                <a:gd name="T3" fmla="*/ 2147483646 h 8974"/>
                <a:gd name="T4" fmla="*/ 2147483646 w 8135"/>
                <a:gd name="T5" fmla="*/ 2147483646 h 8974"/>
                <a:gd name="T6" fmla="*/ 2147483646 w 8135"/>
                <a:gd name="T7" fmla="*/ 2147483646 h 8974"/>
                <a:gd name="T8" fmla="*/ 2147483646 w 8135"/>
                <a:gd name="T9" fmla="*/ 2147483646 h 8974"/>
                <a:gd name="T10" fmla="*/ 2147483646 w 8135"/>
                <a:gd name="T11" fmla="*/ 2147483646 h 8974"/>
                <a:gd name="T12" fmla="*/ 2147483646 w 8135"/>
                <a:gd name="T13" fmla="*/ 2147483646 h 8974"/>
                <a:gd name="T14" fmla="*/ 2147483646 w 8135"/>
                <a:gd name="T15" fmla="*/ 2147483646 h 8974"/>
                <a:gd name="T16" fmla="*/ 2147483646 w 8135"/>
                <a:gd name="T17" fmla="*/ 0 h 89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671;p30"/>
            <p:cNvSpPr/>
            <p:nvPr/>
          </p:nvSpPr>
          <p:spPr>
            <a:xfrm>
              <a:off x="1273300" y="1525510"/>
              <a:ext cx="199474" cy="225253"/>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14" name="Google Shape;672;p30"/>
            <p:cNvSpPr/>
            <p:nvPr/>
          </p:nvSpPr>
          <p:spPr>
            <a:xfrm>
              <a:off x="1219975" y="1658884"/>
              <a:ext cx="154050" cy="157084"/>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115" name="Google Shape;211;p3"/>
          <p:cNvGrpSpPr>
            <a:grpSpLocks/>
          </p:cNvGrpSpPr>
          <p:nvPr userDrawn="1"/>
        </p:nvGrpSpPr>
        <p:grpSpPr bwMode="auto">
          <a:xfrm>
            <a:off x="773114" y="1581150"/>
            <a:ext cx="333375" cy="398463"/>
            <a:chOff x="2495125" y="2142250"/>
            <a:chExt cx="444275" cy="398525"/>
          </a:xfrm>
        </p:grpSpPr>
        <p:sp>
          <p:nvSpPr>
            <p:cNvPr id="116" name="Google Shape;212;p3"/>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213;p3"/>
            <p:cNvSpPr/>
            <p:nvPr/>
          </p:nvSpPr>
          <p:spPr>
            <a:xfrm>
              <a:off x="2655910" y="2307376"/>
              <a:ext cx="95201"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118" name="Google Shape;214;p3"/>
          <p:cNvGrpSpPr>
            <a:grpSpLocks/>
          </p:cNvGrpSpPr>
          <p:nvPr userDrawn="1"/>
        </p:nvGrpSpPr>
        <p:grpSpPr bwMode="auto">
          <a:xfrm>
            <a:off x="7920038" y="5038725"/>
            <a:ext cx="219075" cy="280988"/>
            <a:chOff x="3243875" y="2372825"/>
            <a:chExt cx="291375" cy="281375"/>
          </a:xfrm>
        </p:grpSpPr>
        <p:sp>
          <p:nvSpPr>
            <p:cNvPr id="119" name="Google Shape;215;p3"/>
            <p:cNvSpPr/>
            <p:nvPr/>
          </p:nvSpPr>
          <p:spPr>
            <a:xfrm>
              <a:off x="3286103" y="2403030"/>
              <a:ext cx="206918"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0" name="Google Shape;216;p3"/>
            <p:cNvSpPr/>
            <p:nvPr/>
          </p:nvSpPr>
          <p:spPr>
            <a:xfrm>
              <a:off x="3302995" y="2403030"/>
              <a:ext cx="192138"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1" name="Google Shape;217;p3"/>
            <p:cNvSpPr/>
            <p:nvPr/>
          </p:nvSpPr>
          <p:spPr>
            <a:xfrm>
              <a:off x="3395897" y="2372825"/>
              <a:ext cx="10556"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2" name="Google Shape;218;p3"/>
            <p:cNvSpPr/>
            <p:nvPr/>
          </p:nvSpPr>
          <p:spPr>
            <a:xfrm>
              <a:off x="3243875" y="2495231"/>
              <a:ext cx="285040"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3" name="Google Shape;219;p3"/>
            <p:cNvSpPr/>
            <p:nvPr/>
          </p:nvSpPr>
          <p:spPr>
            <a:xfrm>
              <a:off x="3341000" y="2379184"/>
              <a:ext cx="103459"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4" name="Google Shape;220;p3"/>
            <p:cNvSpPr/>
            <p:nvPr/>
          </p:nvSpPr>
          <p:spPr>
            <a:xfrm>
              <a:off x="3267100" y="2458668"/>
              <a:ext cx="268150"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5" name="Google Shape;221;p3"/>
            <p:cNvSpPr/>
            <p:nvPr/>
          </p:nvSpPr>
          <p:spPr>
            <a:xfrm>
              <a:off x="3275546" y="2452309"/>
              <a:ext cx="257592"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126" name="Google Shape;222;p3"/>
            <p:cNvSpPr/>
            <p:nvPr/>
          </p:nvSpPr>
          <p:spPr>
            <a:xfrm>
              <a:off x="3328332" y="2385542"/>
              <a:ext cx="120350"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7" name="Google Shape;223;p3"/>
            <p:cNvSpPr/>
            <p:nvPr/>
          </p:nvSpPr>
          <p:spPr>
            <a:xfrm>
              <a:off x="3328332" y="2438003"/>
              <a:ext cx="133018"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8" name="Google Shape;224;p3"/>
            <p:cNvSpPr>
              <a:spLocks/>
            </p:cNvSpPr>
            <p:nvPr/>
          </p:nvSpPr>
          <p:spPr bwMode="auto">
            <a:xfrm>
              <a:off x="3357891" y="2469796"/>
              <a:ext cx="71788" cy="7153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29" name="Google Shape;225;p3"/>
          <p:cNvGrpSpPr>
            <a:grpSpLocks/>
          </p:cNvGrpSpPr>
          <p:nvPr userDrawn="1"/>
        </p:nvGrpSpPr>
        <p:grpSpPr bwMode="auto">
          <a:xfrm>
            <a:off x="8083556" y="714387"/>
            <a:ext cx="125413" cy="168275"/>
            <a:chOff x="4954425" y="2036375"/>
            <a:chExt cx="166675" cy="168575"/>
          </a:xfrm>
        </p:grpSpPr>
        <p:sp>
          <p:nvSpPr>
            <p:cNvPr id="130" name="Google Shape;226;p3"/>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27;p3"/>
            <p:cNvSpPr/>
            <p:nvPr/>
          </p:nvSpPr>
          <p:spPr>
            <a:xfrm>
              <a:off x="5009280" y="2104760"/>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32" name="Google Shape;228;p3"/>
          <p:cNvSpPr>
            <a:spLocks/>
          </p:cNvSpPr>
          <p:nvPr userDrawn="1"/>
        </p:nvSpPr>
        <p:spPr bwMode="auto">
          <a:xfrm>
            <a:off x="1182690" y="3597275"/>
            <a:ext cx="88900"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33" name="Google Shape;229;p3"/>
          <p:cNvSpPr/>
          <p:nvPr userDrawn="1"/>
        </p:nvSpPr>
        <p:spPr>
          <a:xfrm>
            <a:off x="7385050" y="3887788"/>
            <a:ext cx="65088"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134" name="Google Shape;230;p3"/>
          <p:cNvGrpSpPr>
            <a:grpSpLocks/>
          </p:cNvGrpSpPr>
          <p:nvPr userDrawn="1"/>
        </p:nvGrpSpPr>
        <p:grpSpPr bwMode="auto">
          <a:xfrm>
            <a:off x="955681" y="5541975"/>
            <a:ext cx="125413" cy="168275"/>
            <a:chOff x="4954425" y="2036375"/>
            <a:chExt cx="166675" cy="168575"/>
          </a:xfrm>
        </p:grpSpPr>
        <p:sp>
          <p:nvSpPr>
            <p:cNvPr id="135"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6" name="Google Shape;232;p3"/>
            <p:cNvSpPr/>
            <p:nvPr/>
          </p:nvSpPr>
          <p:spPr>
            <a:xfrm>
              <a:off x="5009280" y="2104759"/>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37" name="TextBox 136"/>
          <p:cNvSpPr txBox="1"/>
          <p:nvPr userDrawn="1"/>
        </p:nvSpPr>
        <p:spPr>
          <a:xfrm>
            <a:off x="2668588" y="1522425"/>
            <a:ext cx="3389312" cy="2746375"/>
          </a:xfrm>
          <a:prstGeom prst="rect">
            <a:avLst/>
          </a:prstGeom>
          <a:noFill/>
        </p:spPr>
        <p:txBody>
          <a:bodyPr>
            <a:spAutoFit/>
          </a:bodyPr>
          <a:lstStyle/>
          <a:p>
            <a:pPr algn="ctr" eaLnBrk="1" fontAlgn="auto" hangingPunct="1">
              <a:spcBef>
                <a:spcPts val="0"/>
              </a:spcBef>
              <a:spcAft>
                <a:spcPts val="0"/>
              </a:spcAft>
              <a:defRPr/>
            </a:pPr>
            <a:r>
              <a:rPr lang="vi-VN" sz="8625" i="0" dirty="0">
                <a:solidFill>
                  <a:srgbClr val="C00000"/>
                </a:solidFill>
                <a:latin typeface="+mj-lt"/>
              </a:rPr>
              <a:t>HOẠT ĐỘNG</a:t>
            </a:r>
          </a:p>
        </p:txBody>
      </p:sp>
    </p:spTree>
    <p:extLst>
      <p:ext uri="{BB962C8B-B14F-4D97-AF65-F5344CB8AC3E}">
        <p14:creationId xmlns:p14="http://schemas.microsoft.com/office/powerpoint/2010/main" val="417051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15"/>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32"/>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34"/>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29"/>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33"/>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18"/>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1000" fill="hold"/>
                                        <p:tgtEl>
                                          <p:spTgt spid="73"/>
                                        </p:tgtEl>
                                        <p:attrNameLst>
                                          <p:attrName>ppt_w</p:attrName>
                                        </p:attrNameLst>
                                      </p:cBhvr>
                                      <p:tavLst>
                                        <p:tav tm="0">
                                          <p:val>
                                            <p:fltVal val="0"/>
                                          </p:val>
                                        </p:tav>
                                        <p:tav tm="100000">
                                          <p:val>
                                            <p:strVal val="#ppt_w"/>
                                          </p:val>
                                        </p:tav>
                                      </p:tavLst>
                                    </p:anim>
                                    <p:anim calcmode="lin" valueType="num">
                                      <p:cBhvr>
                                        <p:cTn id="31" dur="1000" fill="hold"/>
                                        <p:tgtEl>
                                          <p:spTgt spid="73"/>
                                        </p:tgtEl>
                                        <p:attrNameLst>
                                          <p:attrName>ppt_h</p:attrName>
                                        </p:attrNameLst>
                                      </p:cBhvr>
                                      <p:tavLst>
                                        <p:tav tm="0">
                                          <p:val>
                                            <p:fltVal val="0"/>
                                          </p:val>
                                        </p:tav>
                                        <p:tav tm="100000">
                                          <p:val>
                                            <p:strVal val="#ppt_h"/>
                                          </p:val>
                                        </p:tav>
                                      </p:tavLst>
                                    </p:anim>
                                    <p:anim calcmode="lin" valueType="num">
                                      <p:cBhvr>
                                        <p:cTn id="32" dur="1000" fill="hold"/>
                                        <p:tgtEl>
                                          <p:spTgt spid="73"/>
                                        </p:tgtEl>
                                        <p:attrNameLst>
                                          <p:attrName>style.rotation</p:attrName>
                                        </p:attrNameLst>
                                      </p:cBhvr>
                                      <p:tavLst>
                                        <p:tav tm="0">
                                          <p:val>
                                            <p:fltVal val="90"/>
                                          </p:val>
                                        </p:tav>
                                        <p:tav tm="100000">
                                          <p:val>
                                            <p:fltVal val="0"/>
                                          </p:val>
                                        </p:tav>
                                      </p:tavLst>
                                    </p:anim>
                                    <p:animEffect transition="in" filter="fade">
                                      <p:cBhvr>
                                        <p:cTn id="33" dur="1000"/>
                                        <p:tgtEl>
                                          <p:spTgt spid="73"/>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randombar(horizontal)">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32" grpId="0" animBg="1"/>
      <p:bldP spid="13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a:spLocks/>
            </p:cNvSpPr>
            <p:nvPr/>
          </p:nvSpPr>
          <p:spPr bwMode="auto">
            <a:xfrm>
              <a:off x="661380" y="219519"/>
              <a:ext cx="8068625"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p:cNvSpPr/>
          <p:nvPr userDrawn="1"/>
        </p:nvSpPr>
        <p:spPr>
          <a:xfrm rot="126755">
            <a:off x="2319338" y="1090613"/>
            <a:ext cx="4162425" cy="4730750"/>
          </a:xfrm>
          <a:prstGeom prst="rect">
            <a:avLst/>
          </a:prstGeom>
          <a:solidFill>
            <a:schemeClr val="accent5">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i="0" dirty="0">
              <a:solidFill>
                <a:prstClr val="black"/>
              </a:solidFill>
              <a:latin typeface="Arial"/>
            </a:endParaRPr>
          </a:p>
        </p:txBody>
      </p:sp>
      <p:sp>
        <p:nvSpPr>
          <p:cNvPr id="71" name="Google Shape;1766;p26"/>
          <p:cNvSpPr/>
          <p:nvPr userDrawn="1"/>
        </p:nvSpPr>
        <p:spPr>
          <a:xfrm rot="21464125">
            <a:off x="2108206" y="773125"/>
            <a:ext cx="963613"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2" name="Google Shape;1767;p26"/>
          <p:cNvSpPr/>
          <p:nvPr userDrawn="1"/>
        </p:nvSpPr>
        <p:spPr>
          <a:xfrm rot="4829593">
            <a:off x="5537206" y="1168407"/>
            <a:ext cx="1546225" cy="83185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grpSp>
        <p:nvGrpSpPr>
          <p:cNvPr id="73" name="Google Shape;939;p32"/>
          <p:cNvGrpSpPr>
            <a:grpSpLocks/>
          </p:cNvGrpSpPr>
          <p:nvPr userDrawn="1"/>
        </p:nvGrpSpPr>
        <p:grpSpPr bwMode="auto">
          <a:xfrm>
            <a:off x="1652594" y="3949700"/>
            <a:ext cx="1481137" cy="2020888"/>
            <a:chOff x="2718975" y="493050"/>
            <a:chExt cx="2013175" cy="2066600"/>
          </a:xfrm>
        </p:grpSpPr>
        <p:sp>
          <p:nvSpPr>
            <p:cNvPr id="74" name="Google Shape;940;p32"/>
            <p:cNvSpPr>
              <a:spLocks/>
            </p:cNvSpPr>
            <p:nvPr/>
          </p:nvSpPr>
          <p:spPr bwMode="auto">
            <a:xfrm>
              <a:off x="3297251" y="2415166"/>
              <a:ext cx="962354" cy="144484"/>
            </a:xfrm>
            <a:custGeom>
              <a:avLst/>
              <a:gdLst>
                <a:gd name="T0" fmla="*/ 2147483646 w 38517"/>
                <a:gd name="T1" fmla="*/ 2147483646 h 5748"/>
                <a:gd name="T2" fmla="*/ 2147483646 w 38517"/>
                <a:gd name="T3" fmla="*/ 2147483646 h 5748"/>
                <a:gd name="T4" fmla="*/ 2147483646 w 38517"/>
                <a:gd name="T5" fmla="*/ 2147483646 h 5748"/>
                <a:gd name="T6" fmla="*/ 2147483646 w 38517"/>
                <a:gd name="T7" fmla="*/ 2147483646 h 5748"/>
                <a:gd name="T8" fmla="*/ 2147483646 w 38517"/>
                <a:gd name="T9" fmla="*/ 2147483646 h 5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941;p32"/>
            <p:cNvSpPr>
              <a:spLocks/>
            </p:cNvSpPr>
            <p:nvPr/>
          </p:nvSpPr>
          <p:spPr bwMode="auto">
            <a:xfrm>
              <a:off x="3853949" y="2191136"/>
              <a:ext cx="379763" cy="366890"/>
            </a:xfrm>
            <a:custGeom>
              <a:avLst/>
              <a:gdLst>
                <a:gd name="T0" fmla="*/ 2147483646 w 15260"/>
                <a:gd name="T1" fmla="*/ 2147483646 h 14672"/>
                <a:gd name="T2" fmla="*/ 2147483646 w 15260"/>
                <a:gd name="T3" fmla="*/ 2147483646 h 14672"/>
                <a:gd name="T4" fmla="*/ 2147483646 w 15260"/>
                <a:gd name="T5" fmla="*/ 2147483646 h 14672"/>
                <a:gd name="T6" fmla="*/ 2147483646 w 15260"/>
                <a:gd name="T7" fmla="*/ 2147483646 h 14672"/>
                <a:gd name="T8" fmla="*/ 2147483646 w 15260"/>
                <a:gd name="T9" fmla="*/ 2147483646 h 14672"/>
                <a:gd name="T10" fmla="*/ 2147483646 w 15260"/>
                <a:gd name="T11" fmla="*/ 2147483646 h 14672"/>
                <a:gd name="T12" fmla="*/ 2147483646 w 15260"/>
                <a:gd name="T13" fmla="*/ 2147483646 h 14672"/>
                <a:gd name="T14" fmla="*/ 2147483646 w 15260"/>
                <a:gd name="T15" fmla="*/ 2147483646 h 14672"/>
                <a:gd name="T16" fmla="*/ 2147483646 w 15260"/>
                <a:gd name="T17" fmla="*/ 2147483646 h 14672"/>
                <a:gd name="T18" fmla="*/ 2147483646 w 15260"/>
                <a:gd name="T19" fmla="*/ 2147483646 h 14672"/>
                <a:gd name="T20" fmla="*/ 2147483646 w 15260"/>
                <a:gd name="T21" fmla="*/ 2147483646 h 14672"/>
                <a:gd name="T22" fmla="*/ 2147483646 w 15260"/>
                <a:gd name="T23" fmla="*/ 2147483646 h 14672"/>
                <a:gd name="T24" fmla="*/ 2147483646 w 15260"/>
                <a:gd name="T25" fmla="*/ 2147483646 h 14672"/>
                <a:gd name="T26" fmla="*/ 2147483646 w 15260"/>
                <a:gd name="T27" fmla="*/ 2147483646 h 14672"/>
                <a:gd name="T28" fmla="*/ 2147483646 w 15260"/>
                <a:gd name="T29" fmla="*/ 2147483646 h 14672"/>
                <a:gd name="T30" fmla="*/ 2147483646 w 15260"/>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942;p32"/>
            <p:cNvSpPr>
              <a:spLocks/>
            </p:cNvSpPr>
            <p:nvPr/>
          </p:nvSpPr>
          <p:spPr bwMode="auto">
            <a:xfrm>
              <a:off x="3976939" y="2374581"/>
              <a:ext cx="194197" cy="180198"/>
            </a:xfrm>
            <a:custGeom>
              <a:avLst/>
              <a:gdLst>
                <a:gd name="T0" fmla="*/ 2147483646 w 7832"/>
                <a:gd name="T1" fmla="*/ 0 h 7260"/>
                <a:gd name="T2" fmla="*/ 2147483646 w 7832"/>
                <a:gd name="T3" fmla="*/ 2147483646 h 7260"/>
                <a:gd name="T4" fmla="*/ 2147483646 w 7832"/>
                <a:gd name="T5" fmla="*/ 2147483646 h 7260"/>
                <a:gd name="T6" fmla="*/ 2147483646 w 7832"/>
                <a:gd name="T7" fmla="*/ 2147483646 h 7260"/>
                <a:gd name="T8" fmla="*/ 2147483646 w 7832"/>
                <a:gd name="T9" fmla="*/ 2147483646 h 7260"/>
                <a:gd name="T10" fmla="*/ 2147483646 w 7832"/>
                <a:gd name="T11" fmla="*/ 2147483646 h 7260"/>
                <a:gd name="T12" fmla="*/ 2147483646 w 7832"/>
                <a:gd name="T13" fmla="*/ 2147483646 h 7260"/>
                <a:gd name="T14" fmla="*/ 2147483646 w 7832"/>
                <a:gd name="T15" fmla="*/ 2147483646 h 7260"/>
                <a:gd name="T16" fmla="*/ 2147483646 w 7832"/>
                <a:gd name="T17" fmla="*/ 2147483646 h 7260"/>
                <a:gd name="T18" fmla="*/ 2147483646 w 7832"/>
                <a:gd name="T19" fmla="*/ 0 h 7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943;p32"/>
            <p:cNvSpPr>
              <a:spLocks/>
            </p:cNvSpPr>
            <p:nvPr/>
          </p:nvSpPr>
          <p:spPr bwMode="auto">
            <a:xfrm>
              <a:off x="3366298" y="2191136"/>
              <a:ext cx="381920" cy="366890"/>
            </a:xfrm>
            <a:custGeom>
              <a:avLst/>
              <a:gdLst>
                <a:gd name="T0" fmla="*/ 2147483646 w 15259"/>
                <a:gd name="T1" fmla="*/ 2147483646 h 14672"/>
                <a:gd name="T2" fmla="*/ 2147483646 w 15259"/>
                <a:gd name="T3" fmla="*/ 2147483646 h 14672"/>
                <a:gd name="T4" fmla="*/ 2147483646 w 15259"/>
                <a:gd name="T5" fmla="*/ 2147483646 h 14672"/>
                <a:gd name="T6" fmla="*/ 2147483646 w 15259"/>
                <a:gd name="T7" fmla="*/ 2147483646 h 14672"/>
                <a:gd name="T8" fmla="*/ 2147483646 w 15259"/>
                <a:gd name="T9" fmla="*/ 2147483646 h 14672"/>
                <a:gd name="T10" fmla="*/ 2147483646 w 15259"/>
                <a:gd name="T11" fmla="*/ 2147483646 h 14672"/>
                <a:gd name="T12" fmla="*/ 2147483646 w 15259"/>
                <a:gd name="T13" fmla="*/ 2147483646 h 14672"/>
                <a:gd name="T14" fmla="*/ 2147483646 w 15259"/>
                <a:gd name="T15" fmla="*/ 2147483646 h 14672"/>
                <a:gd name="T16" fmla="*/ 2147483646 w 15259"/>
                <a:gd name="T17" fmla="*/ 2147483646 h 14672"/>
                <a:gd name="T18" fmla="*/ 2147483646 w 15259"/>
                <a:gd name="T19" fmla="*/ 2147483646 h 14672"/>
                <a:gd name="T20" fmla="*/ 2147483646 w 15259"/>
                <a:gd name="T21" fmla="*/ 2147483646 h 14672"/>
                <a:gd name="T22" fmla="*/ 2147483646 w 15259"/>
                <a:gd name="T23" fmla="*/ 2147483646 h 14672"/>
                <a:gd name="T24" fmla="*/ 2147483646 w 15259"/>
                <a:gd name="T25" fmla="*/ 2147483646 h 14672"/>
                <a:gd name="T26" fmla="*/ 2147483646 w 15259"/>
                <a:gd name="T27" fmla="*/ 2147483646 h 14672"/>
                <a:gd name="T28" fmla="*/ 2147483646 w 15259"/>
                <a:gd name="T29" fmla="*/ 2147483646 h 14672"/>
                <a:gd name="T30" fmla="*/ 2147483646 w 15259"/>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944;p32"/>
            <p:cNvSpPr>
              <a:spLocks/>
            </p:cNvSpPr>
            <p:nvPr/>
          </p:nvSpPr>
          <p:spPr bwMode="auto">
            <a:xfrm>
              <a:off x="3426715" y="2377828"/>
              <a:ext cx="198513" cy="176951"/>
            </a:xfrm>
            <a:custGeom>
              <a:avLst/>
              <a:gdLst>
                <a:gd name="T0" fmla="*/ 2147483646 w 7966"/>
                <a:gd name="T1" fmla="*/ 2147483646 h 7126"/>
                <a:gd name="T2" fmla="*/ 2147483646 w 7966"/>
                <a:gd name="T3" fmla="*/ 2147483646 h 7126"/>
                <a:gd name="T4" fmla="*/ 2147483646 w 7966"/>
                <a:gd name="T5" fmla="*/ 2147483646 h 7126"/>
                <a:gd name="T6" fmla="*/ 2147483646 w 7966"/>
                <a:gd name="T7" fmla="*/ 2147483646 h 7126"/>
                <a:gd name="T8" fmla="*/ 2147483646 w 7966"/>
                <a:gd name="T9" fmla="*/ 2147483646 h 7126"/>
                <a:gd name="T10" fmla="*/ 2147483646 w 7966"/>
                <a:gd name="T11" fmla="*/ 2147483646 h 7126"/>
                <a:gd name="T12" fmla="*/ 2147483646 w 7966"/>
                <a:gd name="T13" fmla="*/ 2147483646 h 7126"/>
                <a:gd name="T14" fmla="*/ 2147483646 w 7966"/>
                <a:gd name="T15" fmla="*/ 2147483646 h 7126"/>
                <a:gd name="T16" fmla="*/ 2147483646 w 7966"/>
                <a:gd name="T17" fmla="*/ 2147483646 h 7126"/>
                <a:gd name="T18" fmla="*/ 2147483646 w 7966"/>
                <a:gd name="T19" fmla="*/ 2147483646 h 7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945;p32"/>
            <p:cNvSpPr/>
            <p:nvPr/>
          </p:nvSpPr>
          <p:spPr>
            <a:xfrm>
              <a:off x="3366298" y="2481726"/>
              <a:ext cx="112203" cy="7630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0" name="Google Shape;946;p32"/>
            <p:cNvSpPr/>
            <p:nvPr/>
          </p:nvSpPr>
          <p:spPr>
            <a:xfrm>
              <a:off x="4123666" y="2481726"/>
              <a:ext cx="110046" cy="7630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1" name="Google Shape;947;p32"/>
            <p:cNvSpPr/>
            <p:nvPr/>
          </p:nvSpPr>
          <p:spPr>
            <a:xfrm>
              <a:off x="3558337" y="1746322"/>
              <a:ext cx="474704" cy="610402"/>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2" name="Google Shape;948;p32"/>
            <p:cNvSpPr>
              <a:spLocks/>
            </p:cNvSpPr>
            <p:nvPr/>
          </p:nvSpPr>
          <p:spPr bwMode="auto">
            <a:xfrm>
              <a:off x="3597176" y="2020678"/>
              <a:ext cx="15105" cy="112015"/>
            </a:xfrm>
            <a:custGeom>
              <a:avLst/>
              <a:gdLst>
                <a:gd name="T0" fmla="*/ 2147483646 w 573"/>
                <a:gd name="T1" fmla="*/ 2147483646 h 4471"/>
                <a:gd name="T2" fmla="*/ 2147483646 w 573"/>
                <a:gd name="T3" fmla="*/ 2147483646 h 4471"/>
                <a:gd name="T4" fmla="*/ 2147483646 w 573"/>
                <a:gd name="T5" fmla="*/ 2147483646 h 4471"/>
                <a:gd name="T6" fmla="*/ 2147483646 w 573"/>
                <a:gd name="T7" fmla="*/ 2147483646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3" h="4471" extrusionOk="0">
                  <a:moveTo>
                    <a:pt x="572" y="1"/>
                  </a:moveTo>
                  <a:cubicBezTo>
                    <a:pt x="572" y="1547"/>
                    <a:pt x="270" y="3093"/>
                    <a:pt x="1" y="4471"/>
                  </a:cubicBezTo>
                  <a:cubicBezTo>
                    <a:pt x="270" y="3093"/>
                    <a:pt x="572" y="1547"/>
                    <a:pt x="572" y="1"/>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949;p32"/>
            <p:cNvSpPr/>
            <p:nvPr/>
          </p:nvSpPr>
          <p:spPr>
            <a:xfrm>
              <a:off x="3595019" y="1907040"/>
              <a:ext cx="60417" cy="251628"/>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4" name="Google Shape;950;p32"/>
            <p:cNvSpPr>
              <a:spLocks/>
            </p:cNvSpPr>
            <p:nvPr/>
          </p:nvSpPr>
          <p:spPr bwMode="auto">
            <a:xfrm>
              <a:off x="3966151" y="1984963"/>
              <a:ext cx="30208" cy="147730"/>
            </a:xfrm>
            <a:custGeom>
              <a:avLst/>
              <a:gdLst>
                <a:gd name="T0" fmla="*/ 0 w 1244"/>
                <a:gd name="T1" fmla="*/ 0 h 5882"/>
                <a:gd name="T2" fmla="*/ 2147483646 w 1244"/>
                <a:gd name="T3" fmla="*/ 2147483646 h 5882"/>
                <a:gd name="T4" fmla="*/ 2147483646 w 1244"/>
                <a:gd name="T5" fmla="*/ 2147483646 h 5882"/>
                <a:gd name="T6" fmla="*/ 2147483646 w 1244"/>
                <a:gd name="T7" fmla="*/ 2147483646 h 5882"/>
                <a:gd name="T8" fmla="*/ 2147483646 w 1244"/>
                <a:gd name="T9" fmla="*/ 2147483646 h 5882"/>
                <a:gd name="T10" fmla="*/ 0 w 1244"/>
                <a:gd name="T11" fmla="*/ 0 h 58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5882" extrusionOk="0">
                  <a:moveTo>
                    <a:pt x="0" y="0"/>
                  </a:moveTo>
                  <a:cubicBezTo>
                    <a:pt x="0" y="1983"/>
                    <a:pt x="404" y="3933"/>
                    <a:pt x="1109" y="5747"/>
                  </a:cubicBezTo>
                  <a:lnTo>
                    <a:pt x="1244" y="5882"/>
                  </a:lnTo>
                  <a:lnTo>
                    <a:pt x="1109" y="5747"/>
                  </a:lnTo>
                  <a:cubicBezTo>
                    <a:pt x="404" y="3933"/>
                    <a:pt x="0" y="1983"/>
                    <a:pt x="0" y="0"/>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951;p32"/>
            <p:cNvSpPr/>
            <p:nvPr/>
          </p:nvSpPr>
          <p:spPr>
            <a:xfrm>
              <a:off x="3877683" y="1851844"/>
              <a:ext cx="116518" cy="308448"/>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6" name="Google Shape;952;p32"/>
            <p:cNvSpPr/>
            <p:nvPr/>
          </p:nvSpPr>
          <p:spPr>
            <a:xfrm>
              <a:off x="3487132" y="2127823"/>
              <a:ext cx="621430" cy="373384"/>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7" name="Google Shape;953;p32"/>
            <p:cNvSpPr>
              <a:spLocks/>
            </p:cNvSpPr>
            <p:nvPr/>
          </p:nvSpPr>
          <p:spPr bwMode="auto">
            <a:xfrm>
              <a:off x="3487132" y="2132693"/>
              <a:ext cx="110044" cy="224030"/>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2147483646 w 4471"/>
                <a:gd name="T11" fmla="*/ 2147483646 h 8975"/>
                <a:gd name="T12" fmla="*/ 2147483646 w 4471"/>
                <a:gd name="T13" fmla="*/ 2147483646 h 89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1" h="8975" extrusionOk="0">
                  <a:moveTo>
                    <a:pt x="4336" y="1"/>
                  </a:moveTo>
                  <a:lnTo>
                    <a:pt x="1" y="8974"/>
                  </a:lnTo>
                  <a:lnTo>
                    <a:pt x="4336" y="1"/>
                  </a:lnTo>
                  <a:lnTo>
                    <a:pt x="4471" y="1"/>
                  </a:lnTo>
                  <a:lnTo>
                    <a:pt x="4336"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954;p32"/>
            <p:cNvSpPr>
              <a:spLocks/>
            </p:cNvSpPr>
            <p:nvPr/>
          </p:nvSpPr>
          <p:spPr bwMode="auto">
            <a:xfrm>
              <a:off x="3597176" y="2132693"/>
              <a:ext cx="0" cy="0"/>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955;p32"/>
            <p:cNvSpPr/>
            <p:nvPr/>
          </p:nvSpPr>
          <p:spPr>
            <a:xfrm>
              <a:off x="3487132" y="2132693"/>
              <a:ext cx="159673" cy="230524"/>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0" name="Google Shape;956;p32"/>
            <p:cNvSpPr>
              <a:spLocks/>
            </p:cNvSpPr>
            <p:nvPr/>
          </p:nvSpPr>
          <p:spPr bwMode="auto">
            <a:xfrm>
              <a:off x="3996360" y="2132693"/>
              <a:ext cx="112203" cy="224030"/>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1" h="8975" extrusionOk="0">
                  <a:moveTo>
                    <a:pt x="1" y="1"/>
                  </a:moveTo>
                  <a:lnTo>
                    <a:pt x="1" y="1"/>
                  </a:lnTo>
                  <a:lnTo>
                    <a:pt x="4471" y="8974"/>
                  </a:lnTo>
                  <a:lnTo>
                    <a:pt x="1"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957;p32"/>
            <p:cNvSpPr>
              <a:spLocks/>
            </p:cNvSpPr>
            <p:nvPr/>
          </p:nvSpPr>
          <p:spPr bwMode="auto">
            <a:xfrm>
              <a:off x="3994201" y="2127823"/>
              <a:ext cx="2158" cy="4870"/>
            </a:xfrm>
            <a:custGeom>
              <a:avLst/>
              <a:gdLst>
                <a:gd name="T0" fmla="*/ 0 w 135"/>
                <a:gd name="T1" fmla="*/ 0 h 135"/>
                <a:gd name="T2" fmla="*/ 0 w 135"/>
                <a:gd name="T3" fmla="*/ 2147483646 h 135"/>
                <a:gd name="T4" fmla="*/ 2147483646 w 135"/>
                <a:gd name="T5" fmla="*/ 2147483646 h 135"/>
                <a:gd name="T6" fmla="*/ 0 w 135"/>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135" extrusionOk="0">
                  <a:moveTo>
                    <a:pt x="0" y="0"/>
                  </a:moveTo>
                  <a:lnTo>
                    <a:pt x="0" y="135"/>
                  </a:lnTo>
                  <a:lnTo>
                    <a:pt x="135" y="135"/>
                  </a:lnTo>
                  <a:lnTo>
                    <a:pt x="0" y="0"/>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958;p32"/>
            <p:cNvSpPr>
              <a:spLocks/>
            </p:cNvSpPr>
            <p:nvPr/>
          </p:nvSpPr>
          <p:spPr bwMode="auto">
            <a:xfrm>
              <a:off x="3933785" y="2127823"/>
              <a:ext cx="60417" cy="25975"/>
            </a:xfrm>
            <a:custGeom>
              <a:avLst/>
              <a:gdLst>
                <a:gd name="T0" fmla="*/ 2147483646 w 2387"/>
                <a:gd name="T1" fmla="*/ 0 h 976"/>
                <a:gd name="T2" fmla="*/ 2147483646 w 2387"/>
                <a:gd name="T3" fmla="*/ 0 h 976"/>
                <a:gd name="T4" fmla="*/ 2147483646 w 2387"/>
                <a:gd name="T5" fmla="*/ 2147483646 h 976"/>
                <a:gd name="T6" fmla="*/ 2147483646 w 2387"/>
                <a:gd name="T7" fmla="*/ 2147483646 h 976"/>
                <a:gd name="T8" fmla="*/ 2147483646 w 2387"/>
                <a:gd name="T9" fmla="*/ 0 h 976"/>
                <a:gd name="T10" fmla="*/ 2147483646 w 2387"/>
                <a:gd name="T11" fmla="*/ 2147483646 h 976"/>
                <a:gd name="T12" fmla="*/ 2147483646 w 2387"/>
                <a:gd name="T13" fmla="*/ 2147483646 h 976"/>
                <a:gd name="T14" fmla="*/ 0 w 2387"/>
                <a:gd name="T15" fmla="*/ 2147483646 h 976"/>
                <a:gd name="T16" fmla="*/ 2147483646 w 2387"/>
                <a:gd name="T17" fmla="*/ 2147483646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87" h="976" extrusionOk="0">
                  <a:moveTo>
                    <a:pt x="2386" y="0"/>
                  </a:moveTo>
                  <a:lnTo>
                    <a:pt x="2386" y="0"/>
                  </a:lnTo>
                  <a:cubicBezTo>
                    <a:pt x="2324" y="33"/>
                    <a:pt x="2262" y="64"/>
                    <a:pt x="2200" y="95"/>
                  </a:cubicBez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959;p32"/>
            <p:cNvSpPr/>
            <p:nvPr/>
          </p:nvSpPr>
          <p:spPr>
            <a:xfrm>
              <a:off x="3933785" y="2127823"/>
              <a:ext cx="174778" cy="238641"/>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4" name="Google Shape;960;p32"/>
            <p:cNvSpPr>
              <a:spLocks/>
            </p:cNvSpPr>
            <p:nvPr/>
          </p:nvSpPr>
          <p:spPr bwMode="auto">
            <a:xfrm>
              <a:off x="3802163" y="2093731"/>
              <a:ext cx="107887" cy="238642"/>
            </a:xfrm>
            <a:custGeom>
              <a:avLst/>
              <a:gdLst>
                <a:gd name="T0" fmla="*/ 2147483646 w 4336"/>
                <a:gd name="T1" fmla="*/ 2147483646 h 9546"/>
                <a:gd name="T2" fmla="*/ 2147483646 w 4336"/>
                <a:gd name="T3" fmla="*/ 2147483646 h 9546"/>
                <a:gd name="T4" fmla="*/ 0 w 4336"/>
                <a:gd name="T5" fmla="*/ 2147483646 h 9546"/>
                <a:gd name="T6" fmla="*/ 2147483646 w 4336"/>
                <a:gd name="T7" fmla="*/ 2147483646 h 9546"/>
                <a:gd name="T8" fmla="*/ 2147483646 w 4336"/>
                <a:gd name="T9" fmla="*/ 2147483646 h 9546"/>
                <a:gd name="T10" fmla="*/ 2147483646 w 4336"/>
                <a:gd name="T11" fmla="*/ 2147483646 h 9546"/>
                <a:gd name="T12" fmla="*/ 2147483646 w 4336"/>
                <a:gd name="T13" fmla="*/ 2147483646 h 9546"/>
                <a:gd name="T14" fmla="*/ 2147483646 w 4336"/>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961;p32"/>
            <p:cNvSpPr/>
            <p:nvPr/>
          </p:nvSpPr>
          <p:spPr>
            <a:xfrm>
              <a:off x="3815109" y="1806388"/>
              <a:ext cx="146727" cy="241887"/>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6" name="Google Shape;962;p32"/>
            <p:cNvSpPr>
              <a:spLocks/>
            </p:cNvSpPr>
            <p:nvPr/>
          </p:nvSpPr>
          <p:spPr bwMode="auto">
            <a:xfrm>
              <a:off x="3808635" y="2045029"/>
              <a:ext cx="140254" cy="51949"/>
            </a:xfrm>
            <a:custGeom>
              <a:avLst/>
              <a:gdLst>
                <a:gd name="T0" fmla="*/ 2147483646 w 5614"/>
                <a:gd name="T1" fmla="*/ 2147483646 h 2118"/>
                <a:gd name="T2" fmla="*/ 2147483646 w 5614"/>
                <a:gd name="T3" fmla="*/ 2147483646 h 2118"/>
                <a:gd name="T4" fmla="*/ 2147483646 w 5614"/>
                <a:gd name="T5" fmla="*/ 2147483646 h 2118"/>
                <a:gd name="T6" fmla="*/ 2147483646 w 5614"/>
                <a:gd name="T7" fmla="*/ 2147483646 h 2118"/>
                <a:gd name="T8" fmla="*/ 2147483646 w 5614"/>
                <a:gd name="T9" fmla="*/ 2147483646 h 2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14" h="2118" extrusionOk="0">
                  <a:moveTo>
                    <a:pt x="5614" y="1"/>
                  </a:moveTo>
                  <a:lnTo>
                    <a:pt x="135" y="135"/>
                  </a:lnTo>
                  <a:lnTo>
                    <a:pt x="1" y="2118"/>
                  </a:lnTo>
                  <a:lnTo>
                    <a:pt x="4336" y="1950"/>
                  </a:lnTo>
                  <a:lnTo>
                    <a:pt x="561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963;p32"/>
            <p:cNvSpPr>
              <a:spLocks/>
            </p:cNvSpPr>
            <p:nvPr/>
          </p:nvSpPr>
          <p:spPr bwMode="auto">
            <a:xfrm>
              <a:off x="3618754" y="2045029"/>
              <a:ext cx="144570" cy="48702"/>
            </a:xfrm>
            <a:custGeom>
              <a:avLst/>
              <a:gdLst>
                <a:gd name="T0" fmla="*/ 0 w 5748"/>
                <a:gd name="T1" fmla="*/ 2147483646 h 1950"/>
                <a:gd name="T2" fmla="*/ 2147483646 w 5748"/>
                <a:gd name="T3" fmla="*/ 2147483646 h 1950"/>
                <a:gd name="T4" fmla="*/ 2147483646 w 5748"/>
                <a:gd name="T5" fmla="*/ 2147483646 h 1950"/>
                <a:gd name="T6" fmla="*/ 2147483646 w 5748"/>
                <a:gd name="T7" fmla="*/ 2147483646 h 1950"/>
                <a:gd name="T8" fmla="*/ 0 w 5748"/>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8" h="1950" extrusionOk="0">
                  <a:moveTo>
                    <a:pt x="0" y="1"/>
                  </a:moveTo>
                  <a:lnTo>
                    <a:pt x="1412" y="1950"/>
                  </a:lnTo>
                  <a:lnTo>
                    <a:pt x="5747" y="1950"/>
                  </a:lnTo>
                  <a:lnTo>
                    <a:pt x="5478"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964;p32"/>
            <p:cNvSpPr/>
            <p:nvPr/>
          </p:nvSpPr>
          <p:spPr>
            <a:xfrm>
              <a:off x="3612281" y="1806388"/>
              <a:ext cx="144568" cy="238641"/>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9" name="Google Shape;965;p32"/>
            <p:cNvSpPr>
              <a:spLocks/>
            </p:cNvSpPr>
            <p:nvPr/>
          </p:nvSpPr>
          <p:spPr bwMode="auto">
            <a:xfrm>
              <a:off x="3653278" y="2093731"/>
              <a:ext cx="105730" cy="238642"/>
            </a:xfrm>
            <a:custGeom>
              <a:avLst/>
              <a:gdLst>
                <a:gd name="T0" fmla="*/ 2147483646 w 4202"/>
                <a:gd name="T1" fmla="*/ 2147483646 h 9546"/>
                <a:gd name="T2" fmla="*/ 2147483646 w 4202"/>
                <a:gd name="T3" fmla="*/ 2147483646 h 9546"/>
                <a:gd name="T4" fmla="*/ 2147483646 w 4202"/>
                <a:gd name="T5" fmla="*/ 2147483646 h 9546"/>
                <a:gd name="T6" fmla="*/ 2147483646 w 4202"/>
                <a:gd name="T7" fmla="*/ 2147483646 h 9546"/>
                <a:gd name="T8" fmla="*/ 2147483646 w 4202"/>
                <a:gd name="T9" fmla="*/ 2147483646 h 9546"/>
                <a:gd name="T10" fmla="*/ 2147483646 w 4202"/>
                <a:gd name="T11" fmla="*/ 2147483646 h 9546"/>
                <a:gd name="T12" fmla="*/ 2147483646 w 4202"/>
                <a:gd name="T13" fmla="*/ 2147483646 h 9546"/>
                <a:gd name="T14" fmla="*/ 2147483646 w 4202"/>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lnTo>
                    <a:pt x="269"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966;p32"/>
            <p:cNvSpPr>
              <a:spLocks/>
            </p:cNvSpPr>
            <p:nvPr/>
          </p:nvSpPr>
          <p:spPr bwMode="auto">
            <a:xfrm>
              <a:off x="3707222" y="1631060"/>
              <a:ext cx="118675" cy="202926"/>
            </a:xfrm>
            <a:custGeom>
              <a:avLst/>
              <a:gdLst>
                <a:gd name="T0" fmla="*/ 2147483646 w 4773"/>
                <a:gd name="T1" fmla="*/ 0 h 8134"/>
                <a:gd name="T2" fmla="*/ 0 w 4773"/>
                <a:gd name="T3" fmla="*/ 2147483646 h 8134"/>
                <a:gd name="T4" fmla="*/ 0 w 4773"/>
                <a:gd name="T5" fmla="*/ 2147483646 h 8134"/>
                <a:gd name="T6" fmla="*/ 2147483646 w 4773"/>
                <a:gd name="T7" fmla="*/ 2147483646 h 8134"/>
                <a:gd name="T8" fmla="*/ 2147483646 w 4773"/>
                <a:gd name="T9" fmla="*/ 2147483646 h 8134"/>
                <a:gd name="T10" fmla="*/ 2147483646 w 4773"/>
                <a:gd name="T11" fmla="*/ 2147483646 h 8134"/>
                <a:gd name="T12" fmla="*/ 2147483646 w 4773"/>
                <a:gd name="T13" fmla="*/ 2147483646 h 8134"/>
                <a:gd name="T14" fmla="*/ 2147483646 w 4773"/>
                <a:gd name="T15" fmla="*/ 2147483646 h 8134"/>
                <a:gd name="T16" fmla="*/ 2147483646 w 4773"/>
                <a:gd name="T17" fmla="*/ 2147483646 h 8134"/>
                <a:gd name="T18" fmla="*/ 2147483646 w 4773"/>
                <a:gd name="T19" fmla="*/ 0 h 8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967;p32"/>
            <p:cNvSpPr>
              <a:spLocks/>
            </p:cNvSpPr>
            <p:nvPr/>
          </p:nvSpPr>
          <p:spPr bwMode="auto">
            <a:xfrm>
              <a:off x="3718010" y="1730088"/>
              <a:ext cx="101415" cy="42209"/>
            </a:xfrm>
            <a:custGeom>
              <a:avLst/>
              <a:gdLst>
                <a:gd name="T0" fmla="*/ 2147483646 w 4067"/>
                <a:gd name="T1" fmla="*/ 0 h 1681"/>
                <a:gd name="T2" fmla="*/ 2147483646 w 4067"/>
                <a:gd name="T3" fmla="*/ 2147483646 h 1681"/>
                <a:gd name="T4" fmla="*/ 0 w 4067"/>
                <a:gd name="T5" fmla="*/ 2147483646 h 1681"/>
                <a:gd name="T6" fmla="*/ 2147483646 w 4067"/>
                <a:gd name="T7" fmla="*/ 2147483646 h 1681"/>
                <a:gd name="T8" fmla="*/ 2147483646 w 4067"/>
                <a:gd name="T9" fmla="*/ 2147483646 h 1681"/>
                <a:gd name="T10" fmla="*/ 2147483646 w 4067"/>
                <a:gd name="T11" fmla="*/ 2147483646 h 1681"/>
                <a:gd name="T12" fmla="*/ 2147483646 w 4067"/>
                <a:gd name="T13" fmla="*/ 0 h 16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968;p32"/>
            <p:cNvSpPr>
              <a:spLocks/>
            </p:cNvSpPr>
            <p:nvPr/>
          </p:nvSpPr>
          <p:spPr bwMode="auto">
            <a:xfrm>
              <a:off x="3892788" y="493050"/>
              <a:ext cx="839362" cy="1409119"/>
            </a:xfrm>
            <a:custGeom>
              <a:avLst/>
              <a:gdLst>
                <a:gd name="T0" fmla="*/ 2147483646 w 33610"/>
                <a:gd name="T1" fmla="*/ 2147483646 h 56383"/>
                <a:gd name="T2" fmla="*/ 2147483646 w 33610"/>
                <a:gd name="T3" fmla="*/ 2147483646 h 56383"/>
                <a:gd name="T4" fmla="*/ 2147483646 w 33610"/>
                <a:gd name="T5" fmla="*/ 2147483646 h 56383"/>
                <a:gd name="T6" fmla="*/ 2147483646 w 33610"/>
                <a:gd name="T7" fmla="*/ 2147483646 h 56383"/>
                <a:gd name="T8" fmla="*/ 2147483646 w 33610"/>
                <a:gd name="T9" fmla="*/ 2147483646 h 56383"/>
                <a:gd name="T10" fmla="*/ 2147483646 w 33610"/>
                <a:gd name="T11" fmla="*/ 2147483646 h 56383"/>
                <a:gd name="T12" fmla="*/ 2147483646 w 33610"/>
                <a:gd name="T13" fmla="*/ 2147483646 h 56383"/>
                <a:gd name="T14" fmla="*/ 2147483646 w 33610"/>
                <a:gd name="T15" fmla="*/ 2147483646 h 56383"/>
                <a:gd name="T16" fmla="*/ 2147483646 w 33610"/>
                <a:gd name="T17" fmla="*/ 2147483646 h 56383"/>
                <a:gd name="T18" fmla="*/ 2147483646 w 33610"/>
                <a:gd name="T19" fmla="*/ 2147483646 h 56383"/>
                <a:gd name="T20" fmla="*/ 2147483646 w 33610"/>
                <a:gd name="T21" fmla="*/ 2147483646 h 56383"/>
                <a:gd name="T22" fmla="*/ 2147483646 w 33610"/>
                <a:gd name="T23" fmla="*/ 2147483646 h 56383"/>
                <a:gd name="T24" fmla="*/ 2147483646 w 33610"/>
                <a:gd name="T25" fmla="*/ 2147483646 h 56383"/>
                <a:gd name="T26" fmla="*/ 2147483646 w 33610"/>
                <a:gd name="T27" fmla="*/ 2147483646 h 56383"/>
                <a:gd name="T28" fmla="*/ 2147483646 w 33610"/>
                <a:gd name="T29" fmla="*/ 2147483646 h 56383"/>
                <a:gd name="T30" fmla="*/ 2147483646 w 33610"/>
                <a:gd name="T31" fmla="*/ 2147483646 h 56383"/>
                <a:gd name="T32" fmla="*/ 2147483646 w 33610"/>
                <a:gd name="T33" fmla="*/ 2147483646 h 56383"/>
                <a:gd name="T34" fmla="*/ 2147483646 w 33610"/>
                <a:gd name="T35" fmla="*/ 2147483646 h 56383"/>
                <a:gd name="T36" fmla="*/ 2147483646 w 33610"/>
                <a:gd name="T37" fmla="*/ 2147483646 h 56383"/>
                <a:gd name="T38" fmla="*/ 2147483646 w 33610"/>
                <a:gd name="T39" fmla="*/ 2147483646 h 56383"/>
                <a:gd name="T40" fmla="*/ 2147483646 w 33610"/>
                <a:gd name="T41" fmla="*/ 2147483646 h 56383"/>
                <a:gd name="T42" fmla="*/ 2147483646 w 33610"/>
                <a:gd name="T43" fmla="*/ 2147483646 h 56383"/>
                <a:gd name="T44" fmla="*/ 2147483646 w 33610"/>
                <a:gd name="T45" fmla="*/ 2147483646 h 56383"/>
                <a:gd name="T46" fmla="*/ 2147483646 w 33610"/>
                <a:gd name="T47" fmla="*/ 2147483646 h 56383"/>
                <a:gd name="T48" fmla="*/ 2147483646 w 33610"/>
                <a:gd name="T49" fmla="*/ 2147483646 h 56383"/>
                <a:gd name="T50" fmla="*/ 2147483646 w 33610"/>
                <a:gd name="T51" fmla="*/ 2147483646 h 56383"/>
                <a:gd name="T52" fmla="*/ 2147483646 w 33610"/>
                <a:gd name="T53" fmla="*/ 2147483646 h 56383"/>
                <a:gd name="T54" fmla="*/ 2147483646 w 33610"/>
                <a:gd name="T55" fmla="*/ 2147483646 h 563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cubicBezTo>
                    <a:pt x="30390" y="28579"/>
                    <a:pt x="31292" y="30364"/>
                    <a:pt x="32931" y="30364"/>
                  </a:cubicBezTo>
                  <a:cubicBezTo>
                    <a:pt x="33144" y="30364"/>
                    <a:pt x="33370" y="30334"/>
                    <a:pt x="33609" y="30268"/>
                  </a:cubicBez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969;p32"/>
            <p:cNvSpPr>
              <a:spLocks/>
            </p:cNvSpPr>
            <p:nvPr/>
          </p:nvSpPr>
          <p:spPr bwMode="auto">
            <a:xfrm>
              <a:off x="4056777" y="538505"/>
              <a:ext cx="304241" cy="1173725"/>
            </a:xfrm>
            <a:custGeom>
              <a:avLst/>
              <a:gdLst>
                <a:gd name="T0" fmla="*/ 2147483646 w 12167"/>
                <a:gd name="T1" fmla="*/ 2147483646 h 46919"/>
                <a:gd name="T2" fmla="*/ 2147483646 w 12167"/>
                <a:gd name="T3" fmla="*/ 2147483646 h 46919"/>
                <a:gd name="T4" fmla="*/ 0 w 12167"/>
                <a:gd name="T5" fmla="*/ 2147483646 h 46919"/>
                <a:gd name="T6" fmla="*/ 2147483646 w 12167"/>
                <a:gd name="T7" fmla="*/ 2147483646 h 46919"/>
                <a:gd name="T8" fmla="*/ 2147483646 w 12167"/>
                <a:gd name="T9" fmla="*/ 2147483646 h 46919"/>
                <a:gd name="T10" fmla="*/ 2147483646 w 12167"/>
                <a:gd name="T11" fmla="*/ 2147483646 h 46919"/>
                <a:gd name="T12" fmla="*/ 2147483646 w 12167"/>
                <a:gd name="T13" fmla="*/ 2147483646 h 46919"/>
                <a:gd name="T14" fmla="*/ 2147483646 w 12167"/>
                <a:gd name="T15" fmla="*/ 2147483646 h 46919"/>
                <a:gd name="T16" fmla="*/ 2147483646 w 12167"/>
                <a:gd name="T17" fmla="*/ 2147483646 h 46919"/>
                <a:gd name="T18" fmla="*/ 2147483646 w 12167"/>
                <a:gd name="T19" fmla="*/ 2147483646 h 46919"/>
                <a:gd name="T20" fmla="*/ 2147483646 w 12167"/>
                <a:gd name="T21" fmla="*/ 2147483646 h 46919"/>
                <a:gd name="T22" fmla="*/ 2147483646 w 12167"/>
                <a:gd name="T23" fmla="*/ 2147483646 h 46919"/>
                <a:gd name="T24" fmla="*/ 2147483646 w 12167"/>
                <a:gd name="T25" fmla="*/ 2147483646 h 46919"/>
                <a:gd name="T26" fmla="*/ 2147483646 w 12167"/>
                <a:gd name="T27" fmla="*/ 2147483646 h 46919"/>
                <a:gd name="T28" fmla="*/ 2147483646 w 12167"/>
                <a:gd name="T29" fmla="*/ 2147483646 h 46919"/>
                <a:gd name="T30" fmla="*/ 2147483646 w 12167"/>
                <a:gd name="T31" fmla="*/ 2147483646 h 46919"/>
                <a:gd name="T32" fmla="*/ 2147483646 w 12167"/>
                <a:gd name="T33" fmla="*/ 2147483646 h 46919"/>
                <a:gd name="T34" fmla="*/ 2147483646 w 12167"/>
                <a:gd name="T35" fmla="*/ 2147483646 h 46919"/>
                <a:gd name="T36" fmla="*/ 2147483646 w 12167"/>
                <a:gd name="T37" fmla="*/ 2147483646 h 46919"/>
                <a:gd name="T38" fmla="*/ 2147483646 w 12167"/>
                <a:gd name="T39" fmla="*/ 2147483646 h 46919"/>
                <a:gd name="T40" fmla="*/ 2147483646 w 12167"/>
                <a:gd name="T41" fmla="*/ 2147483646 h 46919"/>
                <a:gd name="T42" fmla="*/ 2147483646 w 12167"/>
                <a:gd name="T43" fmla="*/ 2147483646 h 46919"/>
                <a:gd name="T44" fmla="*/ 2147483646 w 12167"/>
                <a:gd name="T45" fmla="*/ 2147483646 h 46919"/>
                <a:gd name="T46" fmla="*/ 2147483646 w 12167"/>
                <a:gd name="T47" fmla="*/ 2147483646 h 46919"/>
                <a:gd name="T48" fmla="*/ 2147483646 w 12167"/>
                <a:gd name="T49" fmla="*/ 2147483646 h 46919"/>
                <a:gd name="T50" fmla="*/ 2147483646 w 12167"/>
                <a:gd name="T51" fmla="*/ 2147483646 h 469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970;p32"/>
            <p:cNvSpPr>
              <a:spLocks/>
            </p:cNvSpPr>
            <p:nvPr/>
          </p:nvSpPr>
          <p:spPr bwMode="auto">
            <a:xfrm>
              <a:off x="2718975" y="713834"/>
              <a:ext cx="860939" cy="1397756"/>
            </a:xfrm>
            <a:custGeom>
              <a:avLst/>
              <a:gdLst>
                <a:gd name="T0" fmla="*/ 0 w 34450"/>
                <a:gd name="T1" fmla="*/ 2147483646 h 55868"/>
                <a:gd name="T2" fmla="*/ 0 w 34450"/>
                <a:gd name="T3" fmla="*/ 2147483646 h 55868"/>
                <a:gd name="T4" fmla="*/ 2147483646 w 34450"/>
                <a:gd name="T5" fmla="*/ 2147483646 h 55868"/>
                <a:gd name="T6" fmla="*/ 2147483646 w 34450"/>
                <a:gd name="T7" fmla="*/ 2147483646 h 55868"/>
                <a:gd name="T8" fmla="*/ 0 w 34450"/>
                <a:gd name="T9" fmla="*/ 2147483646 h 55868"/>
                <a:gd name="T10" fmla="*/ 2147483646 w 34450"/>
                <a:gd name="T11" fmla="*/ 0 h 55868"/>
                <a:gd name="T12" fmla="*/ 2147483646 w 34450"/>
                <a:gd name="T13" fmla="*/ 2147483646 h 55868"/>
                <a:gd name="T14" fmla="*/ 2147483646 w 34450"/>
                <a:gd name="T15" fmla="*/ 2147483646 h 55868"/>
                <a:gd name="T16" fmla="*/ 2147483646 w 34450"/>
                <a:gd name="T17" fmla="*/ 2147483646 h 55868"/>
                <a:gd name="T18" fmla="*/ 2147483646 w 34450"/>
                <a:gd name="T19" fmla="*/ 2147483646 h 55868"/>
                <a:gd name="T20" fmla="*/ 2147483646 w 34450"/>
                <a:gd name="T21" fmla="*/ 2147483646 h 55868"/>
                <a:gd name="T22" fmla="*/ 2147483646 w 34450"/>
                <a:gd name="T23" fmla="*/ 2147483646 h 55868"/>
                <a:gd name="T24" fmla="*/ 2147483646 w 34450"/>
                <a:gd name="T25" fmla="*/ 2147483646 h 55868"/>
                <a:gd name="T26" fmla="*/ 2147483646 w 34450"/>
                <a:gd name="T27" fmla="*/ 2147483646 h 55868"/>
                <a:gd name="T28" fmla="*/ 2147483646 w 34450"/>
                <a:gd name="T29" fmla="*/ 2147483646 h 55868"/>
                <a:gd name="T30" fmla="*/ 2147483646 w 34450"/>
                <a:gd name="T31" fmla="*/ 2147483646 h 55868"/>
                <a:gd name="T32" fmla="*/ 2147483646 w 34450"/>
                <a:gd name="T33" fmla="*/ 2147483646 h 55868"/>
                <a:gd name="T34" fmla="*/ 2147483646 w 34450"/>
                <a:gd name="T35" fmla="*/ 2147483646 h 55868"/>
                <a:gd name="T36" fmla="*/ 2147483646 w 34450"/>
                <a:gd name="T37" fmla="*/ 2147483646 h 55868"/>
                <a:gd name="T38" fmla="*/ 2147483646 w 34450"/>
                <a:gd name="T39" fmla="*/ 2147483646 h 55868"/>
                <a:gd name="T40" fmla="*/ 2147483646 w 34450"/>
                <a:gd name="T41" fmla="*/ 2147483646 h 55868"/>
                <a:gd name="T42" fmla="*/ 2147483646 w 34450"/>
                <a:gd name="T43" fmla="*/ 2147483646 h 55868"/>
                <a:gd name="T44" fmla="*/ 2147483646 w 34450"/>
                <a:gd name="T45" fmla="*/ 2147483646 h 55868"/>
                <a:gd name="T46" fmla="*/ 2147483646 w 34450"/>
                <a:gd name="T47" fmla="*/ 2147483646 h 55868"/>
                <a:gd name="T48" fmla="*/ 2147483646 w 34450"/>
                <a:gd name="T49" fmla="*/ 2147483646 h 55868"/>
                <a:gd name="T50" fmla="*/ 2147483646 w 34450"/>
                <a:gd name="T51" fmla="*/ 2147483646 h 55868"/>
                <a:gd name="T52" fmla="*/ 2147483646 w 34450"/>
                <a:gd name="T53" fmla="*/ 2147483646 h 55868"/>
                <a:gd name="T54" fmla="*/ 2147483646 w 34450"/>
                <a:gd name="T55" fmla="*/ 2147483646 h 55868"/>
                <a:gd name="T56" fmla="*/ 2147483646 w 34450"/>
                <a:gd name="T57" fmla="*/ 2147483646 h 55868"/>
                <a:gd name="T58" fmla="*/ 2147483646 w 34450"/>
                <a:gd name="T59" fmla="*/ 2147483646 h 55868"/>
                <a:gd name="T60" fmla="*/ 2147483646 w 34450"/>
                <a:gd name="T61" fmla="*/ 2147483646 h 55868"/>
                <a:gd name="T62" fmla="*/ 2147483646 w 34450"/>
                <a:gd name="T63" fmla="*/ 0 h 55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50" h="55868" extrusionOk="0">
                  <a:moveTo>
                    <a:pt x="0" y="28971"/>
                  </a:moveTo>
                  <a:lnTo>
                    <a:pt x="0" y="28971"/>
                  </a:lnTo>
                  <a:cubicBezTo>
                    <a:pt x="15" y="28978"/>
                    <a:pt x="30" y="28984"/>
                    <a:pt x="46" y="28987"/>
                  </a:cubicBez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cubicBezTo>
                    <a:pt x="319" y="29079"/>
                    <a:pt x="578" y="29120"/>
                    <a:pt x="825" y="29120"/>
                  </a:cubicBezTo>
                  <a:cubicBezTo>
                    <a:pt x="2344" y="29120"/>
                    <a:pt x="3389" y="27540"/>
                    <a:pt x="4336" y="26450"/>
                  </a:cubicBez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971;p32"/>
            <p:cNvSpPr>
              <a:spLocks/>
            </p:cNvSpPr>
            <p:nvPr/>
          </p:nvSpPr>
          <p:spPr bwMode="auto">
            <a:xfrm>
              <a:off x="3135419" y="1369691"/>
              <a:ext cx="315031" cy="512997"/>
            </a:xfrm>
            <a:custGeom>
              <a:avLst/>
              <a:gdLst>
                <a:gd name="T0" fmla="*/ 2147483646 w 12604"/>
                <a:gd name="T1" fmla="*/ 0 h 20569"/>
                <a:gd name="T2" fmla="*/ 2147483646 w 12604"/>
                <a:gd name="T3" fmla="*/ 2147483646 h 20569"/>
                <a:gd name="T4" fmla="*/ 0 w 12604"/>
                <a:gd name="T5" fmla="*/ 2147483646 h 20569"/>
                <a:gd name="T6" fmla="*/ 2147483646 w 12604"/>
                <a:gd name="T7" fmla="*/ 2147483646 h 20569"/>
                <a:gd name="T8" fmla="*/ 2147483646 w 12604"/>
                <a:gd name="T9" fmla="*/ 2147483646 h 20569"/>
                <a:gd name="T10" fmla="*/ 2147483646 w 12604"/>
                <a:gd name="T11" fmla="*/ 0 h 20569"/>
                <a:gd name="T12" fmla="*/ 2147483646 w 12604"/>
                <a:gd name="T13" fmla="*/ 2147483646 h 20569"/>
                <a:gd name="T14" fmla="*/ 2147483646 w 12604"/>
                <a:gd name="T15" fmla="*/ 2147483646 h 20569"/>
                <a:gd name="T16" fmla="*/ 2147483646 w 12604"/>
                <a:gd name="T17" fmla="*/ 2147483646 h 20569"/>
                <a:gd name="T18" fmla="*/ 2147483646 w 12604"/>
                <a:gd name="T19" fmla="*/ 2147483646 h 20569"/>
                <a:gd name="T20" fmla="*/ 2147483646 w 12604"/>
                <a:gd name="T21" fmla="*/ 2147483646 h 20569"/>
                <a:gd name="T22" fmla="*/ 2147483646 w 12604"/>
                <a:gd name="T23" fmla="*/ 2147483646 h 20569"/>
                <a:gd name="T24" fmla="*/ 2147483646 w 12604"/>
                <a:gd name="T25" fmla="*/ 2147483646 h 20569"/>
                <a:gd name="T26" fmla="*/ 2147483646 w 12604"/>
                <a:gd name="T27" fmla="*/ 2147483646 h 20569"/>
                <a:gd name="T28" fmla="*/ 2147483646 w 12604"/>
                <a:gd name="T29" fmla="*/ 2147483646 h 20569"/>
                <a:gd name="T30" fmla="*/ 2147483646 w 12604"/>
                <a:gd name="T31" fmla="*/ 2147483646 h 20569"/>
                <a:gd name="T32" fmla="*/ 2147483646 w 12604"/>
                <a:gd name="T33" fmla="*/ 2147483646 h 20569"/>
                <a:gd name="T34" fmla="*/ 2147483646 w 12604"/>
                <a:gd name="T35" fmla="*/ 2147483646 h 20569"/>
                <a:gd name="T36" fmla="*/ 2147483646 w 12604"/>
                <a:gd name="T37" fmla="*/ 2147483646 h 20569"/>
                <a:gd name="T38" fmla="*/ 2147483646 w 12604"/>
                <a:gd name="T39" fmla="*/ 2147483646 h 20569"/>
                <a:gd name="T40" fmla="*/ 2147483646 w 12604"/>
                <a:gd name="T41" fmla="*/ 2147483646 h 20569"/>
                <a:gd name="T42" fmla="*/ 2147483646 w 12604"/>
                <a:gd name="T43" fmla="*/ 2147483646 h 205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972;p32"/>
            <p:cNvSpPr>
              <a:spLocks/>
            </p:cNvSpPr>
            <p:nvPr/>
          </p:nvSpPr>
          <p:spPr bwMode="auto">
            <a:xfrm>
              <a:off x="3197994" y="661885"/>
              <a:ext cx="1124184" cy="1071450"/>
            </a:xfrm>
            <a:custGeom>
              <a:avLst/>
              <a:gdLst>
                <a:gd name="T0" fmla="*/ 2147483646 w 44970"/>
                <a:gd name="T1" fmla="*/ 2147483646 h 42852"/>
                <a:gd name="T2" fmla="*/ 2147483646 w 44970"/>
                <a:gd name="T3" fmla="*/ 2147483646 h 42852"/>
                <a:gd name="T4" fmla="*/ 2147483646 w 44970"/>
                <a:gd name="T5" fmla="*/ 2147483646 h 42852"/>
                <a:gd name="T6" fmla="*/ 2147483646 w 44970"/>
                <a:gd name="T7" fmla="*/ 2147483646 h 42852"/>
                <a:gd name="T8" fmla="*/ 2147483646 w 44970"/>
                <a:gd name="T9" fmla="*/ 2147483646 h 42852"/>
                <a:gd name="T10" fmla="*/ 2147483646 w 44970"/>
                <a:gd name="T11" fmla="*/ 2147483646 h 42852"/>
                <a:gd name="T12" fmla="*/ 2147483646 w 44970"/>
                <a:gd name="T13" fmla="*/ 2147483646 h 42852"/>
                <a:gd name="T14" fmla="*/ 2147483646 w 44970"/>
                <a:gd name="T15" fmla="*/ 2147483646 h 42852"/>
                <a:gd name="T16" fmla="*/ 2147483646 w 44970"/>
                <a:gd name="T17" fmla="*/ 2147483646 h 42852"/>
                <a:gd name="T18" fmla="*/ 2147483646 w 44970"/>
                <a:gd name="T19" fmla="*/ 2147483646 h 42852"/>
                <a:gd name="T20" fmla="*/ 2147483646 w 44970"/>
                <a:gd name="T21" fmla="*/ 2147483646 h 42852"/>
                <a:gd name="T22" fmla="*/ 2147483646 w 44970"/>
                <a:gd name="T23" fmla="*/ 2147483646 h 42852"/>
                <a:gd name="T24" fmla="*/ 2147483646 w 44970"/>
                <a:gd name="T25" fmla="*/ 2147483646 h 428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973;p32"/>
            <p:cNvSpPr>
              <a:spLocks/>
            </p:cNvSpPr>
            <p:nvPr/>
          </p:nvSpPr>
          <p:spPr bwMode="auto">
            <a:xfrm>
              <a:off x="3353352" y="1064490"/>
              <a:ext cx="828574" cy="259745"/>
            </a:xfrm>
            <a:custGeom>
              <a:avLst/>
              <a:gdLst>
                <a:gd name="T0" fmla="*/ 2147483646 w 33206"/>
                <a:gd name="T1" fmla="*/ 0 h 10386"/>
                <a:gd name="T2" fmla="*/ 2147483646 w 33206"/>
                <a:gd name="T3" fmla="*/ 2147483646 h 10386"/>
                <a:gd name="T4" fmla="*/ 2147483646 w 33206"/>
                <a:gd name="T5" fmla="*/ 2147483646 h 10386"/>
                <a:gd name="T6" fmla="*/ 2147483646 w 33206"/>
                <a:gd name="T7" fmla="*/ 2147483646 h 10386"/>
                <a:gd name="T8" fmla="*/ 2147483646 w 33206"/>
                <a:gd name="T9" fmla="*/ 0 h 10386"/>
                <a:gd name="T10" fmla="*/ 0 w 33206"/>
                <a:gd name="T11" fmla="*/ 2147483646 h 10386"/>
                <a:gd name="T12" fmla="*/ 2147483646 w 33206"/>
                <a:gd name="T13" fmla="*/ 2147483646 h 10386"/>
                <a:gd name="T14" fmla="*/ 2147483646 w 33206"/>
                <a:gd name="T15" fmla="*/ 2147483646 h 10386"/>
                <a:gd name="T16" fmla="*/ 0 w 33206"/>
                <a:gd name="T17" fmla="*/ 2147483646 h 10386"/>
                <a:gd name="T18" fmla="*/ 2147483646 w 33206"/>
                <a:gd name="T19" fmla="*/ 2147483646 h 10386"/>
                <a:gd name="T20" fmla="*/ 2147483646 w 33206"/>
                <a:gd name="T21" fmla="*/ 2147483646 h 10386"/>
                <a:gd name="T22" fmla="*/ 2147483646 w 33206"/>
                <a:gd name="T23" fmla="*/ 2147483646 h 10386"/>
                <a:gd name="T24" fmla="*/ 2147483646 w 33206"/>
                <a:gd name="T25" fmla="*/ 2147483646 h 10386"/>
                <a:gd name="T26" fmla="*/ 2147483646 w 33206"/>
                <a:gd name="T27" fmla="*/ 2147483646 h 10386"/>
                <a:gd name="T28" fmla="*/ 2147483646 w 33206"/>
                <a:gd name="T29" fmla="*/ 2147483646 h 10386"/>
                <a:gd name="T30" fmla="*/ 2147483646 w 33206"/>
                <a:gd name="T31" fmla="*/ 2147483646 h 103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974;p32"/>
            <p:cNvSpPr>
              <a:spLocks/>
            </p:cNvSpPr>
            <p:nvPr/>
          </p:nvSpPr>
          <p:spPr bwMode="auto">
            <a:xfrm>
              <a:off x="4266077" y="1267417"/>
              <a:ext cx="56101" cy="94158"/>
            </a:xfrm>
            <a:custGeom>
              <a:avLst/>
              <a:gdLst>
                <a:gd name="T0" fmla="*/ 2147483646 w 2253"/>
                <a:gd name="T1" fmla="*/ 2147483646 h 3799"/>
                <a:gd name="T2" fmla="*/ 2147483646 w 2253"/>
                <a:gd name="T3" fmla="*/ 2147483646 h 3799"/>
                <a:gd name="T4" fmla="*/ 2147483646 w 2253"/>
                <a:gd name="T5" fmla="*/ 2147483646 h 3799"/>
                <a:gd name="T6" fmla="*/ 0 60000 65536"/>
                <a:gd name="T7" fmla="*/ 0 60000 65536"/>
                <a:gd name="T8" fmla="*/ 0 60000 65536"/>
              </a:gdLst>
              <a:ahLst/>
              <a:cxnLst>
                <a:cxn ang="T6">
                  <a:pos x="T0" y="T1"/>
                </a:cxn>
                <a:cxn ang="T7">
                  <a:pos x="T2" y="T3"/>
                </a:cxn>
                <a:cxn ang="T8">
                  <a:pos x="T4" y="T5"/>
                </a:cxn>
              </a:cxnLst>
              <a:rect l="0" t="0"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975;p32"/>
            <p:cNvSpPr>
              <a:spLocks/>
            </p:cNvSpPr>
            <p:nvPr/>
          </p:nvSpPr>
          <p:spPr bwMode="auto">
            <a:xfrm>
              <a:off x="4209976" y="1463849"/>
              <a:ext cx="53944" cy="9740"/>
            </a:xfrm>
            <a:custGeom>
              <a:avLst/>
              <a:gdLst>
                <a:gd name="T0" fmla="*/ 2147483646 w 2118"/>
                <a:gd name="T1" fmla="*/ 2147483646 h 438"/>
                <a:gd name="T2" fmla="*/ 2147483646 w 2118"/>
                <a:gd name="T3" fmla="*/ 2147483646 h 438"/>
                <a:gd name="T4" fmla="*/ 0 w 2118"/>
                <a:gd name="T5" fmla="*/ 2147483646 h 438"/>
                <a:gd name="T6" fmla="*/ 2147483646 w 2118"/>
                <a:gd name="T7" fmla="*/ 2147483646 h 4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976;p32"/>
            <p:cNvSpPr>
              <a:spLocks/>
            </p:cNvSpPr>
            <p:nvPr/>
          </p:nvSpPr>
          <p:spPr bwMode="auto">
            <a:xfrm>
              <a:off x="4192714" y="1243065"/>
              <a:ext cx="129465" cy="230524"/>
            </a:xfrm>
            <a:custGeom>
              <a:avLst/>
              <a:gdLst>
                <a:gd name="T0" fmla="*/ 2147483646 w 5211"/>
                <a:gd name="T1" fmla="*/ 2147483646 h 9244"/>
                <a:gd name="T2" fmla="*/ 2147483646 w 5211"/>
                <a:gd name="T3" fmla="*/ 2147483646 h 9244"/>
                <a:gd name="T4" fmla="*/ 2147483646 w 5211"/>
                <a:gd name="T5" fmla="*/ 2147483646 h 9244"/>
                <a:gd name="T6" fmla="*/ 2147483646 w 5211"/>
                <a:gd name="T7" fmla="*/ 2147483646 h 9244"/>
                <a:gd name="T8" fmla="*/ 2147483646 w 5211"/>
                <a:gd name="T9" fmla="*/ 2147483646 h 9244"/>
                <a:gd name="T10" fmla="*/ 2147483646 w 5211"/>
                <a:gd name="T11" fmla="*/ 2147483646 h 9244"/>
                <a:gd name="T12" fmla="*/ 2147483646 w 5211"/>
                <a:gd name="T13" fmla="*/ 2147483646 h 9244"/>
                <a:gd name="T14" fmla="*/ 2147483646 w 5211"/>
                <a:gd name="T15" fmla="*/ 2147483646 h 9244"/>
                <a:gd name="T16" fmla="*/ 2147483646 w 5211"/>
                <a:gd name="T17" fmla="*/ 2147483646 h 9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977;p32"/>
            <p:cNvSpPr>
              <a:spLocks/>
            </p:cNvSpPr>
            <p:nvPr/>
          </p:nvSpPr>
          <p:spPr bwMode="auto">
            <a:xfrm>
              <a:off x="3208782" y="1445992"/>
              <a:ext cx="10789" cy="21104"/>
            </a:xfrm>
            <a:custGeom>
              <a:avLst/>
              <a:gdLst>
                <a:gd name="T0" fmla="*/ 2147483646 w 404"/>
                <a:gd name="T1" fmla="*/ 0 h 841"/>
                <a:gd name="T2" fmla="*/ 2147483646 w 404"/>
                <a:gd name="T3" fmla="*/ 2147483646 h 841"/>
                <a:gd name="T4" fmla="*/ 2147483646 w 404"/>
                <a:gd name="T5" fmla="*/ 2147483646 h 841"/>
                <a:gd name="T6" fmla="*/ 2147483646 w 404"/>
                <a:gd name="T7" fmla="*/ 2147483646 h 841"/>
                <a:gd name="T8" fmla="*/ 2147483646 w 404"/>
                <a:gd name="T9" fmla="*/ 0 h 8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978;p32"/>
            <p:cNvSpPr>
              <a:spLocks/>
            </p:cNvSpPr>
            <p:nvPr/>
          </p:nvSpPr>
          <p:spPr bwMode="auto">
            <a:xfrm>
              <a:off x="3202310" y="1421640"/>
              <a:ext cx="38839" cy="82794"/>
            </a:xfrm>
            <a:custGeom>
              <a:avLst/>
              <a:gdLst>
                <a:gd name="T0" fmla="*/ 2147483646 w 1547"/>
                <a:gd name="T1" fmla="*/ 2147483646 h 3359"/>
                <a:gd name="T2" fmla="*/ 2147483646 w 1547"/>
                <a:gd name="T3" fmla="*/ 2147483646 h 3359"/>
                <a:gd name="T4" fmla="*/ 2147483646 w 1547"/>
                <a:gd name="T5" fmla="*/ 2147483646 h 3359"/>
                <a:gd name="T6" fmla="*/ 2147483646 w 1547"/>
                <a:gd name="T7" fmla="*/ 2147483646 h 3359"/>
                <a:gd name="T8" fmla="*/ 2147483646 w 1547"/>
                <a:gd name="T9" fmla="*/ 2147483646 h 3359"/>
                <a:gd name="T10" fmla="*/ 2147483646 w 1547"/>
                <a:gd name="T11" fmla="*/ 2147483646 h 3359"/>
                <a:gd name="T12" fmla="*/ 2147483646 w 1547"/>
                <a:gd name="T13" fmla="*/ 2147483646 h 3359"/>
                <a:gd name="T14" fmla="*/ 2147483646 w 1547"/>
                <a:gd name="T15" fmla="*/ 2147483646 h 3359"/>
                <a:gd name="T16" fmla="*/ 2147483646 w 1547"/>
                <a:gd name="T17" fmla="*/ 2147483646 h 3359"/>
                <a:gd name="T18" fmla="*/ 2147483646 w 1547"/>
                <a:gd name="T19" fmla="*/ 2147483646 h 3359"/>
                <a:gd name="T20" fmla="*/ 2147483646 w 1547"/>
                <a:gd name="T21" fmla="*/ 2147483646 h 3359"/>
                <a:gd name="T22" fmla="*/ 0 w 1547"/>
                <a:gd name="T23" fmla="*/ 2147483646 h 3359"/>
                <a:gd name="T24" fmla="*/ 0 w 1547"/>
                <a:gd name="T25" fmla="*/ 2147483646 h 3359"/>
                <a:gd name="T26" fmla="*/ 2147483646 w 1547"/>
                <a:gd name="T27" fmla="*/ 2147483646 h 3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cubicBezTo>
                    <a:pt x="104" y="2474"/>
                    <a:pt x="232" y="2123"/>
                    <a:pt x="437" y="1849"/>
                  </a:cubicBezTo>
                  <a:lnTo>
                    <a:pt x="303" y="1849"/>
                  </a:lnTo>
                  <a:close/>
                  <a:moveTo>
                    <a:pt x="43" y="2839"/>
                  </a:moveTo>
                  <a:cubicBezTo>
                    <a:pt x="14" y="3011"/>
                    <a:pt x="0" y="3186"/>
                    <a:pt x="0" y="3358"/>
                  </a:cubicBezTo>
                  <a:cubicBezTo>
                    <a:pt x="0" y="3176"/>
                    <a:pt x="16" y="3006"/>
                    <a:pt x="43" y="2839"/>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979;p32"/>
            <p:cNvSpPr>
              <a:spLocks/>
            </p:cNvSpPr>
            <p:nvPr/>
          </p:nvSpPr>
          <p:spPr bwMode="auto">
            <a:xfrm>
              <a:off x="3202310" y="1320989"/>
              <a:ext cx="174777" cy="297084"/>
            </a:xfrm>
            <a:custGeom>
              <a:avLst/>
              <a:gdLst>
                <a:gd name="T0" fmla="*/ 2147483646 w 7025"/>
                <a:gd name="T1" fmla="*/ 2147483646 h 11899"/>
                <a:gd name="T2" fmla="*/ 2147483646 w 7025"/>
                <a:gd name="T3" fmla="*/ 2147483646 h 11899"/>
                <a:gd name="T4" fmla="*/ 2147483646 w 7025"/>
                <a:gd name="T5" fmla="*/ 2147483646 h 11899"/>
                <a:gd name="T6" fmla="*/ 2147483646 w 7025"/>
                <a:gd name="T7" fmla="*/ 2147483646 h 11899"/>
                <a:gd name="T8" fmla="*/ 2147483646 w 7025"/>
                <a:gd name="T9" fmla="*/ 2147483646 h 11899"/>
                <a:gd name="T10" fmla="*/ 2147483646 w 7025"/>
                <a:gd name="T11" fmla="*/ 2147483646 h 11899"/>
                <a:gd name="T12" fmla="*/ 2147483646 w 7025"/>
                <a:gd name="T13" fmla="*/ 2147483646 h 11899"/>
                <a:gd name="T14" fmla="*/ 2147483646 w 7025"/>
                <a:gd name="T15" fmla="*/ 2147483646 h 11899"/>
                <a:gd name="T16" fmla="*/ 0 w 7025"/>
                <a:gd name="T17" fmla="*/ 2147483646 h 11899"/>
                <a:gd name="T18" fmla="*/ 2147483646 w 7025"/>
                <a:gd name="T19" fmla="*/ 2147483646 h 11899"/>
                <a:gd name="T20" fmla="*/ 2147483646 w 7025"/>
                <a:gd name="T21" fmla="*/ 2147483646 h 11899"/>
                <a:gd name="T22" fmla="*/ 2147483646 w 7025"/>
                <a:gd name="T23" fmla="*/ 2147483646 h 11899"/>
                <a:gd name="T24" fmla="*/ 2147483646 w 7025"/>
                <a:gd name="T25" fmla="*/ 2147483646 h 11899"/>
                <a:gd name="T26" fmla="*/ 2147483646 w 7025"/>
                <a:gd name="T27" fmla="*/ 2147483646 h 11899"/>
                <a:gd name="T28" fmla="*/ 2147483646 w 7025"/>
                <a:gd name="T29" fmla="*/ 2147483646 h 11899"/>
                <a:gd name="T30" fmla="*/ 2147483646 w 7025"/>
                <a:gd name="T31" fmla="*/ 2147483646 h 1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980;p32"/>
            <p:cNvSpPr>
              <a:spLocks/>
            </p:cNvSpPr>
            <p:nvPr/>
          </p:nvSpPr>
          <p:spPr bwMode="auto">
            <a:xfrm>
              <a:off x="3057740" y="530389"/>
              <a:ext cx="1320540" cy="899369"/>
            </a:xfrm>
            <a:custGeom>
              <a:avLst/>
              <a:gdLst>
                <a:gd name="T0" fmla="*/ 2147483646 w 52800"/>
                <a:gd name="T1" fmla="*/ 0 h 35952"/>
                <a:gd name="T2" fmla="*/ 2147483646 w 52800"/>
                <a:gd name="T3" fmla="*/ 2147483646 h 35952"/>
                <a:gd name="T4" fmla="*/ 2147483646 w 52800"/>
                <a:gd name="T5" fmla="*/ 2147483646 h 35952"/>
                <a:gd name="T6" fmla="*/ 2147483646 w 52800"/>
                <a:gd name="T7" fmla="*/ 2147483646 h 35952"/>
                <a:gd name="T8" fmla="*/ 2147483646 w 52800"/>
                <a:gd name="T9" fmla="*/ 2147483646 h 35952"/>
                <a:gd name="T10" fmla="*/ 2147483646 w 52800"/>
                <a:gd name="T11" fmla="*/ 2147483646 h 35952"/>
                <a:gd name="T12" fmla="*/ 2147483646 w 52800"/>
                <a:gd name="T13" fmla="*/ 2147483646 h 35952"/>
                <a:gd name="T14" fmla="*/ 2147483646 w 52800"/>
                <a:gd name="T15" fmla="*/ 2147483646 h 35952"/>
                <a:gd name="T16" fmla="*/ 2147483646 w 52800"/>
                <a:gd name="T17" fmla="*/ 2147483646 h 35952"/>
                <a:gd name="T18" fmla="*/ 2147483646 w 52800"/>
                <a:gd name="T19" fmla="*/ 2147483646 h 35952"/>
                <a:gd name="T20" fmla="*/ 2147483646 w 52800"/>
                <a:gd name="T21" fmla="*/ 2147483646 h 35952"/>
                <a:gd name="T22" fmla="*/ 2147483646 w 52800"/>
                <a:gd name="T23" fmla="*/ 2147483646 h 35952"/>
                <a:gd name="T24" fmla="*/ 0 w 52800"/>
                <a:gd name="T25" fmla="*/ 2147483646 h 35952"/>
                <a:gd name="T26" fmla="*/ 2147483646 w 52800"/>
                <a:gd name="T27" fmla="*/ 2147483646 h 35952"/>
                <a:gd name="T28" fmla="*/ 2147483646 w 52800"/>
                <a:gd name="T29" fmla="*/ 2147483646 h 35952"/>
                <a:gd name="T30" fmla="*/ 2147483646 w 52800"/>
                <a:gd name="T31" fmla="*/ 2147483646 h 35952"/>
                <a:gd name="T32" fmla="*/ 2147483646 w 52800"/>
                <a:gd name="T33" fmla="*/ 2147483646 h 35952"/>
                <a:gd name="T34" fmla="*/ 2147483646 w 52800"/>
                <a:gd name="T35" fmla="*/ 2147483646 h 35952"/>
                <a:gd name="T36" fmla="*/ 2147483646 w 52800"/>
                <a:gd name="T37" fmla="*/ 2147483646 h 35952"/>
                <a:gd name="T38" fmla="*/ 2147483646 w 52800"/>
                <a:gd name="T39" fmla="*/ 2147483646 h 35952"/>
                <a:gd name="T40" fmla="*/ 2147483646 w 52800"/>
                <a:gd name="T41" fmla="*/ 2147483646 h 35952"/>
                <a:gd name="T42" fmla="*/ 2147483646 w 52800"/>
                <a:gd name="T43" fmla="*/ 2147483646 h 35952"/>
                <a:gd name="T44" fmla="*/ 2147483646 w 52800"/>
                <a:gd name="T45" fmla="*/ 2147483646 h 35952"/>
                <a:gd name="T46" fmla="*/ 2147483646 w 52800"/>
                <a:gd name="T47" fmla="*/ 2147483646 h 35952"/>
                <a:gd name="T48" fmla="*/ 2147483646 w 52800"/>
                <a:gd name="T49" fmla="*/ 2147483646 h 35952"/>
                <a:gd name="T50" fmla="*/ 2147483646 w 52800"/>
                <a:gd name="T51" fmla="*/ 2147483646 h 35952"/>
                <a:gd name="T52" fmla="*/ 2147483646 w 52800"/>
                <a:gd name="T53" fmla="*/ 2147483646 h 35952"/>
                <a:gd name="T54" fmla="*/ 2147483646 w 52800"/>
                <a:gd name="T55" fmla="*/ 2147483646 h 35952"/>
                <a:gd name="T56" fmla="*/ 2147483646 w 52800"/>
                <a:gd name="T57" fmla="*/ 2147483646 h 35952"/>
                <a:gd name="T58" fmla="*/ 2147483646 w 52800"/>
                <a:gd name="T59" fmla="*/ 2147483646 h 35952"/>
                <a:gd name="T60" fmla="*/ 2147483646 w 52800"/>
                <a:gd name="T61" fmla="*/ 2147483646 h 35952"/>
                <a:gd name="T62" fmla="*/ 2147483646 w 52800"/>
                <a:gd name="T63" fmla="*/ 2147483646 h 35952"/>
                <a:gd name="T64" fmla="*/ 2147483646 w 52800"/>
                <a:gd name="T65" fmla="*/ 2147483646 h 35952"/>
                <a:gd name="T66" fmla="*/ 2147483646 w 52800"/>
                <a:gd name="T67" fmla="*/ 2147483646 h 35952"/>
                <a:gd name="T68" fmla="*/ 2147483646 w 52800"/>
                <a:gd name="T69" fmla="*/ 2147483646 h 35952"/>
                <a:gd name="T70" fmla="*/ 2147483646 w 52800"/>
                <a:gd name="T71" fmla="*/ 2147483646 h 35952"/>
                <a:gd name="T72" fmla="*/ 2147483646 w 52800"/>
                <a:gd name="T73" fmla="*/ 2147483646 h 35952"/>
                <a:gd name="T74" fmla="*/ 2147483646 w 52800"/>
                <a:gd name="T75" fmla="*/ 2147483646 h 35952"/>
                <a:gd name="T76" fmla="*/ 2147483646 w 52800"/>
                <a:gd name="T77" fmla="*/ 2147483646 h 35952"/>
                <a:gd name="T78" fmla="*/ 2147483646 w 52800"/>
                <a:gd name="T79" fmla="*/ 2147483646 h 35952"/>
                <a:gd name="T80" fmla="*/ 2147483646 w 52800"/>
                <a:gd name="T81" fmla="*/ 2147483646 h 35952"/>
                <a:gd name="T82" fmla="*/ 2147483646 w 52800"/>
                <a:gd name="T83" fmla="*/ 2147483646 h 35952"/>
                <a:gd name="T84" fmla="*/ 2147483646 w 52800"/>
                <a:gd name="T85" fmla="*/ 2147483646 h 35952"/>
                <a:gd name="T86" fmla="*/ 2147483646 w 52800"/>
                <a:gd name="T87" fmla="*/ 2147483646 h 35952"/>
                <a:gd name="T88" fmla="*/ 2147483646 w 52800"/>
                <a:gd name="T89" fmla="*/ 2147483646 h 35952"/>
                <a:gd name="T90" fmla="*/ 2147483646 w 52800"/>
                <a:gd name="T91" fmla="*/ 2147483646 h 35952"/>
                <a:gd name="T92" fmla="*/ 2147483646 w 52800"/>
                <a:gd name="T93" fmla="*/ 2147483646 h 35952"/>
                <a:gd name="T94" fmla="*/ 2147483646 w 52800"/>
                <a:gd name="T95" fmla="*/ 2147483646 h 35952"/>
                <a:gd name="T96" fmla="*/ 2147483646 w 52800"/>
                <a:gd name="T97" fmla="*/ 0 h 359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cubicBezTo>
                    <a:pt x="8402" y="31575"/>
                    <a:pt x="9001" y="31616"/>
                    <a:pt x="9789" y="31616"/>
                  </a:cubicBezTo>
                  <a:cubicBezTo>
                    <a:pt x="11021" y="31616"/>
                    <a:pt x="12715" y="31516"/>
                    <a:pt x="13309" y="31004"/>
                  </a:cubicBezTo>
                  <a:cubicBezTo>
                    <a:pt x="12771" y="30298"/>
                    <a:pt x="11763" y="27509"/>
                    <a:pt x="11763" y="27508"/>
                  </a:cubicBez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981;p32"/>
            <p:cNvSpPr>
              <a:spLocks/>
            </p:cNvSpPr>
            <p:nvPr/>
          </p:nvSpPr>
          <p:spPr bwMode="auto">
            <a:xfrm>
              <a:off x="4266077" y="996307"/>
              <a:ext cx="81994" cy="246758"/>
            </a:xfrm>
            <a:custGeom>
              <a:avLst/>
              <a:gdLst>
                <a:gd name="T0" fmla="*/ 2147483646 w 3227"/>
                <a:gd name="T1" fmla="*/ 0 h 9867"/>
                <a:gd name="T2" fmla="*/ 2147483646 w 3227"/>
                <a:gd name="T3" fmla="*/ 2147483646 h 9867"/>
                <a:gd name="T4" fmla="*/ 2147483646 w 3227"/>
                <a:gd name="T5" fmla="*/ 2147483646 h 9867"/>
                <a:gd name="T6" fmla="*/ 2147483646 w 3227"/>
                <a:gd name="T7" fmla="*/ 0 h 9867"/>
                <a:gd name="T8" fmla="*/ 2147483646 w 3227"/>
                <a:gd name="T9" fmla="*/ 2147483646 h 9867"/>
                <a:gd name="T10" fmla="*/ 2147483646 w 3227"/>
                <a:gd name="T11" fmla="*/ 2147483646 h 9867"/>
                <a:gd name="T12" fmla="*/ 0 w 3227"/>
                <a:gd name="T13" fmla="*/ 2147483646 h 9867"/>
                <a:gd name="T14" fmla="*/ 0 w 3227"/>
                <a:gd name="T15" fmla="*/ 2147483646 h 9867"/>
                <a:gd name="T16" fmla="*/ 2147483646 w 3227"/>
                <a:gd name="T17" fmla="*/ 2147483646 h 98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982;p32"/>
            <p:cNvSpPr>
              <a:spLocks/>
            </p:cNvSpPr>
            <p:nvPr/>
          </p:nvSpPr>
          <p:spPr bwMode="auto">
            <a:xfrm>
              <a:off x="4287655" y="1161894"/>
              <a:ext cx="23736" cy="48702"/>
            </a:xfrm>
            <a:custGeom>
              <a:avLst/>
              <a:gdLst>
                <a:gd name="T0" fmla="*/ 2147483646 w 976"/>
                <a:gd name="T1" fmla="*/ 2147483646 h 1950"/>
                <a:gd name="T2" fmla="*/ 0 w 976"/>
                <a:gd name="T3" fmla="*/ 2147483646 h 1950"/>
                <a:gd name="T4" fmla="*/ 2147483646 w 976"/>
                <a:gd name="T5" fmla="*/ 2147483646 h 1950"/>
                <a:gd name="T6" fmla="*/ 2147483646 w 976"/>
                <a:gd name="T7" fmla="*/ 2147483646 h 19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983;p32"/>
            <p:cNvSpPr>
              <a:spLocks/>
            </p:cNvSpPr>
            <p:nvPr/>
          </p:nvSpPr>
          <p:spPr bwMode="auto">
            <a:xfrm>
              <a:off x="3759008" y="1134297"/>
              <a:ext cx="241667" cy="123379"/>
            </a:xfrm>
            <a:custGeom>
              <a:avLst/>
              <a:gdLst>
                <a:gd name="T0" fmla="*/ 2147483646 w 9646"/>
                <a:gd name="T1" fmla="*/ 2147483646 h 4908"/>
                <a:gd name="T2" fmla="*/ 2147483646 w 9646"/>
                <a:gd name="T3" fmla="*/ 2147483646 h 4908"/>
                <a:gd name="T4" fmla="*/ 2147483646 w 9646"/>
                <a:gd name="T5" fmla="*/ 2147483646 h 4908"/>
                <a:gd name="T6" fmla="*/ 2147483646 w 9646"/>
                <a:gd name="T7" fmla="*/ 2147483646 h 4908"/>
                <a:gd name="T8" fmla="*/ 2147483646 w 9646"/>
                <a:gd name="T9" fmla="*/ 2147483646 h 4908"/>
                <a:gd name="T10" fmla="*/ 2147483646 w 9646"/>
                <a:gd name="T11" fmla="*/ 2147483646 h 4908"/>
                <a:gd name="T12" fmla="*/ 2147483646 w 9646"/>
                <a:gd name="T13" fmla="*/ 2147483646 h 4908"/>
                <a:gd name="T14" fmla="*/ 2147483646 w 9646"/>
                <a:gd name="T15" fmla="*/ 0 h 4908"/>
                <a:gd name="T16" fmla="*/ 2147483646 w 9646"/>
                <a:gd name="T17" fmla="*/ 0 h 4908"/>
                <a:gd name="T18" fmla="*/ 2147483646 w 9646"/>
                <a:gd name="T19" fmla="*/ 2147483646 h 4908"/>
                <a:gd name="T20" fmla="*/ 2147483646 w 9646"/>
                <a:gd name="T21" fmla="*/ 0 h 49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984;p32"/>
            <p:cNvSpPr>
              <a:spLocks/>
            </p:cNvSpPr>
            <p:nvPr/>
          </p:nvSpPr>
          <p:spPr bwMode="auto">
            <a:xfrm>
              <a:off x="3057740" y="1189493"/>
              <a:ext cx="56101" cy="21104"/>
            </a:xfrm>
            <a:custGeom>
              <a:avLst/>
              <a:gdLst>
                <a:gd name="T0" fmla="*/ 2147483646 w 2252"/>
                <a:gd name="T1" fmla="*/ 2147483646 h 841"/>
                <a:gd name="T2" fmla="*/ 0 w 2252"/>
                <a:gd name="T3" fmla="*/ 2147483646 h 841"/>
                <a:gd name="T4" fmla="*/ 2147483646 w 2252"/>
                <a:gd name="T5" fmla="*/ 2147483646 h 841"/>
                <a:gd name="T6" fmla="*/ 2147483646 w 2252"/>
                <a:gd name="T7" fmla="*/ 2147483646 h 8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985;p32"/>
            <p:cNvSpPr>
              <a:spLocks/>
            </p:cNvSpPr>
            <p:nvPr/>
          </p:nvSpPr>
          <p:spPr bwMode="auto">
            <a:xfrm>
              <a:off x="3672698" y="1239818"/>
              <a:ext cx="86310" cy="27598"/>
            </a:xfrm>
            <a:custGeom>
              <a:avLst/>
              <a:gdLst>
                <a:gd name="T0" fmla="*/ 0 w 3495"/>
                <a:gd name="T1" fmla="*/ 2147483646 h 1110"/>
                <a:gd name="T2" fmla="*/ 0 w 3495"/>
                <a:gd name="T3" fmla="*/ 2147483646 h 1110"/>
                <a:gd name="T4" fmla="*/ 2147483646 w 3495"/>
                <a:gd name="T5" fmla="*/ 2147483646 h 1110"/>
                <a:gd name="T6" fmla="*/ 2147483646 w 3495"/>
                <a:gd name="T7" fmla="*/ 2147483646 h 1110"/>
                <a:gd name="T8" fmla="*/ 0 w 3495"/>
                <a:gd name="T9" fmla="*/ 2147483646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986;p32"/>
            <p:cNvSpPr>
              <a:spLocks/>
            </p:cNvSpPr>
            <p:nvPr/>
          </p:nvSpPr>
          <p:spPr bwMode="auto">
            <a:xfrm>
              <a:off x="3096580" y="1260923"/>
              <a:ext cx="138096" cy="157470"/>
            </a:xfrm>
            <a:custGeom>
              <a:avLst/>
              <a:gdLst>
                <a:gd name="T0" fmla="*/ 2147483646 w 5479"/>
                <a:gd name="T1" fmla="*/ 2147483646 h 6286"/>
                <a:gd name="T2" fmla="*/ 2147483646 w 5479"/>
                <a:gd name="T3" fmla="*/ 2147483646 h 6286"/>
                <a:gd name="T4" fmla="*/ 2147483646 w 5479"/>
                <a:gd name="T5" fmla="*/ 2147483646 h 6286"/>
                <a:gd name="T6" fmla="*/ 2147483646 w 5479"/>
                <a:gd name="T7" fmla="*/ 2147483646 h 6286"/>
                <a:gd name="T8" fmla="*/ 2147483646 w 5479"/>
                <a:gd name="T9" fmla="*/ 2147483646 h 6286"/>
                <a:gd name="T10" fmla="*/ 0 w 5479"/>
                <a:gd name="T11" fmla="*/ 2147483646 h 6286"/>
                <a:gd name="T12" fmla="*/ 2147483646 w 5479"/>
                <a:gd name="T13" fmla="*/ 2147483646 h 6286"/>
                <a:gd name="T14" fmla="*/ 2147483646 w 5479"/>
                <a:gd name="T15" fmla="*/ 2147483646 h 6286"/>
                <a:gd name="T16" fmla="*/ 2147483646 w 5479"/>
                <a:gd name="T17" fmla="*/ 2147483646 h 6286"/>
                <a:gd name="T18" fmla="*/ 2147483646 w 5479"/>
                <a:gd name="T19" fmla="*/ 2147483646 h 6286"/>
                <a:gd name="T20" fmla="*/ 0 w 5479"/>
                <a:gd name="T21" fmla="*/ 2147483646 h 6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79" h="6286" extrusionOk="0">
                  <a:moveTo>
                    <a:pt x="3495" y="5176"/>
                  </a:moveTo>
                  <a:lnTo>
                    <a:pt x="3495" y="5176"/>
                  </a:lnTo>
                  <a:cubicBezTo>
                    <a:pt x="4067" y="5580"/>
                    <a:pt x="4773" y="6017"/>
                    <a:pt x="5478" y="6286"/>
                  </a:cubicBezTo>
                  <a:cubicBezTo>
                    <a:pt x="4773" y="6017"/>
                    <a:pt x="4067" y="5580"/>
                    <a:pt x="3495" y="5176"/>
                  </a:cubicBezTo>
                  <a:close/>
                  <a:moveTo>
                    <a:pt x="0" y="1"/>
                  </a:moveTo>
                  <a:cubicBezTo>
                    <a:pt x="135" y="975"/>
                    <a:pt x="571" y="1950"/>
                    <a:pt x="1277" y="2925"/>
                  </a:cubicBezTo>
                  <a:cubicBezTo>
                    <a:pt x="1546" y="3362"/>
                    <a:pt x="1983" y="3899"/>
                    <a:pt x="2521" y="4336"/>
                  </a:cubicBezTo>
                  <a:cubicBezTo>
                    <a:pt x="1983" y="3899"/>
                    <a:pt x="1546" y="3362"/>
                    <a:pt x="1277" y="2925"/>
                  </a:cubicBezTo>
                  <a:cubicBezTo>
                    <a:pt x="571" y="1950"/>
                    <a:pt x="135" y="975"/>
                    <a:pt x="0" y="1"/>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987;p32"/>
            <p:cNvSpPr>
              <a:spLocks/>
            </p:cNvSpPr>
            <p:nvPr/>
          </p:nvSpPr>
          <p:spPr bwMode="auto">
            <a:xfrm>
              <a:off x="3234675" y="1418393"/>
              <a:ext cx="6474" cy="3247"/>
            </a:xfrm>
            <a:custGeom>
              <a:avLst/>
              <a:gdLst>
                <a:gd name="T0" fmla="*/ 0 w 270"/>
                <a:gd name="T1" fmla="*/ 2147483646 h 135"/>
                <a:gd name="T2" fmla="*/ 2147483646 w 270"/>
                <a:gd name="T3" fmla="*/ 2147483646 h 135"/>
                <a:gd name="T4" fmla="*/ 0 w 270"/>
                <a:gd name="T5" fmla="*/ 2147483646 h 135"/>
                <a:gd name="T6" fmla="*/ 0 60000 65536"/>
                <a:gd name="T7" fmla="*/ 0 60000 65536"/>
                <a:gd name="T8" fmla="*/ 0 60000 65536"/>
              </a:gdLst>
              <a:ahLst/>
              <a:cxnLst>
                <a:cxn ang="T6">
                  <a:pos x="T0" y="T1"/>
                </a:cxn>
                <a:cxn ang="T7">
                  <a:pos x="T2" y="T3"/>
                </a:cxn>
                <a:cxn ang="T8">
                  <a:pos x="T4" y="T5"/>
                </a:cxn>
              </a:cxnLst>
              <a:rect l="0" t="0"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988;p32"/>
            <p:cNvSpPr>
              <a:spLocks/>
            </p:cNvSpPr>
            <p:nvPr/>
          </p:nvSpPr>
          <p:spPr bwMode="auto">
            <a:xfrm>
              <a:off x="4175452" y="1351834"/>
              <a:ext cx="17262" cy="24351"/>
            </a:xfrm>
            <a:custGeom>
              <a:avLst/>
              <a:gdLst>
                <a:gd name="T0" fmla="*/ 2147483646 w 671"/>
                <a:gd name="T1" fmla="*/ 2147483646 h 971"/>
                <a:gd name="T2" fmla="*/ 2147483646 w 671"/>
                <a:gd name="T3" fmla="*/ 2147483646 h 971"/>
                <a:gd name="T4" fmla="*/ 2147483646 w 671"/>
                <a:gd name="T5" fmla="*/ 2147483646 h 971"/>
                <a:gd name="T6" fmla="*/ 2147483646 w 671"/>
                <a:gd name="T7" fmla="*/ 2147483646 h 971"/>
                <a:gd name="T8" fmla="*/ 2147483646 w 671"/>
                <a:gd name="T9" fmla="*/ 2147483646 h 9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989;p32"/>
            <p:cNvSpPr>
              <a:spLocks/>
            </p:cNvSpPr>
            <p:nvPr/>
          </p:nvSpPr>
          <p:spPr bwMode="auto">
            <a:xfrm>
              <a:off x="4000675" y="1074230"/>
              <a:ext cx="161830" cy="147731"/>
            </a:xfrm>
            <a:custGeom>
              <a:avLst/>
              <a:gdLst>
                <a:gd name="T0" fmla="*/ 2147483646 w 6454"/>
                <a:gd name="T1" fmla="*/ 2147483646 h 5882"/>
                <a:gd name="T2" fmla="*/ 2147483646 w 6454"/>
                <a:gd name="T3" fmla="*/ 2147483646 h 5882"/>
                <a:gd name="T4" fmla="*/ 0 w 6454"/>
                <a:gd name="T5" fmla="*/ 2147483646 h 5882"/>
                <a:gd name="T6" fmla="*/ 2147483646 w 6454"/>
                <a:gd name="T7" fmla="*/ 2147483646 h 5882"/>
                <a:gd name="T8" fmla="*/ 2147483646 w 6454"/>
                <a:gd name="T9" fmla="*/ 2147483646 h 5882"/>
                <a:gd name="T10" fmla="*/ 2147483646 w 6454"/>
                <a:gd name="T11" fmla="*/ 0 h 5882"/>
                <a:gd name="T12" fmla="*/ 2147483646 w 6454"/>
                <a:gd name="T13" fmla="*/ 2147483646 h 5882"/>
                <a:gd name="T14" fmla="*/ 2147483646 w 6454"/>
                <a:gd name="T15" fmla="*/ 0 h 5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990;p32"/>
            <p:cNvSpPr>
              <a:spLocks/>
            </p:cNvSpPr>
            <p:nvPr/>
          </p:nvSpPr>
          <p:spPr bwMode="auto">
            <a:xfrm>
              <a:off x="4266077" y="1239818"/>
              <a:ext cx="0" cy="3247"/>
            </a:xfrm>
            <a:custGeom>
              <a:avLst/>
              <a:gdLst>
                <a:gd name="T0" fmla="*/ 0 w 1"/>
                <a:gd name="T1" fmla="*/ 2147483646 h 135"/>
                <a:gd name="T2" fmla="*/ 0 w 1"/>
                <a:gd name="T3" fmla="*/ 2147483646 h 135"/>
                <a:gd name="T4" fmla="*/ 0 w 1"/>
                <a:gd name="T5" fmla="*/ 2147483646 h 135"/>
                <a:gd name="T6" fmla="*/ 0 w 1"/>
                <a:gd name="T7" fmla="*/ 2147483646 h 135"/>
                <a:gd name="T8" fmla="*/ 0 w 1"/>
                <a:gd name="T9" fmla="*/ 2147483646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1"/>
                  </a:moveTo>
                  <a:lnTo>
                    <a:pt x="0" y="1"/>
                  </a:lnTo>
                  <a:lnTo>
                    <a:pt x="0" y="135"/>
                  </a:lnTo>
                  <a:lnTo>
                    <a:pt x="0" y="1"/>
                  </a:lnTo>
                  <a:close/>
                </a:path>
              </a:pathLst>
            </a:custGeom>
            <a:solidFill>
              <a:srgbClr val="E8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991;p32"/>
            <p:cNvSpPr>
              <a:spLocks/>
            </p:cNvSpPr>
            <p:nvPr/>
          </p:nvSpPr>
          <p:spPr bwMode="auto">
            <a:xfrm>
              <a:off x="3264884" y="1239818"/>
              <a:ext cx="1001193" cy="126626"/>
            </a:xfrm>
            <a:custGeom>
              <a:avLst/>
              <a:gdLst>
                <a:gd name="T0" fmla="*/ 2147483646 w 40063"/>
                <a:gd name="T1" fmla="*/ 2147483646 h 5042"/>
                <a:gd name="T2" fmla="*/ 2147483646 w 40063"/>
                <a:gd name="T3" fmla="*/ 2147483646 h 5042"/>
                <a:gd name="T4" fmla="*/ 2147483646 w 40063"/>
                <a:gd name="T5" fmla="*/ 2147483646 h 5042"/>
                <a:gd name="T6" fmla="*/ 2147483646 w 40063"/>
                <a:gd name="T7" fmla="*/ 2147483646 h 5042"/>
                <a:gd name="T8" fmla="*/ 2147483646 w 40063"/>
                <a:gd name="T9" fmla="*/ 2147483646 h 5042"/>
                <a:gd name="T10" fmla="*/ 2147483646 w 40063"/>
                <a:gd name="T11" fmla="*/ 2147483646 h 5042"/>
                <a:gd name="T12" fmla="*/ 2147483646 w 40063"/>
                <a:gd name="T13" fmla="*/ 2147483646 h 5042"/>
                <a:gd name="T14" fmla="*/ 2147483646 w 40063"/>
                <a:gd name="T15" fmla="*/ 2147483646 h 5042"/>
                <a:gd name="T16" fmla="*/ 2147483646 w 40063"/>
                <a:gd name="T17" fmla="*/ 2147483646 h 5042"/>
                <a:gd name="T18" fmla="*/ 2147483646 w 40063"/>
                <a:gd name="T19" fmla="*/ 2147483646 h 5042"/>
                <a:gd name="T20" fmla="*/ 2147483646 w 40063"/>
                <a:gd name="T21" fmla="*/ 2147483646 h 5042"/>
                <a:gd name="T22" fmla="*/ 2147483646 w 40063"/>
                <a:gd name="T23" fmla="*/ 2147483646 h 5042"/>
                <a:gd name="T24" fmla="*/ 2147483646 w 40063"/>
                <a:gd name="T25" fmla="*/ 2147483646 h 50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063" h="5042" extrusionOk="0">
                  <a:moveTo>
                    <a:pt x="135" y="3227"/>
                  </a:moveTo>
                  <a:cubicBezTo>
                    <a:pt x="135" y="3227"/>
                    <a:pt x="841" y="3361"/>
                    <a:pt x="1816" y="3361"/>
                  </a:cubicBezTo>
                  <a:cubicBezTo>
                    <a:pt x="2253" y="3361"/>
                    <a:pt x="2824" y="3227"/>
                    <a:pt x="3362" y="3227"/>
                  </a:cubicBezTo>
                  <a:lnTo>
                    <a:pt x="135" y="3227"/>
                  </a:lnTo>
                  <a:close/>
                  <a:moveTo>
                    <a:pt x="40062" y="1"/>
                  </a:moveTo>
                  <a:cubicBezTo>
                    <a:pt x="39224" y="1542"/>
                    <a:pt x="38253" y="3050"/>
                    <a:pt x="37114" y="4459"/>
                  </a:cubicBez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992;p32"/>
            <p:cNvSpPr>
              <a:spLocks/>
            </p:cNvSpPr>
            <p:nvPr/>
          </p:nvSpPr>
          <p:spPr bwMode="auto">
            <a:xfrm>
              <a:off x="3241149" y="1421640"/>
              <a:ext cx="0" cy="3247"/>
            </a:xfrm>
            <a:custGeom>
              <a:avLst/>
              <a:gdLst>
                <a:gd name="T0" fmla="*/ 0 w 1"/>
                <a:gd name="T1" fmla="*/ 2147483646 h 170"/>
                <a:gd name="T2" fmla="*/ 0 w 1"/>
                <a:gd name="T3" fmla="*/ 2147483646 h 170"/>
                <a:gd name="T4" fmla="*/ 0 w 1"/>
                <a:gd name="T5" fmla="*/ 2147483646 h 170"/>
                <a:gd name="T6" fmla="*/ 0 w 1"/>
                <a:gd name="T7" fmla="*/ 2147483646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0" extrusionOk="0">
                  <a:moveTo>
                    <a:pt x="0" y="1"/>
                  </a:moveTo>
                  <a:lnTo>
                    <a:pt x="0" y="1"/>
                  </a:lnTo>
                  <a:lnTo>
                    <a:pt x="0" y="169"/>
                  </a:lnTo>
                  <a:lnTo>
                    <a:pt x="0" y="1"/>
                  </a:lnTo>
                  <a:close/>
                </a:path>
              </a:pathLst>
            </a:custGeom>
            <a:solidFill>
              <a:srgbClr val="DFA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993;p32"/>
            <p:cNvSpPr>
              <a:spLocks/>
            </p:cNvSpPr>
            <p:nvPr/>
          </p:nvSpPr>
          <p:spPr bwMode="auto">
            <a:xfrm>
              <a:off x="3241149" y="1421640"/>
              <a:ext cx="47470" cy="9740"/>
            </a:xfrm>
            <a:custGeom>
              <a:avLst/>
              <a:gdLst>
                <a:gd name="T0" fmla="*/ 0 w 1950"/>
                <a:gd name="T1" fmla="*/ 2147483646 h 438"/>
                <a:gd name="T2" fmla="*/ 0 w 1950"/>
                <a:gd name="T3" fmla="*/ 2147483646 h 438"/>
                <a:gd name="T4" fmla="*/ 2147483646 w 1950"/>
                <a:gd name="T5" fmla="*/ 2147483646 h 438"/>
                <a:gd name="T6" fmla="*/ 0 w 1950"/>
                <a:gd name="T7" fmla="*/ 2147483646 h 438"/>
                <a:gd name="T8" fmla="*/ 2147483646 w 1950"/>
                <a:gd name="T9" fmla="*/ 2147483646 h 438"/>
                <a:gd name="T10" fmla="*/ 2147483646 w 1950"/>
                <a:gd name="T11" fmla="*/ 2147483646 h 438"/>
                <a:gd name="T12" fmla="*/ 2147483646 w 1950"/>
                <a:gd name="T13" fmla="*/ 2147483646 h 438"/>
                <a:gd name="T14" fmla="*/ 2147483646 w 1950"/>
                <a:gd name="T15" fmla="*/ 2147483646 h 4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994;p32"/>
            <p:cNvSpPr>
              <a:spLocks/>
            </p:cNvSpPr>
            <p:nvPr/>
          </p:nvSpPr>
          <p:spPr bwMode="auto">
            <a:xfrm>
              <a:off x="3057740" y="819356"/>
              <a:ext cx="1318383" cy="612025"/>
            </a:xfrm>
            <a:custGeom>
              <a:avLst/>
              <a:gdLst>
                <a:gd name="T0" fmla="*/ 2147483646 w 52665"/>
                <a:gd name="T1" fmla="*/ 0 h 24501"/>
                <a:gd name="T2" fmla="*/ 2147483646 w 52665"/>
                <a:gd name="T3" fmla="*/ 2147483646 h 24501"/>
                <a:gd name="T4" fmla="*/ 2147483646 w 52665"/>
                <a:gd name="T5" fmla="*/ 2147483646 h 24501"/>
                <a:gd name="T6" fmla="*/ 2147483646 w 52665"/>
                <a:gd name="T7" fmla="*/ 2147483646 h 24501"/>
                <a:gd name="T8" fmla="*/ 2147483646 w 52665"/>
                <a:gd name="T9" fmla="*/ 2147483646 h 24501"/>
                <a:gd name="T10" fmla="*/ 2147483646 w 52665"/>
                <a:gd name="T11" fmla="*/ 2147483646 h 24501"/>
                <a:gd name="T12" fmla="*/ 2147483646 w 52665"/>
                <a:gd name="T13" fmla="*/ 2147483646 h 24501"/>
                <a:gd name="T14" fmla="*/ 2147483646 w 52665"/>
                <a:gd name="T15" fmla="*/ 2147483646 h 24501"/>
                <a:gd name="T16" fmla="*/ 2147483646 w 52665"/>
                <a:gd name="T17" fmla="*/ 2147483646 h 24501"/>
                <a:gd name="T18" fmla="*/ 2147483646 w 52665"/>
                <a:gd name="T19" fmla="*/ 2147483646 h 24501"/>
                <a:gd name="T20" fmla="*/ 2147483646 w 52665"/>
                <a:gd name="T21" fmla="*/ 2147483646 h 24501"/>
                <a:gd name="T22" fmla="*/ 0 w 52665"/>
                <a:gd name="T23" fmla="*/ 2147483646 h 24501"/>
                <a:gd name="T24" fmla="*/ 2147483646 w 52665"/>
                <a:gd name="T25" fmla="*/ 2147483646 h 24501"/>
                <a:gd name="T26" fmla="*/ 2147483646 w 52665"/>
                <a:gd name="T27" fmla="*/ 2147483646 h 24501"/>
                <a:gd name="T28" fmla="*/ 2147483646 w 52665"/>
                <a:gd name="T29" fmla="*/ 2147483646 h 24501"/>
                <a:gd name="T30" fmla="*/ 2147483646 w 52665"/>
                <a:gd name="T31" fmla="*/ 2147483646 h 24501"/>
                <a:gd name="T32" fmla="*/ 2147483646 w 52665"/>
                <a:gd name="T33" fmla="*/ 2147483646 h 24501"/>
                <a:gd name="T34" fmla="*/ 2147483646 w 52665"/>
                <a:gd name="T35" fmla="*/ 2147483646 h 24501"/>
                <a:gd name="T36" fmla="*/ 2147483646 w 52665"/>
                <a:gd name="T37" fmla="*/ 2147483646 h 24501"/>
                <a:gd name="T38" fmla="*/ 2147483646 w 52665"/>
                <a:gd name="T39" fmla="*/ 2147483646 h 24501"/>
                <a:gd name="T40" fmla="*/ 2147483646 w 52665"/>
                <a:gd name="T41" fmla="*/ 2147483646 h 24501"/>
                <a:gd name="T42" fmla="*/ 2147483646 w 52665"/>
                <a:gd name="T43" fmla="*/ 2147483646 h 24501"/>
                <a:gd name="T44" fmla="*/ 2147483646 w 52665"/>
                <a:gd name="T45" fmla="*/ 2147483646 h 24501"/>
                <a:gd name="T46" fmla="*/ 2147483646 w 52665"/>
                <a:gd name="T47" fmla="*/ 2147483646 h 24501"/>
                <a:gd name="T48" fmla="*/ 2147483646 w 52665"/>
                <a:gd name="T49" fmla="*/ 2147483646 h 24501"/>
                <a:gd name="T50" fmla="*/ 2147483646 w 52665"/>
                <a:gd name="T51" fmla="*/ 2147483646 h 24501"/>
                <a:gd name="T52" fmla="*/ 2147483646 w 52665"/>
                <a:gd name="T53" fmla="*/ 2147483646 h 24501"/>
                <a:gd name="T54" fmla="*/ 2147483646 w 52665"/>
                <a:gd name="T55" fmla="*/ 2147483646 h 24501"/>
                <a:gd name="T56" fmla="*/ 2147483646 w 52665"/>
                <a:gd name="T57" fmla="*/ 2147483646 h 24501"/>
                <a:gd name="T58" fmla="*/ 2147483646 w 52665"/>
                <a:gd name="T59" fmla="*/ 2147483646 h 24501"/>
                <a:gd name="T60" fmla="*/ 2147483646 w 52665"/>
                <a:gd name="T61" fmla="*/ 2147483646 h 24501"/>
                <a:gd name="T62" fmla="*/ 2147483646 w 52665"/>
                <a:gd name="T63" fmla="*/ 2147483646 h 24501"/>
                <a:gd name="T64" fmla="*/ 2147483646 w 52665"/>
                <a:gd name="T65" fmla="*/ 2147483646 h 24501"/>
                <a:gd name="T66" fmla="*/ 2147483646 w 52665"/>
                <a:gd name="T67" fmla="*/ 2147483646 h 24501"/>
                <a:gd name="T68" fmla="*/ 2147483646 w 52665"/>
                <a:gd name="T69" fmla="*/ 2147483646 h 24501"/>
                <a:gd name="T70" fmla="*/ 2147483646 w 52665"/>
                <a:gd name="T71" fmla="*/ 0 h 245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cubicBezTo>
                    <a:pt x="10385" y="6991"/>
                    <a:pt x="11225" y="9511"/>
                    <a:pt x="11763" y="10217"/>
                  </a:cubicBezTo>
                  <a:cubicBezTo>
                    <a:pt x="11225" y="10789"/>
                    <a:pt x="9679" y="10923"/>
                    <a:pt x="8570" y="10923"/>
                  </a:cubicBezTo>
                  <a:cubicBezTo>
                    <a:pt x="7562" y="10923"/>
                    <a:pt x="6890" y="10789"/>
                    <a:pt x="6890" y="10789"/>
                  </a:cubicBez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995;p32"/>
            <p:cNvSpPr>
              <a:spLocks/>
            </p:cNvSpPr>
            <p:nvPr/>
          </p:nvSpPr>
          <p:spPr bwMode="auto">
            <a:xfrm>
              <a:off x="3664067" y="1449238"/>
              <a:ext cx="174777" cy="115262"/>
            </a:xfrm>
            <a:custGeom>
              <a:avLst/>
              <a:gdLst>
                <a:gd name="T0" fmla="*/ 2147483646 w 7026"/>
                <a:gd name="T1" fmla="*/ 2147483646 h 4606"/>
                <a:gd name="T2" fmla="*/ 2147483646 w 7026"/>
                <a:gd name="T3" fmla="*/ 2147483646 h 4606"/>
                <a:gd name="T4" fmla="*/ 2147483646 w 7026"/>
                <a:gd name="T5" fmla="*/ 2147483646 h 4606"/>
                <a:gd name="T6" fmla="*/ 2147483646 w 7026"/>
                <a:gd name="T7" fmla="*/ 2147483646 h 4606"/>
                <a:gd name="T8" fmla="*/ 2147483646 w 7026"/>
                <a:gd name="T9" fmla="*/ 2147483646 h 4606"/>
                <a:gd name="T10" fmla="*/ 2147483646 w 7026"/>
                <a:gd name="T11" fmla="*/ 2147483646 h 4606"/>
                <a:gd name="T12" fmla="*/ 2147483646 w 7026"/>
                <a:gd name="T13" fmla="*/ 2147483646 h 4606"/>
                <a:gd name="T14" fmla="*/ 2147483646 w 7026"/>
                <a:gd name="T15" fmla="*/ 2147483646 h 4606"/>
                <a:gd name="T16" fmla="*/ 2147483646 w 7026"/>
                <a:gd name="T17" fmla="*/ 2147483646 h 4606"/>
                <a:gd name="T18" fmla="*/ 2147483646 w 7026"/>
                <a:gd name="T19" fmla="*/ 2147483646 h 4606"/>
                <a:gd name="T20" fmla="*/ 2147483646 w 7026"/>
                <a:gd name="T21" fmla="*/ 2147483646 h 46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996;p32"/>
            <p:cNvSpPr>
              <a:spLocks/>
            </p:cNvSpPr>
            <p:nvPr/>
          </p:nvSpPr>
          <p:spPr bwMode="auto">
            <a:xfrm>
              <a:off x="3381402" y="1295014"/>
              <a:ext cx="230879" cy="168835"/>
            </a:xfrm>
            <a:custGeom>
              <a:avLst/>
              <a:gdLst>
                <a:gd name="T0" fmla="*/ 2147483646 w 9244"/>
                <a:gd name="T1" fmla="*/ 0 h 6749"/>
                <a:gd name="T2" fmla="*/ 2147483646 w 9244"/>
                <a:gd name="T3" fmla="*/ 2147483646 h 6749"/>
                <a:gd name="T4" fmla="*/ 2147483646 w 9244"/>
                <a:gd name="T5" fmla="*/ 2147483646 h 6749"/>
                <a:gd name="T6" fmla="*/ 2147483646 w 9244"/>
                <a:gd name="T7" fmla="*/ 2147483646 h 6749"/>
                <a:gd name="T8" fmla="*/ 2147483646 w 9244"/>
                <a:gd name="T9" fmla="*/ 2147483646 h 6749"/>
                <a:gd name="T10" fmla="*/ 2147483646 w 9244"/>
                <a:gd name="T11" fmla="*/ 2147483646 h 6749"/>
                <a:gd name="T12" fmla="*/ 2147483646 w 9244"/>
                <a:gd name="T13" fmla="*/ 2147483646 h 6749"/>
                <a:gd name="T14" fmla="*/ 2147483646 w 9244"/>
                <a:gd name="T15" fmla="*/ 2147483646 h 6749"/>
                <a:gd name="T16" fmla="*/ 2147483646 w 9244"/>
                <a:gd name="T17" fmla="*/ 2147483646 h 6749"/>
                <a:gd name="T18" fmla="*/ 2147483646 w 9244"/>
                <a:gd name="T19" fmla="*/ 2147483646 h 6749"/>
                <a:gd name="T20" fmla="*/ 2147483646 w 9244"/>
                <a:gd name="T21" fmla="*/ 0 h 6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997;p32"/>
            <p:cNvSpPr>
              <a:spLocks/>
            </p:cNvSpPr>
            <p:nvPr/>
          </p:nvSpPr>
          <p:spPr bwMode="auto">
            <a:xfrm>
              <a:off x="3506551" y="1306378"/>
              <a:ext cx="60417" cy="60066"/>
            </a:xfrm>
            <a:custGeom>
              <a:avLst/>
              <a:gdLst>
                <a:gd name="T0" fmla="*/ 2147483646 w 2387"/>
                <a:gd name="T1" fmla="*/ 2147483646 h 2387"/>
                <a:gd name="T2" fmla="*/ 0 w 2387"/>
                <a:gd name="T3" fmla="*/ 2147483646 h 2387"/>
                <a:gd name="T4" fmla="*/ 2147483646 w 2387"/>
                <a:gd name="T5" fmla="*/ 2147483646 h 2387"/>
                <a:gd name="T6" fmla="*/ 2147483646 w 2387"/>
                <a:gd name="T7" fmla="*/ 2147483646 h 2387"/>
                <a:gd name="T8" fmla="*/ 2147483646 w 2387"/>
                <a:gd name="T9" fmla="*/ 2147483646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998;p32"/>
            <p:cNvSpPr>
              <a:spLocks/>
            </p:cNvSpPr>
            <p:nvPr/>
          </p:nvSpPr>
          <p:spPr bwMode="auto">
            <a:xfrm>
              <a:off x="3877683" y="1246312"/>
              <a:ext cx="228721" cy="168835"/>
            </a:xfrm>
            <a:custGeom>
              <a:avLst/>
              <a:gdLst>
                <a:gd name="T0" fmla="*/ 2147483646 w 9109"/>
                <a:gd name="T1" fmla="*/ 0 h 6746"/>
                <a:gd name="T2" fmla="*/ 2147483646 w 9109"/>
                <a:gd name="T3" fmla="*/ 2147483646 h 6746"/>
                <a:gd name="T4" fmla="*/ 2147483646 w 9109"/>
                <a:gd name="T5" fmla="*/ 2147483646 h 6746"/>
                <a:gd name="T6" fmla="*/ 2147483646 w 9109"/>
                <a:gd name="T7" fmla="*/ 2147483646 h 6746"/>
                <a:gd name="T8" fmla="*/ 2147483646 w 9109"/>
                <a:gd name="T9" fmla="*/ 2147483646 h 6746"/>
                <a:gd name="T10" fmla="*/ 2147483646 w 9109"/>
                <a:gd name="T11" fmla="*/ 2147483646 h 6746"/>
                <a:gd name="T12" fmla="*/ 2147483646 w 9109"/>
                <a:gd name="T13" fmla="*/ 2147483646 h 6746"/>
                <a:gd name="T14" fmla="*/ 2147483646 w 9109"/>
                <a:gd name="T15" fmla="*/ 2147483646 h 6746"/>
                <a:gd name="T16" fmla="*/ 2147483646 w 9109"/>
                <a:gd name="T17" fmla="*/ 2147483646 h 6746"/>
                <a:gd name="T18" fmla="*/ 2147483646 w 9109"/>
                <a:gd name="T19" fmla="*/ 2147483646 h 6746"/>
                <a:gd name="T20" fmla="*/ 2147483646 w 9109"/>
                <a:gd name="T21" fmla="*/ 0 h 6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cubicBezTo>
                    <a:pt x="8974" y="1561"/>
                    <a:pt x="8430" y="2279"/>
                    <a:pt x="7411" y="2279"/>
                  </a:cubicBezTo>
                  <a:cubicBezTo>
                    <a:pt x="7164" y="2279"/>
                    <a:pt x="6889" y="2237"/>
                    <a:pt x="6588" y="2132"/>
                  </a:cubicBezTo>
                  <a:cubicBezTo>
                    <a:pt x="6213" y="819"/>
                    <a:pt x="4966" y="0"/>
                    <a:pt x="35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999;p32"/>
            <p:cNvSpPr>
              <a:spLocks/>
            </p:cNvSpPr>
            <p:nvPr/>
          </p:nvSpPr>
          <p:spPr bwMode="auto">
            <a:xfrm>
              <a:off x="3916523" y="1264170"/>
              <a:ext cx="60417" cy="60066"/>
            </a:xfrm>
            <a:custGeom>
              <a:avLst/>
              <a:gdLst>
                <a:gd name="T0" fmla="*/ 2147483646 w 2387"/>
                <a:gd name="T1" fmla="*/ 0 h 2387"/>
                <a:gd name="T2" fmla="*/ 0 w 2387"/>
                <a:gd name="T3" fmla="*/ 2147483646 h 2387"/>
                <a:gd name="T4" fmla="*/ 2147483646 w 2387"/>
                <a:gd name="T5" fmla="*/ 2147483646 h 2387"/>
                <a:gd name="T6" fmla="*/ 2147483646 w 2387"/>
                <a:gd name="T7" fmla="*/ 2147483646 h 2387"/>
                <a:gd name="T8" fmla="*/ 2147483646 w 2387"/>
                <a:gd name="T9" fmla="*/ 0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000;p32"/>
            <p:cNvSpPr/>
            <p:nvPr/>
          </p:nvSpPr>
          <p:spPr>
            <a:xfrm>
              <a:off x="3372771" y="1445992"/>
              <a:ext cx="207143" cy="105521"/>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5" name="Google Shape;1001;p32"/>
            <p:cNvSpPr/>
            <p:nvPr/>
          </p:nvSpPr>
          <p:spPr>
            <a:xfrm>
              <a:off x="3931627" y="1374562"/>
              <a:ext cx="211459" cy="110392"/>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6" name="Google Shape;1002;p32"/>
            <p:cNvSpPr>
              <a:spLocks/>
            </p:cNvSpPr>
            <p:nvPr/>
          </p:nvSpPr>
          <p:spPr bwMode="auto">
            <a:xfrm>
              <a:off x="3597176" y="2132693"/>
              <a:ext cx="49629" cy="21105"/>
            </a:xfrm>
            <a:custGeom>
              <a:avLst/>
              <a:gdLst>
                <a:gd name="T0" fmla="*/ 2147483646 w 1951"/>
                <a:gd name="T1" fmla="*/ 2147483646 h 842"/>
                <a:gd name="T2" fmla="*/ 2147483646 w 1951"/>
                <a:gd name="T3" fmla="*/ 2147483646 h 842"/>
                <a:gd name="T4" fmla="*/ 2147483646 w 1951"/>
                <a:gd name="T5" fmla="*/ 2147483646 h 842"/>
                <a:gd name="T6" fmla="*/ 2147483646 w 1951"/>
                <a:gd name="T7" fmla="*/ 2147483646 h 842"/>
                <a:gd name="T8" fmla="*/ 2147483646 w 1951"/>
                <a:gd name="T9" fmla="*/ 2147483646 h 842"/>
                <a:gd name="T10" fmla="*/ 2147483646 w 1951"/>
                <a:gd name="T11" fmla="*/ 2147483646 h 842"/>
                <a:gd name="T12" fmla="*/ 2147483646 w 1951"/>
                <a:gd name="T13" fmla="*/ 2147483646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1" h="842" extrusionOk="0">
                  <a:moveTo>
                    <a:pt x="1" y="1"/>
                  </a:moveTo>
                  <a:cubicBezTo>
                    <a:pt x="559" y="428"/>
                    <a:pt x="1245" y="694"/>
                    <a:pt x="1903" y="832"/>
                  </a:cubicBez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37" name="Google Shape;211;p3"/>
          <p:cNvGrpSpPr>
            <a:grpSpLocks/>
          </p:cNvGrpSpPr>
          <p:nvPr userDrawn="1"/>
        </p:nvGrpSpPr>
        <p:grpSpPr bwMode="auto">
          <a:xfrm>
            <a:off x="773114" y="1581150"/>
            <a:ext cx="333375" cy="398463"/>
            <a:chOff x="2495125" y="2142250"/>
            <a:chExt cx="444275" cy="398525"/>
          </a:xfrm>
        </p:grpSpPr>
        <p:sp>
          <p:nvSpPr>
            <p:cNvPr id="138" name="Google Shape;212;p3"/>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13;p3"/>
            <p:cNvSpPr/>
            <p:nvPr/>
          </p:nvSpPr>
          <p:spPr>
            <a:xfrm>
              <a:off x="2655910" y="2307376"/>
              <a:ext cx="95201"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140" name="Google Shape;214;p3"/>
          <p:cNvGrpSpPr>
            <a:grpSpLocks/>
          </p:cNvGrpSpPr>
          <p:nvPr userDrawn="1"/>
        </p:nvGrpSpPr>
        <p:grpSpPr bwMode="auto">
          <a:xfrm>
            <a:off x="7920038" y="5038725"/>
            <a:ext cx="219075" cy="280988"/>
            <a:chOff x="3243875" y="2372825"/>
            <a:chExt cx="291375" cy="281375"/>
          </a:xfrm>
        </p:grpSpPr>
        <p:sp>
          <p:nvSpPr>
            <p:cNvPr id="141" name="Google Shape;215;p3"/>
            <p:cNvSpPr/>
            <p:nvPr/>
          </p:nvSpPr>
          <p:spPr>
            <a:xfrm>
              <a:off x="3286103" y="2403030"/>
              <a:ext cx="206918"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2" name="Google Shape;216;p3"/>
            <p:cNvSpPr/>
            <p:nvPr/>
          </p:nvSpPr>
          <p:spPr>
            <a:xfrm>
              <a:off x="3302995" y="2403030"/>
              <a:ext cx="192138"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3" name="Google Shape;217;p3"/>
            <p:cNvSpPr/>
            <p:nvPr/>
          </p:nvSpPr>
          <p:spPr>
            <a:xfrm>
              <a:off x="3395897" y="2372825"/>
              <a:ext cx="10556"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4" name="Google Shape;218;p3"/>
            <p:cNvSpPr/>
            <p:nvPr/>
          </p:nvSpPr>
          <p:spPr>
            <a:xfrm>
              <a:off x="3243875" y="2495231"/>
              <a:ext cx="285040"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5" name="Google Shape;219;p3"/>
            <p:cNvSpPr/>
            <p:nvPr/>
          </p:nvSpPr>
          <p:spPr>
            <a:xfrm>
              <a:off x="3341000" y="2379184"/>
              <a:ext cx="103459"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6" name="Google Shape;220;p3"/>
            <p:cNvSpPr/>
            <p:nvPr/>
          </p:nvSpPr>
          <p:spPr>
            <a:xfrm>
              <a:off x="3267100" y="2458668"/>
              <a:ext cx="268150"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7" name="Google Shape;221;p3"/>
            <p:cNvSpPr/>
            <p:nvPr/>
          </p:nvSpPr>
          <p:spPr>
            <a:xfrm>
              <a:off x="3275546" y="2452309"/>
              <a:ext cx="257592"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148" name="Google Shape;222;p3"/>
            <p:cNvSpPr/>
            <p:nvPr/>
          </p:nvSpPr>
          <p:spPr>
            <a:xfrm>
              <a:off x="3328332" y="2385542"/>
              <a:ext cx="120350"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9" name="Google Shape;223;p3"/>
            <p:cNvSpPr/>
            <p:nvPr/>
          </p:nvSpPr>
          <p:spPr>
            <a:xfrm>
              <a:off x="3328332" y="2438003"/>
              <a:ext cx="133018"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0" name="Google Shape;224;p3"/>
            <p:cNvSpPr>
              <a:spLocks/>
            </p:cNvSpPr>
            <p:nvPr/>
          </p:nvSpPr>
          <p:spPr bwMode="auto">
            <a:xfrm>
              <a:off x="3357891" y="2469796"/>
              <a:ext cx="71788" cy="7153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1" name="Google Shape;225;p3"/>
          <p:cNvGrpSpPr>
            <a:grpSpLocks/>
          </p:cNvGrpSpPr>
          <p:nvPr userDrawn="1"/>
        </p:nvGrpSpPr>
        <p:grpSpPr bwMode="auto">
          <a:xfrm>
            <a:off x="8083556" y="714387"/>
            <a:ext cx="125413" cy="168275"/>
            <a:chOff x="4954425" y="2036375"/>
            <a:chExt cx="166675" cy="168575"/>
          </a:xfrm>
        </p:grpSpPr>
        <p:sp>
          <p:nvSpPr>
            <p:cNvPr id="152" name="Google Shape;226;p3"/>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27;p3"/>
            <p:cNvSpPr/>
            <p:nvPr/>
          </p:nvSpPr>
          <p:spPr>
            <a:xfrm>
              <a:off x="5009280" y="2104760"/>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54" name="Google Shape;228;p3"/>
          <p:cNvSpPr>
            <a:spLocks/>
          </p:cNvSpPr>
          <p:nvPr userDrawn="1"/>
        </p:nvSpPr>
        <p:spPr bwMode="auto">
          <a:xfrm>
            <a:off x="1182690" y="3597275"/>
            <a:ext cx="88900"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55" name="Google Shape;229;p3"/>
          <p:cNvSpPr/>
          <p:nvPr userDrawn="1"/>
        </p:nvSpPr>
        <p:spPr>
          <a:xfrm>
            <a:off x="7385050" y="3887788"/>
            <a:ext cx="65088"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156" name="Google Shape;230;p3"/>
          <p:cNvGrpSpPr>
            <a:grpSpLocks/>
          </p:cNvGrpSpPr>
          <p:nvPr userDrawn="1"/>
        </p:nvGrpSpPr>
        <p:grpSpPr bwMode="auto">
          <a:xfrm>
            <a:off x="955681" y="5541975"/>
            <a:ext cx="125413" cy="168275"/>
            <a:chOff x="4954425" y="2036375"/>
            <a:chExt cx="166675" cy="168575"/>
          </a:xfrm>
        </p:grpSpPr>
        <p:sp>
          <p:nvSpPr>
            <p:cNvPr id="157"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8" name="Google Shape;232;p3"/>
            <p:cNvSpPr/>
            <p:nvPr/>
          </p:nvSpPr>
          <p:spPr>
            <a:xfrm>
              <a:off x="5009280" y="2104759"/>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59" name="TextBox 158"/>
          <p:cNvSpPr txBox="1"/>
          <p:nvPr userDrawn="1"/>
        </p:nvSpPr>
        <p:spPr>
          <a:xfrm>
            <a:off x="2779713" y="1647837"/>
            <a:ext cx="3363912" cy="2746375"/>
          </a:xfrm>
          <a:prstGeom prst="rect">
            <a:avLst/>
          </a:prstGeom>
          <a:noFill/>
        </p:spPr>
        <p:txBody>
          <a:bodyPr>
            <a:spAutoFit/>
          </a:bodyPr>
          <a:lstStyle/>
          <a:p>
            <a:pPr algn="ctr" eaLnBrk="1" fontAlgn="auto" hangingPunct="1">
              <a:spcBef>
                <a:spcPts val="0"/>
              </a:spcBef>
              <a:spcAft>
                <a:spcPts val="0"/>
              </a:spcAft>
              <a:defRPr/>
            </a:pPr>
            <a:r>
              <a:rPr lang="vi-VN" sz="8625" i="0">
                <a:solidFill>
                  <a:srgbClr val="002060"/>
                </a:solidFill>
                <a:latin typeface="+mj-lt"/>
              </a:rPr>
              <a:t>LUYỆN TẬP</a:t>
            </a:r>
            <a:endParaRPr lang="vi-VN" sz="8625" i="0" dirty="0">
              <a:solidFill>
                <a:srgbClr val="002060"/>
              </a:solidFill>
              <a:latin typeface="+mj-lt"/>
            </a:endParaRPr>
          </a:p>
        </p:txBody>
      </p:sp>
    </p:spTree>
    <p:extLst>
      <p:ext uri="{BB962C8B-B14F-4D97-AF65-F5344CB8AC3E}">
        <p14:creationId xmlns:p14="http://schemas.microsoft.com/office/powerpoint/2010/main" val="142790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3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54"/>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56"/>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51"/>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55"/>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40"/>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1000" fill="hold"/>
                                        <p:tgtEl>
                                          <p:spTgt spid="73"/>
                                        </p:tgtEl>
                                        <p:attrNameLst>
                                          <p:attrName>ppt_w</p:attrName>
                                        </p:attrNameLst>
                                      </p:cBhvr>
                                      <p:tavLst>
                                        <p:tav tm="0">
                                          <p:val>
                                            <p:fltVal val="0"/>
                                          </p:val>
                                        </p:tav>
                                        <p:tav tm="100000">
                                          <p:val>
                                            <p:strVal val="#ppt_w"/>
                                          </p:val>
                                        </p:tav>
                                      </p:tavLst>
                                    </p:anim>
                                    <p:anim calcmode="lin" valueType="num">
                                      <p:cBhvr>
                                        <p:cTn id="31" dur="1000" fill="hold"/>
                                        <p:tgtEl>
                                          <p:spTgt spid="73"/>
                                        </p:tgtEl>
                                        <p:attrNameLst>
                                          <p:attrName>ppt_h</p:attrName>
                                        </p:attrNameLst>
                                      </p:cBhvr>
                                      <p:tavLst>
                                        <p:tav tm="0">
                                          <p:val>
                                            <p:fltVal val="0"/>
                                          </p:val>
                                        </p:tav>
                                        <p:tav tm="100000">
                                          <p:val>
                                            <p:strVal val="#ppt_h"/>
                                          </p:val>
                                        </p:tav>
                                      </p:tavLst>
                                    </p:anim>
                                    <p:anim calcmode="lin" valueType="num">
                                      <p:cBhvr>
                                        <p:cTn id="32" dur="1000" fill="hold"/>
                                        <p:tgtEl>
                                          <p:spTgt spid="73"/>
                                        </p:tgtEl>
                                        <p:attrNameLst>
                                          <p:attrName>style.rotation</p:attrName>
                                        </p:attrNameLst>
                                      </p:cBhvr>
                                      <p:tavLst>
                                        <p:tav tm="0">
                                          <p:val>
                                            <p:fltVal val="90"/>
                                          </p:val>
                                        </p:tav>
                                        <p:tav tm="100000">
                                          <p:val>
                                            <p:fltVal val="0"/>
                                          </p:val>
                                        </p:tav>
                                      </p:tavLst>
                                    </p:anim>
                                    <p:animEffect transition="in" filter="fade">
                                      <p:cBhvr>
                                        <p:cTn id="33" dur="1000"/>
                                        <p:tgtEl>
                                          <p:spTgt spid="73"/>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randombar(horizontal)">
                                      <p:cBhvr>
                                        <p:cTn id="3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54" grpId="0" animBg="1"/>
      <p:bldP spid="15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46C0A"/>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a:spLocks/>
            </p:cNvSpPr>
            <p:nvPr/>
          </p:nvSpPr>
          <p:spPr bwMode="auto">
            <a:xfrm>
              <a:off x="661380" y="219519"/>
              <a:ext cx="8068625"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p:cNvSpPr/>
          <p:nvPr userDrawn="1"/>
        </p:nvSpPr>
        <p:spPr>
          <a:xfrm rot="126755">
            <a:off x="2319338" y="1090613"/>
            <a:ext cx="4162425" cy="4730750"/>
          </a:xfrm>
          <a:prstGeom prst="rect">
            <a:avLst/>
          </a:prstGeom>
          <a:solidFill>
            <a:srgbClr val="FFE285"/>
          </a:solidFill>
          <a:ln>
            <a:noFill/>
          </a:ln>
        </p:spPr>
        <p:txBody>
          <a:bodyPr spcFirstLastPara="1" lIns="68569" tIns="68569" rIns="68569" bIns="68569" anchor="ctr"/>
          <a:lstStyle/>
          <a:p>
            <a:pPr eaLnBrk="1" fontAlgn="auto" hangingPunct="1">
              <a:spcBef>
                <a:spcPts val="0"/>
              </a:spcBef>
              <a:spcAft>
                <a:spcPts val="0"/>
              </a:spcAft>
              <a:defRPr/>
            </a:pPr>
            <a:endParaRPr sz="375" i="0" dirty="0">
              <a:solidFill>
                <a:prstClr val="black"/>
              </a:solidFill>
              <a:latin typeface="Arial"/>
            </a:endParaRPr>
          </a:p>
        </p:txBody>
      </p:sp>
      <p:sp>
        <p:nvSpPr>
          <p:cNvPr id="71" name="Google Shape;1766;p26"/>
          <p:cNvSpPr/>
          <p:nvPr userDrawn="1"/>
        </p:nvSpPr>
        <p:spPr>
          <a:xfrm rot="21464125">
            <a:off x="2108206" y="773125"/>
            <a:ext cx="963613"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2" name="Google Shape;1767;p26"/>
          <p:cNvSpPr/>
          <p:nvPr userDrawn="1"/>
        </p:nvSpPr>
        <p:spPr>
          <a:xfrm rot="4829593">
            <a:off x="5537206" y="1168407"/>
            <a:ext cx="1546225" cy="83185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grpSp>
        <p:nvGrpSpPr>
          <p:cNvPr id="73" name="Google Shape;211;p3"/>
          <p:cNvGrpSpPr>
            <a:grpSpLocks/>
          </p:cNvGrpSpPr>
          <p:nvPr userDrawn="1"/>
        </p:nvGrpSpPr>
        <p:grpSpPr bwMode="auto">
          <a:xfrm>
            <a:off x="773114" y="1581150"/>
            <a:ext cx="333375" cy="398463"/>
            <a:chOff x="2495125" y="2142250"/>
            <a:chExt cx="444275" cy="398525"/>
          </a:xfrm>
        </p:grpSpPr>
        <p:sp>
          <p:nvSpPr>
            <p:cNvPr id="74" name="Google Shape;212;p3"/>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213;p3"/>
            <p:cNvSpPr/>
            <p:nvPr/>
          </p:nvSpPr>
          <p:spPr>
            <a:xfrm>
              <a:off x="2655910" y="2307376"/>
              <a:ext cx="95201"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6" name="Google Shape;214;p3"/>
          <p:cNvGrpSpPr>
            <a:grpSpLocks/>
          </p:cNvGrpSpPr>
          <p:nvPr userDrawn="1"/>
        </p:nvGrpSpPr>
        <p:grpSpPr bwMode="auto">
          <a:xfrm>
            <a:off x="7920038" y="5038725"/>
            <a:ext cx="219075" cy="280988"/>
            <a:chOff x="3243875" y="2372825"/>
            <a:chExt cx="291375" cy="281375"/>
          </a:xfrm>
        </p:grpSpPr>
        <p:sp>
          <p:nvSpPr>
            <p:cNvPr id="77" name="Google Shape;215;p3"/>
            <p:cNvSpPr/>
            <p:nvPr/>
          </p:nvSpPr>
          <p:spPr>
            <a:xfrm>
              <a:off x="3286103" y="2403030"/>
              <a:ext cx="206918"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78" name="Google Shape;216;p3"/>
            <p:cNvSpPr/>
            <p:nvPr/>
          </p:nvSpPr>
          <p:spPr>
            <a:xfrm>
              <a:off x="3302995" y="2403030"/>
              <a:ext cx="192138"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79" name="Google Shape;217;p3"/>
            <p:cNvSpPr/>
            <p:nvPr/>
          </p:nvSpPr>
          <p:spPr>
            <a:xfrm>
              <a:off x="3395897" y="2372825"/>
              <a:ext cx="10556"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0" name="Google Shape;218;p3"/>
            <p:cNvSpPr/>
            <p:nvPr/>
          </p:nvSpPr>
          <p:spPr>
            <a:xfrm>
              <a:off x="3243875" y="2495231"/>
              <a:ext cx="285040"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1" name="Google Shape;219;p3"/>
            <p:cNvSpPr/>
            <p:nvPr/>
          </p:nvSpPr>
          <p:spPr>
            <a:xfrm>
              <a:off x="3341000" y="2379184"/>
              <a:ext cx="103459"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2" name="Google Shape;220;p3"/>
            <p:cNvSpPr/>
            <p:nvPr/>
          </p:nvSpPr>
          <p:spPr>
            <a:xfrm>
              <a:off x="3267100" y="2458668"/>
              <a:ext cx="268150"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3" name="Google Shape;221;p3"/>
            <p:cNvSpPr/>
            <p:nvPr/>
          </p:nvSpPr>
          <p:spPr>
            <a:xfrm>
              <a:off x="3275546" y="2452309"/>
              <a:ext cx="257592"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84" name="Google Shape;222;p3"/>
            <p:cNvSpPr/>
            <p:nvPr/>
          </p:nvSpPr>
          <p:spPr>
            <a:xfrm>
              <a:off x="3328332" y="2385542"/>
              <a:ext cx="120350"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5" name="Google Shape;223;p3"/>
            <p:cNvSpPr/>
            <p:nvPr/>
          </p:nvSpPr>
          <p:spPr>
            <a:xfrm>
              <a:off x="3328332" y="2438003"/>
              <a:ext cx="133018"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6" name="Google Shape;224;p3"/>
            <p:cNvSpPr>
              <a:spLocks/>
            </p:cNvSpPr>
            <p:nvPr/>
          </p:nvSpPr>
          <p:spPr bwMode="auto">
            <a:xfrm>
              <a:off x="3357891" y="2469796"/>
              <a:ext cx="71788" cy="7153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7" name="Google Shape;225;p3"/>
          <p:cNvGrpSpPr>
            <a:grpSpLocks/>
          </p:cNvGrpSpPr>
          <p:nvPr userDrawn="1"/>
        </p:nvGrpSpPr>
        <p:grpSpPr bwMode="auto">
          <a:xfrm>
            <a:off x="8083556" y="714387"/>
            <a:ext cx="125413" cy="168275"/>
            <a:chOff x="4954425" y="2036375"/>
            <a:chExt cx="166675" cy="168575"/>
          </a:xfrm>
        </p:grpSpPr>
        <p:sp>
          <p:nvSpPr>
            <p:cNvPr id="88" name="Google Shape;226;p3"/>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227;p3"/>
            <p:cNvSpPr/>
            <p:nvPr/>
          </p:nvSpPr>
          <p:spPr>
            <a:xfrm>
              <a:off x="5009280" y="2104760"/>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90" name="Google Shape;228;p3"/>
          <p:cNvSpPr>
            <a:spLocks/>
          </p:cNvSpPr>
          <p:nvPr userDrawn="1"/>
        </p:nvSpPr>
        <p:spPr bwMode="auto">
          <a:xfrm>
            <a:off x="1182690" y="3597275"/>
            <a:ext cx="88900"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229;p3"/>
          <p:cNvSpPr/>
          <p:nvPr userDrawn="1"/>
        </p:nvSpPr>
        <p:spPr>
          <a:xfrm>
            <a:off x="7385050" y="3887788"/>
            <a:ext cx="65088"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92" name="Google Shape;230;p3"/>
          <p:cNvGrpSpPr>
            <a:grpSpLocks/>
          </p:cNvGrpSpPr>
          <p:nvPr userDrawn="1"/>
        </p:nvGrpSpPr>
        <p:grpSpPr bwMode="auto">
          <a:xfrm>
            <a:off x="955681" y="5541975"/>
            <a:ext cx="125413" cy="168275"/>
            <a:chOff x="4954425" y="2036375"/>
            <a:chExt cx="166675" cy="168575"/>
          </a:xfrm>
        </p:grpSpPr>
        <p:sp>
          <p:nvSpPr>
            <p:cNvPr id="93"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4" name="Google Shape;232;p3"/>
            <p:cNvSpPr/>
            <p:nvPr/>
          </p:nvSpPr>
          <p:spPr>
            <a:xfrm>
              <a:off x="5009280" y="2104759"/>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5" name="Google Shape;769;p31"/>
          <p:cNvGrpSpPr>
            <a:grpSpLocks/>
          </p:cNvGrpSpPr>
          <p:nvPr userDrawn="1"/>
        </p:nvGrpSpPr>
        <p:grpSpPr bwMode="auto">
          <a:xfrm>
            <a:off x="1911352" y="3587750"/>
            <a:ext cx="1949450" cy="2522538"/>
            <a:chOff x="5641385" y="2381306"/>
            <a:chExt cx="2599446" cy="2521829"/>
          </a:xfrm>
        </p:grpSpPr>
        <p:sp>
          <p:nvSpPr>
            <p:cNvPr id="96" name="Google Shape;770;p31"/>
            <p:cNvSpPr>
              <a:spLocks/>
            </p:cNvSpPr>
            <p:nvPr/>
          </p:nvSpPr>
          <p:spPr bwMode="auto">
            <a:xfrm>
              <a:off x="5715474" y="4460346"/>
              <a:ext cx="2364479" cy="360262"/>
            </a:xfrm>
            <a:custGeom>
              <a:avLst/>
              <a:gdLst>
                <a:gd name="T0" fmla="*/ 2147483646 w 38516"/>
                <a:gd name="T1" fmla="*/ 2147483646 h 5883"/>
                <a:gd name="T2" fmla="*/ 0 w 38516"/>
                <a:gd name="T3" fmla="*/ 2147483646 h 5883"/>
                <a:gd name="T4" fmla="*/ 2147483646 w 38516"/>
                <a:gd name="T5" fmla="*/ 2147483646 h 5883"/>
                <a:gd name="T6" fmla="*/ 2147483646 w 38516"/>
                <a:gd name="T7" fmla="*/ 2147483646 h 5883"/>
                <a:gd name="T8" fmla="*/ 2147483646 w 38516"/>
                <a:gd name="T9" fmla="*/ 2147483646 h 58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97" name="Google Shape;771;p31"/>
            <p:cNvGrpSpPr>
              <a:grpSpLocks/>
            </p:cNvGrpSpPr>
            <p:nvPr/>
          </p:nvGrpSpPr>
          <p:grpSpPr bwMode="auto">
            <a:xfrm flipH="1">
              <a:off x="6792933" y="3690838"/>
              <a:ext cx="1447901" cy="1002797"/>
              <a:chOff x="4799733" y="3457797"/>
              <a:chExt cx="2301935" cy="1594294"/>
            </a:xfrm>
          </p:grpSpPr>
          <p:sp>
            <p:nvSpPr>
              <p:cNvPr id="152" name="Google Shape;772;p31"/>
              <p:cNvSpPr>
                <a:spLocks/>
              </p:cNvSpPr>
              <p:nvPr/>
            </p:nvSpPr>
            <p:spPr bwMode="auto">
              <a:xfrm>
                <a:off x="5513202" y="4441497"/>
                <a:ext cx="134616" cy="12111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773;p31"/>
              <p:cNvSpPr>
                <a:spLocks/>
              </p:cNvSpPr>
              <p:nvPr/>
            </p:nvSpPr>
            <p:spPr bwMode="auto">
              <a:xfrm>
                <a:off x="5671375" y="4451590"/>
                <a:ext cx="90867" cy="78218"/>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774;p31"/>
              <p:cNvSpPr>
                <a:spLocks/>
              </p:cNvSpPr>
              <p:nvPr/>
            </p:nvSpPr>
            <p:spPr bwMode="auto">
              <a:xfrm>
                <a:off x="5671375" y="4449066"/>
                <a:ext cx="90867" cy="78219"/>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775;p31"/>
              <p:cNvSpPr>
                <a:spLocks/>
              </p:cNvSpPr>
              <p:nvPr/>
            </p:nvSpPr>
            <p:spPr bwMode="auto">
              <a:xfrm>
                <a:off x="5668010" y="4449066"/>
                <a:ext cx="100962" cy="83265"/>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776;p31"/>
              <p:cNvSpPr>
                <a:spLocks/>
              </p:cNvSpPr>
              <p:nvPr/>
            </p:nvSpPr>
            <p:spPr bwMode="auto">
              <a:xfrm>
                <a:off x="4799737" y="3863690"/>
                <a:ext cx="1238467" cy="1188415"/>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777;p31"/>
              <p:cNvSpPr>
                <a:spLocks/>
              </p:cNvSpPr>
              <p:nvPr/>
            </p:nvSpPr>
            <p:spPr bwMode="auto">
              <a:xfrm>
                <a:off x="4846853" y="3873783"/>
                <a:ext cx="1026446" cy="1047118"/>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778;p31"/>
              <p:cNvSpPr>
                <a:spLocks/>
              </p:cNvSpPr>
              <p:nvPr/>
            </p:nvSpPr>
            <p:spPr bwMode="auto">
              <a:xfrm>
                <a:off x="5819452" y="3941909"/>
                <a:ext cx="74039" cy="68125"/>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779;p31"/>
              <p:cNvSpPr>
                <a:spLocks/>
              </p:cNvSpPr>
              <p:nvPr/>
            </p:nvSpPr>
            <p:spPr bwMode="auto">
              <a:xfrm>
                <a:off x="5647818" y="4113485"/>
                <a:ext cx="77403" cy="68125"/>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780;p31"/>
              <p:cNvSpPr>
                <a:spLocks/>
              </p:cNvSpPr>
              <p:nvPr/>
            </p:nvSpPr>
            <p:spPr bwMode="auto">
              <a:xfrm>
                <a:off x="5775703" y="3984802"/>
                <a:ext cx="53846" cy="47941"/>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781;p31"/>
              <p:cNvSpPr>
                <a:spLocks/>
              </p:cNvSpPr>
              <p:nvPr/>
            </p:nvSpPr>
            <p:spPr bwMode="auto">
              <a:xfrm>
                <a:off x="5735318" y="4025173"/>
                <a:ext cx="57211" cy="50463"/>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782;p31"/>
              <p:cNvSpPr>
                <a:spLocks/>
              </p:cNvSpPr>
              <p:nvPr/>
            </p:nvSpPr>
            <p:spPr bwMode="auto">
              <a:xfrm>
                <a:off x="5694933" y="4065544"/>
                <a:ext cx="57211" cy="50463"/>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783;p31"/>
              <p:cNvSpPr>
                <a:spLocks/>
              </p:cNvSpPr>
              <p:nvPr/>
            </p:nvSpPr>
            <p:spPr bwMode="auto">
              <a:xfrm>
                <a:off x="5604067" y="4158902"/>
                <a:ext cx="53846" cy="47939"/>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784;p31"/>
              <p:cNvSpPr>
                <a:spLocks/>
              </p:cNvSpPr>
              <p:nvPr/>
            </p:nvSpPr>
            <p:spPr bwMode="auto">
              <a:xfrm>
                <a:off x="5563682" y="4199273"/>
                <a:ext cx="57213" cy="50463"/>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785;p31"/>
              <p:cNvSpPr>
                <a:spLocks/>
              </p:cNvSpPr>
              <p:nvPr/>
            </p:nvSpPr>
            <p:spPr bwMode="auto">
              <a:xfrm>
                <a:off x="5526663" y="4239644"/>
                <a:ext cx="53846" cy="50463"/>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786;p31"/>
              <p:cNvSpPr>
                <a:spLocks/>
              </p:cNvSpPr>
              <p:nvPr/>
            </p:nvSpPr>
            <p:spPr bwMode="auto">
              <a:xfrm>
                <a:off x="5432432" y="4330478"/>
                <a:ext cx="60577" cy="50463"/>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787;p31"/>
              <p:cNvSpPr>
                <a:spLocks/>
              </p:cNvSpPr>
              <p:nvPr/>
            </p:nvSpPr>
            <p:spPr bwMode="auto">
              <a:xfrm>
                <a:off x="5395412" y="4370849"/>
                <a:ext cx="53846" cy="50463"/>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788;p31"/>
              <p:cNvSpPr>
                <a:spLocks/>
              </p:cNvSpPr>
              <p:nvPr/>
            </p:nvSpPr>
            <p:spPr bwMode="auto">
              <a:xfrm>
                <a:off x="5355027" y="4413742"/>
                <a:ext cx="53846" cy="47941"/>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789;p31"/>
              <p:cNvSpPr>
                <a:spLocks/>
              </p:cNvSpPr>
              <p:nvPr/>
            </p:nvSpPr>
            <p:spPr bwMode="auto">
              <a:xfrm>
                <a:off x="5267527" y="4504576"/>
                <a:ext cx="53846" cy="50463"/>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790;p31"/>
              <p:cNvSpPr>
                <a:spLocks/>
              </p:cNvSpPr>
              <p:nvPr/>
            </p:nvSpPr>
            <p:spPr bwMode="auto">
              <a:xfrm>
                <a:off x="5223778" y="4544947"/>
                <a:ext cx="57211" cy="50463"/>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791;p31"/>
              <p:cNvSpPr>
                <a:spLocks/>
              </p:cNvSpPr>
              <p:nvPr/>
            </p:nvSpPr>
            <p:spPr bwMode="auto">
              <a:xfrm>
                <a:off x="5183393" y="4587841"/>
                <a:ext cx="53846" cy="47939"/>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792;p31"/>
              <p:cNvSpPr>
                <a:spLocks/>
              </p:cNvSpPr>
              <p:nvPr/>
            </p:nvSpPr>
            <p:spPr bwMode="auto">
              <a:xfrm>
                <a:off x="5095892" y="4678676"/>
                <a:ext cx="53846" cy="50463"/>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793;p31"/>
              <p:cNvSpPr>
                <a:spLocks/>
              </p:cNvSpPr>
              <p:nvPr/>
            </p:nvSpPr>
            <p:spPr bwMode="auto">
              <a:xfrm>
                <a:off x="5055508" y="4719046"/>
                <a:ext cx="53846" cy="50463"/>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794;p31"/>
              <p:cNvSpPr>
                <a:spLocks/>
              </p:cNvSpPr>
              <p:nvPr/>
            </p:nvSpPr>
            <p:spPr bwMode="auto">
              <a:xfrm>
                <a:off x="5011756" y="4761940"/>
                <a:ext cx="57213" cy="4794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795;p31"/>
              <p:cNvSpPr>
                <a:spLocks/>
              </p:cNvSpPr>
              <p:nvPr/>
            </p:nvSpPr>
            <p:spPr bwMode="auto">
              <a:xfrm>
                <a:off x="4924256" y="4852774"/>
                <a:ext cx="53846" cy="47941"/>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796;p31"/>
              <p:cNvSpPr>
                <a:spLocks/>
              </p:cNvSpPr>
              <p:nvPr/>
            </p:nvSpPr>
            <p:spPr bwMode="auto">
              <a:xfrm>
                <a:off x="4883871" y="4893145"/>
                <a:ext cx="57213" cy="50463"/>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797;p31"/>
              <p:cNvSpPr>
                <a:spLocks/>
              </p:cNvSpPr>
              <p:nvPr/>
            </p:nvSpPr>
            <p:spPr bwMode="auto">
              <a:xfrm>
                <a:off x="5479548" y="4287583"/>
                <a:ext cx="77403" cy="68126"/>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798;p31"/>
              <p:cNvSpPr>
                <a:spLocks/>
              </p:cNvSpPr>
              <p:nvPr/>
            </p:nvSpPr>
            <p:spPr bwMode="auto">
              <a:xfrm>
                <a:off x="5307911" y="4459159"/>
                <a:ext cx="77405" cy="70649"/>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799;p31"/>
              <p:cNvSpPr>
                <a:spLocks/>
              </p:cNvSpPr>
              <p:nvPr/>
            </p:nvSpPr>
            <p:spPr bwMode="auto">
              <a:xfrm>
                <a:off x="5139641" y="4630735"/>
                <a:ext cx="77405" cy="70649"/>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800;p31"/>
              <p:cNvSpPr>
                <a:spLocks/>
              </p:cNvSpPr>
              <p:nvPr/>
            </p:nvSpPr>
            <p:spPr bwMode="auto">
              <a:xfrm>
                <a:off x="4971372" y="4804834"/>
                <a:ext cx="74039" cy="68125"/>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801;p31"/>
              <p:cNvSpPr/>
              <p:nvPr/>
            </p:nvSpPr>
            <p:spPr>
              <a:xfrm>
                <a:off x="5819452" y="4746801"/>
                <a:ext cx="1120679" cy="305305"/>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2" name="Google Shape;802;p31"/>
              <p:cNvSpPr/>
              <p:nvPr/>
            </p:nvSpPr>
            <p:spPr>
              <a:xfrm>
                <a:off x="5980991" y="4746801"/>
                <a:ext cx="1120679" cy="305305"/>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3" name="Google Shape;803;p31"/>
              <p:cNvSpPr>
                <a:spLocks/>
              </p:cNvSpPr>
              <p:nvPr/>
            </p:nvSpPr>
            <p:spPr bwMode="auto">
              <a:xfrm>
                <a:off x="6051666" y="4807357"/>
                <a:ext cx="1012984" cy="181668"/>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804;p31"/>
              <p:cNvSpPr>
                <a:spLocks/>
              </p:cNvSpPr>
              <p:nvPr/>
            </p:nvSpPr>
            <p:spPr bwMode="auto">
              <a:xfrm>
                <a:off x="6051666" y="4898191"/>
                <a:ext cx="1012984" cy="90834"/>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805;p31"/>
              <p:cNvSpPr>
                <a:spLocks/>
              </p:cNvSpPr>
              <p:nvPr/>
            </p:nvSpPr>
            <p:spPr bwMode="auto">
              <a:xfrm>
                <a:off x="5819452" y="4136193"/>
                <a:ext cx="1120679" cy="305305"/>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806;p31"/>
              <p:cNvSpPr>
                <a:spLocks/>
              </p:cNvSpPr>
              <p:nvPr/>
            </p:nvSpPr>
            <p:spPr bwMode="auto">
              <a:xfrm>
                <a:off x="5980991" y="4136193"/>
                <a:ext cx="1120679" cy="305305"/>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807;p31"/>
              <p:cNvSpPr>
                <a:spLocks/>
              </p:cNvSpPr>
              <p:nvPr/>
            </p:nvSpPr>
            <p:spPr bwMode="auto">
              <a:xfrm>
                <a:off x="6051666" y="4196749"/>
                <a:ext cx="1012984" cy="184192"/>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808;p31"/>
              <p:cNvSpPr>
                <a:spLocks/>
              </p:cNvSpPr>
              <p:nvPr/>
            </p:nvSpPr>
            <p:spPr bwMode="auto">
              <a:xfrm>
                <a:off x="6051666" y="4290107"/>
                <a:ext cx="1012984" cy="90834"/>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809;p31"/>
              <p:cNvSpPr/>
              <p:nvPr/>
            </p:nvSpPr>
            <p:spPr>
              <a:xfrm>
                <a:off x="5880029" y="4441497"/>
                <a:ext cx="1120679" cy="305303"/>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90" name="Google Shape;810;p31"/>
              <p:cNvSpPr>
                <a:spLocks/>
              </p:cNvSpPr>
              <p:nvPr/>
            </p:nvSpPr>
            <p:spPr bwMode="auto">
              <a:xfrm>
                <a:off x="5725221" y="4441497"/>
                <a:ext cx="1120679" cy="305303"/>
              </a:xfrm>
              <a:custGeom>
                <a:avLst/>
                <a:gdLst>
                  <a:gd name="T0" fmla="*/ 2147483646 w 20291"/>
                  <a:gd name="T1" fmla="*/ 2147483646 h 5520"/>
                  <a:gd name="T2" fmla="*/ 2147483646 w 20291"/>
                  <a:gd name="T3" fmla="*/ 2147483646 h 5520"/>
                  <a:gd name="T4" fmla="*/ 2147483646 w 20291"/>
                  <a:gd name="T5" fmla="*/ 2147483646 h 5520"/>
                  <a:gd name="T6" fmla="*/ 2147483646 w 20291"/>
                  <a:gd name="T7" fmla="*/ 2147483646 h 5520"/>
                  <a:gd name="T8" fmla="*/ 2147483646 w 20291"/>
                  <a:gd name="T9" fmla="*/ 2147483646 h 5520"/>
                  <a:gd name="T10" fmla="*/ 2147483646 w 20291"/>
                  <a:gd name="T11" fmla="*/ 2147483646 h 5520"/>
                  <a:gd name="T12" fmla="*/ 2147483646 w 20291"/>
                  <a:gd name="T13" fmla="*/ 2147483646 h 5520"/>
                  <a:gd name="T14" fmla="*/ 2147483646 w 20291"/>
                  <a:gd name="T15" fmla="*/ 2147483646 h 5520"/>
                  <a:gd name="T16" fmla="*/ 2147483646 w 20291"/>
                  <a:gd name="T17" fmla="*/ 2147483646 h 5520"/>
                  <a:gd name="T18" fmla="*/ 2147483646 w 20291"/>
                  <a:gd name="T19" fmla="*/ 2147483646 h 5520"/>
                  <a:gd name="T20" fmla="*/ 2147483646 w 20291"/>
                  <a:gd name="T21" fmla="*/ 2147483646 h 5520"/>
                  <a:gd name="T22" fmla="*/ 2147483646 w 20291"/>
                  <a:gd name="T23" fmla="*/ 2147483646 h 5520"/>
                  <a:gd name="T24" fmla="*/ 2147483646 w 20291"/>
                  <a:gd name="T25" fmla="*/ 2147483646 h 55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lnTo>
                      <a:pt x="1"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811;p31"/>
              <p:cNvSpPr>
                <a:spLocks/>
              </p:cNvSpPr>
              <p:nvPr/>
            </p:nvSpPr>
            <p:spPr bwMode="auto">
              <a:xfrm>
                <a:off x="5758875" y="4502054"/>
                <a:ext cx="1012986" cy="184191"/>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812;p31"/>
              <p:cNvSpPr>
                <a:spLocks/>
              </p:cNvSpPr>
              <p:nvPr/>
            </p:nvSpPr>
            <p:spPr bwMode="auto">
              <a:xfrm>
                <a:off x="5758875" y="4595410"/>
                <a:ext cx="1012986" cy="90834"/>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813;p31"/>
              <p:cNvSpPr>
                <a:spLocks/>
              </p:cNvSpPr>
              <p:nvPr/>
            </p:nvSpPr>
            <p:spPr bwMode="auto">
              <a:xfrm>
                <a:off x="5486279" y="4847728"/>
                <a:ext cx="198557" cy="204378"/>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814;p31"/>
              <p:cNvSpPr>
                <a:spLocks/>
              </p:cNvSpPr>
              <p:nvPr/>
            </p:nvSpPr>
            <p:spPr bwMode="auto">
              <a:xfrm>
                <a:off x="5526663" y="4989025"/>
                <a:ext cx="67308" cy="63080"/>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815;p31"/>
              <p:cNvSpPr>
                <a:spLocks/>
              </p:cNvSpPr>
              <p:nvPr/>
            </p:nvSpPr>
            <p:spPr bwMode="auto">
              <a:xfrm>
                <a:off x="5644451" y="4085729"/>
                <a:ext cx="228847" cy="151390"/>
              </a:xfrm>
              <a:custGeom>
                <a:avLst/>
                <a:gdLst>
                  <a:gd name="T0" fmla="*/ 2147483646 w 4130"/>
                  <a:gd name="T1" fmla="*/ 0 h 2753"/>
                  <a:gd name="T2" fmla="*/ 2147483646 w 4130"/>
                  <a:gd name="T3" fmla="*/ 2147483646 h 2753"/>
                  <a:gd name="T4" fmla="*/ 2147483646 w 4130"/>
                  <a:gd name="T5" fmla="*/ 2147483646 h 2753"/>
                  <a:gd name="T6" fmla="*/ 2147483646 w 4130"/>
                  <a:gd name="T7" fmla="*/ 2147483646 h 2753"/>
                  <a:gd name="T8" fmla="*/ 2147483646 w 4130"/>
                  <a:gd name="T9" fmla="*/ 2147483646 h 2753"/>
                  <a:gd name="T10" fmla="*/ 2147483646 w 4130"/>
                  <a:gd name="T11" fmla="*/ 2147483646 h 2753"/>
                  <a:gd name="T12" fmla="*/ 2147483646 w 4130"/>
                  <a:gd name="T13" fmla="*/ 2147483646 h 2753"/>
                  <a:gd name="T14" fmla="*/ 2147483646 w 4130"/>
                  <a:gd name="T15" fmla="*/ 2147483646 h 2753"/>
                  <a:gd name="T16" fmla="*/ 2147483646 w 4130"/>
                  <a:gd name="T17" fmla="*/ 2147483646 h 2753"/>
                  <a:gd name="T18" fmla="*/ 2147483646 w 4130"/>
                  <a:gd name="T19" fmla="*/ 2147483646 h 2753"/>
                  <a:gd name="T20" fmla="*/ 2147483646 w 4130"/>
                  <a:gd name="T21" fmla="*/ 2147483646 h 2753"/>
                  <a:gd name="T22" fmla="*/ 2147483646 w 4130"/>
                  <a:gd name="T23" fmla="*/ 0 h 27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816;p31"/>
              <p:cNvSpPr>
                <a:spLocks/>
              </p:cNvSpPr>
              <p:nvPr/>
            </p:nvSpPr>
            <p:spPr bwMode="auto">
              <a:xfrm>
                <a:off x="5644451" y="4136193"/>
                <a:ext cx="215386" cy="100927"/>
              </a:xfrm>
              <a:custGeom>
                <a:avLst/>
                <a:gdLst>
                  <a:gd name="T0" fmla="*/ 2147483646 w 3905"/>
                  <a:gd name="T1" fmla="*/ 2147483646 h 1814"/>
                  <a:gd name="T2" fmla="*/ 2147483646 w 3905"/>
                  <a:gd name="T3" fmla="*/ 2147483646 h 1814"/>
                  <a:gd name="T4" fmla="*/ 2147483646 w 3905"/>
                  <a:gd name="T5" fmla="*/ 2147483646 h 1814"/>
                  <a:gd name="T6" fmla="*/ 2147483646 w 3905"/>
                  <a:gd name="T7" fmla="*/ 2147483646 h 1814"/>
                  <a:gd name="T8" fmla="*/ 2147483646 w 3905"/>
                  <a:gd name="T9" fmla="*/ 2147483646 h 1814"/>
                  <a:gd name="T10" fmla="*/ 2147483646 w 3905"/>
                  <a:gd name="T11" fmla="*/ 2147483646 h 1814"/>
                  <a:gd name="T12" fmla="*/ 2147483646 w 3905"/>
                  <a:gd name="T13" fmla="*/ 2147483646 h 1814"/>
                  <a:gd name="T14" fmla="*/ 2147483646 w 3905"/>
                  <a:gd name="T15" fmla="*/ 2147483646 h 1814"/>
                  <a:gd name="T16" fmla="*/ 2147483646 w 3905"/>
                  <a:gd name="T17" fmla="*/ 2147483646 h 1814"/>
                  <a:gd name="T18" fmla="*/ 2147483646 w 3905"/>
                  <a:gd name="T19" fmla="*/ 2147483646 h 1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817;p31"/>
              <p:cNvSpPr>
                <a:spLocks/>
              </p:cNvSpPr>
              <p:nvPr/>
            </p:nvSpPr>
            <p:spPr bwMode="auto">
              <a:xfrm>
                <a:off x="5627625" y="4232073"/>
                <a:ext cx="212019" cy="688827"/>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818;p31"/>
              <p:cNvSpPr>
                <a:spLocks/>
              </p:cNvSpPr>
              <p:nvPr/>
            </p:nvSpPr>
            <p:spPr bwMode="auto">
              <a:xfrm>
                <a:off x="5560317" y="4216934"/>
                <a:ext cx="222116" cy="683781"/>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819;p31"/>
              <p:cNvSpPr>
                <a:spLocks/>
              </p:cNvSpPr>
              <p:nvPr/>
            </p:nvSpPr>
            <p:spPr bwMode="auto">
              <a:xfrm>
                <a:off x="5486279" y="4201795"/>
                <a:ext cx="225481" cy="673688"/>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820;p31"/>
              <p:cNvSpPr>
                <a:spLocks/>
              </p:cNvSpPr>
              <p:nvPr/>
            </p:nvSpPr>
            <p:spPr bwMode="auto">
              <a:xfrm>
                <a:off x="5617528" y="4166471"/>
                <a:ext cx="238944" cy="161483"/>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821;p31"/>
              <p:cNvSpPr>
                <a:spLocks/>
              </p:cNvSpPr>
              <p:nvPr/>
            </p:nvSpPr>
            <p:spPr bwMode="auto">
              <a:xfrm>
                <a:off x="5627625" y="4166471"/>
                <a:ext cx="228847" cy="108497"/>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822;p31"/>
              <p:cNvSpPr>
                <a:spLocks/>
              </p:cNvSpPr>
              <p:nvPr/>
            </p:nvSpPr>
            <p:spPr bwMode="auto">
              <a:xfrm>
                <a:off x="5627625" y="4161424"/>
                <a:ext cx="242309" cy="80742"/>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823;p31"/>
              <p:cNvSpPr>
                <a:spLocks/>
              </p:cNvSpPr>
              <p:nvPr/>
            </p:nvSpPr>
            <p:spPr bwMode="auto">
              <a:xfrm>
                <a:off x="5604067" y="4252259"/>
                <a:ext cx="245675" cy="80742"/>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824;p31"/>
              <p:cNvSpPr>
                <a:spLocks/>
              </p:cNvSpPr>
              <p:nvPr/>
            </p:nvSpPr>
            <p:spPr bwMode="auto">
              <a:xfrm>
                <a:off x="6374744" y="3457460"/>
                <a:ext cx="158173" cy="234654"/>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825;p31"/>
              <p:cNvSpPr/>
              <p:nvPr/>
            </p:nvSpPr>
            <p:spPr>
              <a:xfrm>
                <a:off x="6179551" y="3608850"/>
                <a:ext cx="528367" cy="5273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06" name="Google Shape;826;p31"/>
              <p:cNvSpPr/>
              <p:nvPr/>
            </p:nvSpPr>
            <p:spPr>
              <a:xfrm>
                <a:off x="6243492" y="3659314"/>
                <a:ext cx="205290" cy="146344"/>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07" name="Google Shape;827;p31"/>
              <p:cNvSpPr/>
              <p:nvPr/>
            </p:nvSpPr>
            <p:spPr>
              <a:xfrm>
                <a:off x="6189646" y="3719870"/>
                <a:ext cx="518271" cy="416323"/>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98" name="Google Shape;828;p31"/>
            <p:cNvSpPr>
              <a:spLocks/>
            </p:cNvSpPr>
            <p:nvPr/>
          </p:nvSpPr>
          <p:spPr bwMode="auto">
            <a:xfrm>
              <a:off x="5641385" y="4715863"/>
              <a:ext cx="205331" cy="152357"/>
            </a:xfrm>
            <a:custGeom>
              <a:avLst/>
              <a:gdLst>
                <a:gd name="T0" fmla="*/ 2147483646 w 6588"/>
                <a:gd name="T1" fmla="*/ 2147483646 h 4903"/>
                <a:gd name="T2" fmla="*/ 2147483646 w 6588"/>
                <a:gd name="T3" fmla="*/ 2147483646 h 4903"/>
                <a:gd name="T4" fmla="*/ 2147483646 w 6588"/>
                <a:gd name="T5" fmla="*/ 2147483646 h 4903"/>
                <a:gd name="T6" fmla="*/ 2147483646 w 6588"/>
                <a:gd name="T7" fmla="*/ 2147483646 h 4903"/>
                <a:gd name="T8" fmla="*/ 2147483646 w 6588"/>
                <a:gd name="T9" fmla="*/ 2147483646 h 4903"/>
                <a:gd name="T10" fmla="*/ 2147483646 w 6588"/>
                <a:gd name="T11" fmla="*/ 2147483646 h 4903"/>
                <a:gd name="T12" fmla="*/ 2147483646 w 6588"/>
                <a:gd name="T13" fmla="*/ 2147483646 h 4903"/>
                <a:gd name="T14" fmla="*/ 2147483646 w 6588"/>
                <a:gd name="T15" fmla="*/ 2147483646 h 4903"/>
                <a:gd name="T16" fmla="*/ 2147483646 w 6588"/>
                <a:gd name="T17" fmla="*/ 2147483646 h 4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829;p31"/>
            <p:cNvSpPr>
              <a:spLocks/>
            </p:cNvSpPr>
            <p:nvPr/>
          </p:nvSpPr>
          <p:spPr bwMode="auto">
            <a:xfrm>
              <a:off x="5768394" y="4250855"/>
              <a:ext cx="622343" cy="512619"/>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830;p31"/>
            <p:cNvSpPr>
              <a:spLocks/>
            </p:cNvSpPr>
            <p:nvPr/>
          </p:nvSpPr>
          <p:spPr bwMode="auto">
            <a:xfrm>
              <a:off x="5768394" y="4250855"/>
              <a:ext cx="622343" cy="512619"/>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2147483646 w 20032"/>
                <a:gd name="T31" fmla="*/ 2147483646 h 16500"/>
                <a:gd name="T32" fmla="*/ 2147483646 w 20032"/>
                <a:gd name="T33" fmla="*/ 2147483646 h 16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831;p31"/>
            <p:cNvSpPr>
              <a:spLocks/>
            </p:cNvSpPr>
            <p:nvPr/>
          </p:nvSpPr>
          <p:spPr bwMode="auto">
            <a:xfrm>
              <a:off x="5802263" y="4428605"/>
              <a:ext cx="436063" cy="334869"/>
            </a:xfrm>
            <a:custGeom>
              <a:avLst/>
              <a:gdLst>
                <a:gd name="T0" fmla="*/ 2147483646 w 14016"/>
                <a:gd name="T1" fmla="*/ 0 h 10789"/>
                <a:gd name="T2" fmla="*/ 2147483646 w 14016"/>
                <a:gd name="T3" fmla="*/ 2147483646 h 10789"/>
                <a:gd name="T4" fmla="*/ 2147483646 w 14016"/>
                <a:gd name="T5" fmla="*/ 2147483646 h 10789"/>
                <a:gd name="T6" fmla="*/ 2147483646 w 14016"/>
                <a:gd name="T7" fmla="*/ 2147483646 h 10789"/>
                <a:gd name="T8" fmla="*/ 2147483646 w 14016"/>
                <a:gd name="T9" fmla="*/ 2147483646 h 10789"/>
                <a:gd name="T10" fmla="*/ 2147483646 w 14016"/>
                <a:gd name="T11" fmla="*/ 2147483646 h 10789"/>
                <a:gd name="T12" fmla="*/ 2147483646 w 14016"/>
                <a:gd name="T13" fmla="*/ 2147483646 h 10789"/>
                <a:gd name="T14" fmla="*/ 2147483646 w 14016"/>
                <a:gd name="T15" fmla="*/ 2147483646 h 10789"/>
                <a:gd name="T16" fmla="*/ 2147483646 w 14016"/>
                <a:gd name="T17" fmla="*/ 2147483646 h 10789"/>
                <a:gd name="T18" fmla="*/ 2147483646 w 14016"/>
                <a:gd name="T19" fmla="*/ 2147483646 h 10789"/>
                <a:gd name="T20" fmla="*/ 2147483646 w 14016"/>
                <a:gd name="T21" fmla="*/ 0 h 10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832;p31"/>
            <p:cNvSpPr>
              <a:spLocks/>
            </p:cNvSpPr>
            <p:nvPr/>
          </p:nvSpPr>
          <p:spPr bwMode="auto">
            <a:xfrm>
              <a:off x="5992776" y="3849331"/>
              <a:ext cx="436063" cy="325346"/>
            </a:xfrm>
            <a:custGeom>
              <a:avLst/>
              <a:gdLst>
                <a:gd name="T0" fmla="*/ 2147483646 w 14016"/>
                <a:gd name="T1" fmla="*/ 0 h 10487"/>
                <a:gd name="T2" fmla="*/ 2147483646 w 14016"/>
                <a:gd name="T3" fmla="*/ 2147483646 h 10487"/>
                <a:gd name="T4" fmla="*/ 2147483646 w 14016"/>
                <a:gd name="T5" fmla="*/ 2147483646 h 10487"/>
                <a:gd name="T6" fmla="*/ 2147483646 w 14016"/>
                <a:gd name="T7" fmla="*/ 2147483646 h 10487"/>
                <a:gd name="T8" fmla="*/ 0 w 14016"/>
                <a:gd name="T9" fmla="*/ 2147483646 h 10487"/>
                <a:gd name="T10" fmla="*/ 2147483646 w 14016"/>
                <a:gd name="T11" fmla="*/ 2147483646 h 10487"/>
                <a:gd name="T12" fmla="*/ 2147483646 w 14016"/>
                <a:gd name="T13" fmla="*/ 2147483646 h 10487"/>
                <a:gd name="T14" fmla="*/ 2147483646 w 14016"/>
                <a:gd name="T15" fmla="*/ 2147483646 h 10487"/>
                <a:gd name="T16" fmla="*/ 2147483646 w 14016"/>
                <a:gd name="T17" fmla="*/ 2147483646 h 10487"/>
                <a:gd name="T18" fmla="*/ 2147483646 w 14016"/>
                <a:gd name="T19" fmla="*/ 2147483646 h 10487"/>
                <a:gd name="T20" fmla="*/ 2147483646 w 14016"/>
                <a:gd name="T21" fmla="*/ 0 h 104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833;p31"/>
            <p:cNvSpPr>
              <a:spLocks/>
            </p:cNvSpPr>
            <p:nvPr/>
          </p:nvSpPr>
          <p:spPr bwMode="auto">
            <a:xfrm>
              <a:off x="6107084" y="3869962"/>
              <a:ext cx="177812" cy="306302"/>
            </a:xfrm>
            <a:custGeom>
              <a:avLst/>
              <a:gdLst>
                <a:gd name="T0" fmla="*/ 2147483646 w 5748"/>
                <a:gd name="T1" fmla="*/ 0 h 9814"/>
                <a:gd name="T2" fmla="*/ 2147483646 w 5748"/>
                <a:gd name="T3" fmla="*/ 0 h 9814"/>
                <a:gd name="T4" fmla="*/ 2147483646 w 5748"/>
                <a:gd name="T5" fmla="*/ 2147483646 h 9814"/>
                <a:gd name="T6" fmla="*/ 2147483646 w 5748"/>
                <a:gd name="T7" fmla="*/ 2147483646 h 9814"/>
                <a:gd name="T8" fmla="*/ 2147483646 w 5748"/>
                <a:gd name="T9" fmla="*/ 2147483646 h 9814"/>
                <a:gd name="T10" fmla="*/ 2147483646 w 5748"/>
                <a:gd name="T11" fmla="*/ 2147483646 h 9814"/>
                <a:gd name="T12" fmla="*/ 2147483646 w 5748"/>
                <a:gd name="T13" fmla="*/ 2147483646 h 9814"/>
                <a:gd name="T14" fmla="*/ 2147483646 w 5748"/>
                <a:gd name="T15" fmla="*/ 2147483646 h 9814"/>
                <a:gd name="T16" fmla="*/ 2147483646 w 5748"/>
                <a:gd name="T17" fmla="*/ 2147483646 h 9814"/>
                <a:gd name="T18" fmla="*/ 2147483646 w 5748"/>
                <a:gd name="T19" fmla="*/ 0 h 9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834;p31"/>
            <p:cNvSpPr>
              <a:spLocks/>
            </p:cNvSpPr>
            <p:nvPr/>
          </p:nvSpPr>
          <p:spPr bwMode="auto">
            <a:xfrm>
              <a:off x="6174822" y="3779501"/>
              <a:ext cx="440297" cy="506270"/>
            </a:xfrm>
            <a:custGeom>
              <a:avLst/>
              <a:gdLst>
                <a:gd name="T0" fmla="*/ 2147483646 w 14151"/>
                <a:gd name="T1" fmla="*/ 0 h 16292"/>
                <a:gd name="T2" fmla="*/ 2147483646 w 14151"/>
                <a:gd name="T3" fmla="*/ 2147483646 h 16292"/>
                <a:gd name="T4" fmla="*/ 2147483646 w 14151"/>
                <a:gd name="T5" fmla="*/ 2147483646 h 16292"/>
                <a:gd name="T6" fmla="*/ 2147483646 w 14151"/>
                <a:gd name="T7" fmla="*/ 2147483646 h 16292"/>
                <a:gd name="T8" fmla="*/ 2147483646 w 14151"/>
                <a:gd name="T9" fmla="*/ 2147483646 h 16292"/>
                <a:gd name="T10" fmla="*/ 2147483646 w 14151"/>
                <a:gd name="T11" fmla="*/ 2147483646 h 16292"/>
                <a:gd name="T12" fmla="*/ 2147483646 w 14151"/>
                <a:gd name="T13" fmla="*/ 2147483646 h 16292"/>
                <a:gd name="T14" fmla="*/ 2147483646 w 14151"/>
                <a:gd name="T15" fmla="*/ 2147483646 h 16292"/>
                <a:gd name="T16" fmla="*/ 2147483646 w 14151"/>
                <a:gd name="T17" fmla="*/ 2147483646 h 16292"/>
                <a:gd name="T18" fmla="*/ 2147483646 w 14151"/>
                <a:gd name="T19" fmla="*/ 0 h 16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835;p31"/>
            <p:cNvSpPr>
              <a:spLocks/>
            </p:cNvSpPr>
            <p:nvPr/>
          </p:nvSpPr>
          <p:spPr bwMode="auto">
            <a:xfrm>
              <a:off x="6445774" y="3823938"/>
              <a:ext cx="169345" cy="460246"/>
            </a:xfrm>
            <a:custGeom>
              <a:avLst/>
              <a:gdLst>
                <a:gd name="T0" fmla="*/ 2147483646 w 5446"/>
                <a:gd name="T1" fmla="*/ 2147483646 h 14823"/>
                <a:gd name="T2" fmla="*/ 2147483646 w 5446"/>
                <a:gd name="T3" fmla="*/ 2147483646 h 14823"/>
                <a:gd name="T4" fmla="*/ 2147483646 w 5446"/>
                <a:gd name="T5" fmla="*/ 2147483646 h 14823"/>
                <a:gd name="T6" fmla="*/ 2147483646 w 5446"/>
                <a:gd name="T7" fmla="*/ 2147483646 h 14823"/>
                <a:gd name="T8" fmla="*/ 2147483646 w 5446"/>
                <a:gd name="T9" fmla="*/ 2147483646 h 14823"/>
                <a:gd name="T10" fmla="*/ 2147483646 w 5446"/>
                <a:gd name="T11" fmla="*/ 2147483646 h 14823"/>
                <a:gd name="T12" fmla="*/ 2147483646 w 5446"/>
                <a:gd name="T13" fmla="*/ 2147483646 h 14823"/>
                <a:gd name="T14" fmla="*/ 2147483646 w 5446"/>
                <a:gd name="T15" fmla="*/ 2147483646 h 148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836;p31"/>
            <p:cNvSpPr>
              <a:spLocks/>
            </p:cNvSpPr>
            <p:nvPr/>
          </p:nvSpPr>
          <p:spPr bwMode="auto">
            <a:xfrm>
              <a:off x="6124018" y="4195309"/>
              <a:ext cx="501685" cy="360261"/>
            </a:xfrm>
            <a:custGeom>
              <a:avLst/>
              <a:gdLst>
                <a:gd name="T0" fmla="*/ 2147483646 w 16133"/>
                <a:gd name="T1" fmla="*/ 2147483646 h 11630"/>
                <a:gd name="T2" fmla="*/ 2147483646 w 16133"/>
                <a:gd name="T3" fmla="*/ 2147483646 h 11630"/>
                <a:gd name="T4" fmla="*/ 2147483646 w 16133"/>
                <a:gd name="T5" fmla="*/ 2147483646 h 11630"/>
                <a:gd name="T6" fmla="*/ 2147483646 w 16133"/>
                <a:gd name="T7" fmla="*/ 2147483646 h 11630"/>
                <a:gd name="T8" fmla="*/ 2147483646 w 16133"/>
                <a:gd name="T9" fmla="*/ 2147483646 h 11630"/>
                <a:gd name="T10" fmla="*/ 2147483646 w 16133"/>
                <a:gd name="T11" fmla="*/ 2147483646 h 11630"/>
                <a:gd name="T12" fmla="*/ 2147483646 w 16133"/>
                <a:gd name="T13" fmla="*/ 2147483646 h 11630"/>
                <a:gd name="T14" fmla="*/ 2147483646 w 16133"/>
                <a:gd name="T15" fmla="*/ 2147483646 h 11630"/>
                <a:gd name="T16" fmla="*/ 2147483646 w 16133"/>
                <a:gd name="T17" fmla="*/ 2147483646 h 11630"/>
                <a:gd name="T18" fmla="*/ 2147483646 w 16133"/>
                <a:gd name="T19" fmla="*/ 2147483646 h 11630"/>
                <a:gd name="T20" fmla="*/ 2147483646 w 16133"/>
                <a:gd name="T21" fmla="*/ 2147483646 h 11630"/>
                <a:gd name="T22" fmla="*/ 2147483646 w 16133"/>
                <a:gd name="T23" fmla="*/ 2147483646 h 11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837;p31"/>
            <p:cNvSpPr>
              <a:spLocks/>
            </p:cNvSpPr>
            <p:nvPr/>
          </p:nvSpPr>
          <p:spPr bwMode="auto">
            <a:xfrm>
              <a:off x="6320883" y="3623970"/>
              <a:ext cx="141826" cy="252341"/>
            </a:xfrm>
            <a:custGeom>
              <a:avLst/>
              <a:gdLst>
                <a:gd name="T0" fmla="*/ 2147483646 w 4606"/>
                <a:gd name="T1" fmla="*/ 0 h 8148"/>
                <a:gd name="T2" fmla="*/ 2147483646 w 4606"/>
                <a:gd name="T3" fmla="*/ 2147483646 h 8148"/>
                <a:gd name="T4" fmla="*/ 2147483646 w 4606"/>
                <a:gd name="T5" fmla="*/ 2147483646 h 8148"/>
                <a:gd name="T6" fmla="*/ 2147483646 w 4606"/>
                <a:gd name="T7" fmla="*/ 2147483646 h 8148"/>
                <a:gd name="T8" fmla="*/ 2147483646 w 4606"/>
                <a:gd name="T9" fmla="*/ 2147483646 h 8148"/>
                <a:gd name="T10" fmla="*/ 2147483646 w 4606"/>
                <a:gd name="T11" fmla="*/ 2147483646 h 8148"/>
                <a:gd name="T12" fmla="*/ 2147483646 w 4606"/>
                <a:gd name="T13" fmla="*/ 2147483646 h 8148"/>
                <a:gd name="T14" fmla="*/ 2147483646 w 4606"/>
                <a:gd name="T15" fmla="*/ 2147483646 h 8148"/>
                <a:gd name="T16" fmla="*/ 2147483646 w 4606"/>
                <a:gd name="T17" fmla="*/ 0 h 8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838;p31"/>
            <p:cNvSpPr>
              <a:spLocks/>
            </p:cNvSpPr>
            <p:nvPr/>
          </p:nvSpPr>
          <p:spPr bwMode="auto">
            <a:xfrm>
              <a:off x="5802263" y="4763474"/>
              <a:ext cx="234967" cy="139661"/>
            </a:xfrm>
            <a:custGeom>
              <a:avLst/>
              <a:gdLst>
                <a:gd name="T0" fmla="*/ 2147483646 w 6420"/>
                <a:gd name="T1" fmla="*/ 2147483646 h 4389"/>
                <a:gd name="T2" fmla="*/ 2147483646 w 6420"/>
                <a:gd name="T3" fmla="*/ 2147483646 h 4389"/>
                <a:gd name="T4" fmla="*/ 2147483646 w 6420"/>
                <a:gd name="T5" fmla="*/ 2147483646 h 4389"/>
                <a:gd name="T6" fmla="*/ 2147483646 w 6420"/>
                <a:gd name="T7" fmla="*/ 2147483646 h 4389"/>
                <a:gd name="T8" fmla="*/ 2147483646 w 6420"/>
                <a:gd name="T9" fmla="*/ 2147483646 h 4389"/>
                <a:gd name="T10" fmla="*/ 2147483646 w 6420"/>
                <a:gd name="T11" fmla="*/ 2147483646 h 4389"/>
                <a:gd name="T12" fmla="*/ 2147483646 w 6420"/>
                <a:gd name="T13" fmla="*/ 2147483646 h 4389"/>
                <a:gd name="T14" fmla="*/ 2147483646 w 6420"/>
                <a:gd name="T15" fmla="*/ 2147483646 h 4389"/>
                <a:gd name="T16" fmla="*/ 2147483646 w 6420"/>
                <a:gd name="T17" fmla="*/ 2147483646 h 43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839;p31"/>
            <p:cNvSpPr>
              <a:spLocks/>
            </p:cNvSpPr>
            <p:nvPr/>
          </p:nvSpPr>
          <p:spPr bwMode="auto">
            <a:xfrm>
              <a:off x="5950440" y="4369885"/>
              <a:ext cx="675264" cy="458658"/>
            </a:xfrm>
            <a:custGeom>
              <a:avLst/>
              <a:gdLst>
                <a:gd name="T0" fmla="*/ 2147483646 w 21712"/>
                <a:gd name="T1" fmla="*/ 2147483646 h 14732"/>
                <a:gd name="T2" fmla="*/ 2147483646 w 21712"/>
                <a:gd name="T3" fmla="*/ 2147483646 h 14732"/>
                <a:gd name="T4" fmla="*/ 2147483646 w 21712"/>
                <a:gd name="T5" fmla="*/ 2147483646 h 14732"/>
                <a:gd name="T6" fmla="*/ 2147483646 w 21712"/>
                <a:gd name="T7" fmla="*/ 2147483646 h 14732"/>
                <a:gd name="T8" fmla="*/ 2147483646 w 21712"/>
                <a:gd name="T9" fmla="*/ 2147483646 h 14732"/>
                <a:gd name="T10" fmla="*/ 2147483646 w 21712"/>
                <a:gd name="T11" fmla="*/ 2147483646 h 14732"/>
                <a:gd name="T12" fmla="*/ 0 w 21712"/>
                <a:gd name="T13" fmla="*/ 2147483646 h 14732"/>
                <a:gd name="T14" fmla="*/ 2147483646 w 21712"/>
                <a:gd name="T15" fmla="*/ 2147483646 h 14732"/>
                <a:gd name="T16" fmla="*/ 2147483646 w 21712"/>
                <a:gd name="T17" fmla="*/ 2147483646 h 14732"/>
                <a:gd name="T18" fmla="*/ 2147483646 w 21712"/>
                <a:gd name="T19" fmla="*/ 2147483646 h 14732"/>
                <a:gd name="T20" fmla="*/ 2147483646 w 21712"/>
                <a:gd name="T21" fmla="*/ 2147483646 h 14732"/>
                <a:gd name="T22" fmla="*/ 2147483646 w 21712"/>
                <a:gd name="T23" fmla="*/ 2147483646 h 14732"/>
                <a:gd name="T24" fmla="*/ 2147483646 w 21712"/>
                <a:gd name="T25" fmla="*/ 2147483646 h 14732"/>
                <a:gd name="T26" fmla="*/ 2147483646 w 21712"/>
                <a:gd name="T27" fmla="*/ 2147483646 h 14732"/>
                <a:gd name="T28" fmla="*/ 2147483646 w 21712"/>
                <a:gd name="T29" fmla="*/ 2147483646 h 147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840;p31"/>
            <p:cNvSpPr>
              <a:spLocks/>
            </p:cNvSpPr>
            <p:nvPr/>
          </p:nvSpPr>
          <p:spPr bwMode="auto">
            <a:xfrm>
              <a:off x="6428839" y="4371471"/>
              <a:ext cx="196864" cy="274561"/>
            </a:xfrm>
            <a:custGeom>
              <a:avLst/>
              <a:gdLst>
                <a:gd name="T0" fmla="*/ 2147483646 w 6319"/>
                <a:gd name="T1" fmla="*/ 0 h 8806"/>
                <a:gd name="T2" fmla="*/ 2147483646 w 6319"/>
                <a:gd name="T3" fmla="*/ 2147483646 h 8806"/>
                <a:gd name="T4" fmla="*/ 2147483646 w 6319"/>
                <a:gd name="T5" fmla="*/ 2147483646 h 8806"/>
                <a:gd name="T6" fmla="*/ 2147483646 w 6319"/>
                <a:gd name="T7" fmla="*/ 2147483646 h 8806"/>
                <a:gd name="T8" fmla="*/ 0 w 6319"/>
                <a:gd name="T9" fmla="*/ 2147483646 h 8806"/>
                <a:gd name="T10" fmla="*/ 0 w 6319"/>
                <a:gd name="T11" fmla="*/ 2147483646 h 8806"/>
                <a:gd name="T12" fmla="*/ 2147483646 w 6319"/>
                <a:gd name="T13" fmla="*/ 2147483646 h 8806"/>
                <a:gd name="T14" fmla="*/ 2147483646 w 6319"/>
                <a:gd name="T15" fmla="*/ 2147483646 h 8806"/>
                <a:gd name="T16" fmla="*/ 2147483646 w 6319"/>
                <a:gd name="T17" fmla="*/ 2147483646 h 8806"/>
                <a:gd name="T18" fmla="*/ 2147483646 w 6319"/>
                <a:gd name="T19" fmla="*/ 2147483646 h 8806"/>
                <a:gd name="T20" fmla="*/ 2147483646 w 6319"/>
                <a:gd name="T21" fmla="*/ 2147483646 h 8806"/>
                <a:gd name="T22" fmla="*/ 2147483646 w 6319"/>
                <a:gd name="T23" fmla="*/ 2147483646 h 8806"/>
                <a:gd name="T24" fmla="*/ 2147483646 w 6319"/>
                <a:gd name="T25" fmla="*/ 0 h 8806"/>
                <a:gd name="T26" fmla="*/ 2147483646 w 6319"/>
                <a:gd name="T27" fmla="*/ 0 h 8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lnTo>
                    <a:pt x="2790"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841;p31"/>
            <p:cNvSpPr>
              <a:spLocks/>
            </p:cNvSpPr>
            <p:nvPr/>
          </p:nvSpPr>
          <p:spPr bwMode="auto">
            <a:xfrm>
              <a:off x="6477527" y="3874724"/>
              <a:ext cx="226498" cy="539598"/>
            </a:xfrm>
            <a:custGeom>
              <a:avLst/>
              <a:gdLst>
                <a:gd name="T0" fmla="*/ 2147483646 w 7294"/>
                <a:gd name="T1" fmla="*/ 0 h 17402"/>
                <a:gd name="T2" fmla="*/ 2147483646 w 7294"/>
                <a:gd name="T3" fmla="*/ 2147483646 h 17402"/>
                <a:gd name="T4" fmla="*/ 2147483646 w 7294"/>
                <a:gd name="T5" fmla="*/ 2147483646 h 17402"/>
                <a:gd name="T6" fmla="*/ 2147483646 w 7294"/>
                <a:gd name="T7" fmla="*/ 2147483646 h 17402"/>
                <a:gd name="T8" fmla="*/ 2147483646 w 7294"/>
                <a:gd name="T9" fmla="*/ 2147483646 h 17402"/>
                <a:gd name="T10" fmla="*/ 2147483646 w 7294"/>
                <a:gd name="T11" fmla="*/ 2147483646 h 17402"/>
                <a:gd name="T12" fmla="*/ 2147483646 w 7294"/>
                <a:gd name="T13" fmla="*/ 2147483646 h 17402"/>
                <a:gd name="T14" fmla="*/ 2147483646 w 7294"/>
                <a:gd name="T15" fmla="*/ 0 h 174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842;p31"/>
            <p:cNvSpPr>
              <a:spLocks/>
            </p:cNvSpPr>
            <p:nvPr/>
          </p:nvSpPr>
          <p:spPr bwMode="auto">
            <a:xfrm>
              <a:off x="6644754" y="4401626"/>
              <a:ext cx="148177" cy="95223"/>
            </a:xfrm>
            <a:custGeom>
              <a:avLst/>
              <a:gdLst>
                <a:gd name="T0" fmla="*/ 2147483646 w 4774"/>
                <a:gd name="T1" fmla="*/ 0 h 3059"/>
                <a:gd name="T2" fmla="*/ 2147483646 w 4774"/>
                <a:gd name="T3" fmla="*/ 2147483646 h 3059"/>
                <a:gd name="T4" fmla="*/ 2147483646 w 4774"/>
                <a:gd name="T5" fmla="*/ 2147483646 h 3059"/>
                <a:gd name="T6" fmla="*/ 2147483646 w 4774"/>
                <a:gd name="T7" fmla="*/ 2147483646 h 3059"/>
                <a:gd name="T8" fmla="*/ 2147483646 w 4774"/>
                <a:gd name="T9" fmla="*/ 2147483646 h 3059"/>
                <a:gd name="T10" fmla="*/ 2147483646 w 4774"/>
                <a:gd name="T11" fmla="*/ 2147483646 h 3059"/>
                <a:gd name="T12" fmla="*/ 2147483646 w 4774"/>
                <a:gd name="T13" fmla="*/ 2147483646 h 3059"/>
                <a:gd name="T14" fmla="*/ 2147483646 w 4774"/>
                <a:gd name="T15" fmla="*/ 0 h 30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843;p31"/>
            <p:cNvSpPr>
              <a:spLocks/>
            </p:cNvSpPr>
            <p:nvPr/>
          </p:nvSpPr>
          <p:spPr bwMode="auto">
            <a:xfrm>
              <a:off x="6454241" y="3754108"/>
              <a:ext cx="4234" cy="25393"/>
            </a:xfrm>
            <a:custGeom>
              <a:avLst/>
              <a:gdLst>
                <a:gd name="T0" fmla="*/ 0 w 135"/>
                <a:gd name="T1" fmla="*/ 0 h 841"/>
                <a:gd name="T2" fmla="*/ 0 w 135"/>
                <a:gd name="T3" fmla="*/ 0 h 841"/>
                <a:gd name="T4" fmla="*/ 2147483646 w 135"/>
                <a:gd name="T5" fmla="*/ 2147483646 h 841"/>
                <a:gd name="T6" fmla="*/ 2147483646 w 135"/>
                <a:gd name="T7" fmla="*/ 2147483646 h 841"/>
                <a:gd name="T8" fmla="*/ 2147483646 w 135"/>
                <a:gd name="T9" fmla="*/ 2147483646 h 841"/>
                <a:gd name="T10" fmla="*/ 0 w 135"/>
                <a:gd name="T11" fmla="*/ 0 h 8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841" extrusionOk="0">
                  <a:moveTo>
                    <a:pt x="0" y="0"/>
                  </a:moveTo>
                  <a:lnTo>
                    <a:pt x="0" y="0"/>
                  </a:lnTo>
                  <a:lnTo>
                    <a:pt x="135" y="840"/>
                  </a:lnTo>
                  <a:lnTo>
                    <a:pt x="0" y="0"/>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844;p31"/>
            <p:cNvSpPr>
              <a:spLocks/>
            </p:cNvSpPr>
            <p:nvPr/>
          </p:nvSpPr>
          <p:spPr bwMode="auto">
            <a:xfrm>
              <a:off x="6458475" y="3779501"/>
              <a:ext cx="0" cy="0"/>
            </a:xfrm>
            <a:custGeom>
              <a:avLst/>
              <a:gdLst>
                <a:gd name="T0" fmla="*/ 2147483646 w 1"/>
                <a:gd name="T1" fmla="*/ 0 h 1"/>
                <a:gd name="T2" fmla="*/ 2147483646 w 1"/>
                <a:gd name="T3" fmla="*/ 0 h 1"/>
                <a:gd name="T4" fmla="*/ 2147483646 w 1"/>
                <a:gd name="T5" fmla="*/ 0 h 1"/>
                <a:gd name="T6" fmla="*/ 0 60000 65536"/>
                <a:gd name="T7" fmla="*/ 0 60000 65536"/>
                <a:gd name="T8" fmla="*/ 0 60000 65536"/>
              </a:gdLst>
              <a:ahLst/>
              <a:cxnLst>
                <a:cxn ang="T6">
                  <a:pos x="T0" y="T1"/>
                </a:cxn>
                <a:cxn ang="T7">
                  <a:pos x="T2" y="T3"/>
                </a:cxn>
                <a:cxn ang="T8">
                  <a:pos x="T4" y="T5"/>
                </a:cxn>
              </a:cxnLst>
              <a:rect l="0" t="0" r="r" b="b"/>
              <a:pathLst>
                <a:path w="1" h="1" extrusionOk="0">
                  <a:moveTo>
                    <a:pt x="1" y="0"/>
                  </a:moveTo>
                  <a:lnTo>
                    <a:pt x="1" y="0"/>
                  </a:lnTo>
                  <a:close/>
                </a:path>
              </a:pathLst>
            </a:custGeom>
            <a:solidFill>
              <a:srgbClr val="CBAA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845;p31"/>
            <p:cNvSpPr>
              <a:spLocks/>
            </p:cNvSpPr>
            <p:nvPr/>
          </p:nvSpPr>
          <p:spPr bwMode="auto">
            <a:xfrm>
              <a:off x="6327232" y="3762043"/>
              <a:ext cx="4234" cy="22219"/>
            </a:xfrm>
            <a:custGeom>
              <a:avLst/>
              <a:gdLst>
                <a:gd name="T0" fmla="*/ 2147483646 w 136"/>
                <a:gd name="T1" fmla="*/ 2147483646 h 707"/>
                <a:gd name="T2" fmla="*/ 2147483646 w 136"/>
                <a:gd name="T3" fmla="*/ 2147483646 h 707"/>
                <a:gd name="T4" fmla="*/ 2147483646 w 136"/>
                <a:gd name="T5" fmla="*/ 2147483646 h 707"/>
                <a:gd name="T6" fmla="*/ 2147483646 w 136"/>
                <a:gd name="T7" fmla="*/ 2147483646 h 7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707" extrusionOk="0">
                  <a:moveTo>
                    <a:pt x="1" y="1"/>
                  </a:moveTo>
                  <a:lnTo>
                    <a:pt x="135" y="707"/>
                  </a:lnTo>
                  <a:lnTo>
                    <a:pt x="1" y="1"/>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846;p31"/>
            <p:cNvSpPr>
              <a:spLocks/>
            </p:cNvSpPr>
            <p:nvPr/>
          </p:nvSpPr>
          <p:spPr bwMode="auto">
            <a:xfrm>
              <a:off x="6327232" y="3754108"/>
              <a:ext cx="131242" cy="55546"/>
            </a:xfrm>
            <a:custGeom>
              <a:avLst/>
              <a:gdLst>
                <a:gd name="T0" fmla="*/ 2147483646 w 4202"/>
                <a:gd name="T1" fmla="*/ 0 h 1815"/>
                <a:gd name="T2" fmla="*/ 2147483646 w 4202"/>
                <a:gd name="T3" fmla="*/ 2147483646 h 1815"/>
                <a:gd name="T4" fmla="*/ 2147483646 w 4202"/>
                <a:gd name="T5" fmla="*/ 2147483646 h 1815"/>
                <a:gd name="T6" fmla="*/ 2147483646 w 4202"/>
                <a:gd name="T7" fmla="*/ 2147483646 h 1815"/>
                <a:gd name="T8" fmla="*/ 2147483646 w 4202"/>
                <a:gd name="T9" fmla="*/ 2147483646 h 1815"/>
                <a:gd name="T10" fmla="*/ 2147483646 w 4202"/>
                <a:gd name="T11" fmla="*/ 2147483646 h 1815"/>
                <a:gd name="T12" fmla="*/ 2147483646 w 4202"/>
                <a:gd name="T13" fmla="*/ 0 h 18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847;p31"/>
            <p:cNvSpPr>
              <a:spLocks/>
            </p:cNvSpPr>
            <p:nvPr/>
          </p:nvSpPr>
          <p:spPr bwMode="auto">
            <a:xfrm>
              <a:off x="5798029" y="2519380"/>
              <a:ext cx="1225635" cy="1242663"/>
            </a:xfrm>
            <a:custGeom>
              <a:avLst/>
              <a:gdLst>
                <a:gd name="T0" fmla="*/ 2147483646 w 39491"/>
                <a:gd name="T1" fmla="*/ 0 h 40034"/>
                <a:gd name="T2" fmla="*/ 2147483646 w 39491"/>
                <a:gd name="T3" fmla="*/ 2147483646 h 40034"/>
                <a:gd name="T4" fmla="*/ 2147483646 w 39491"/>
                <a:gd name="T5" fmla="*/ 2147483646 h 40034"/>
                <a:gd name="T6" fmla="*/ 2147483646 w 39491"/>
                <a:gd name="T7" fmla="*/ 2147483646 h 40034"/>
                <a:gd name="T8" fmla="*/ 2147483646 w 39491"/>
                <a:gd name="T9" fmla="*/ 2147483646 h 40034"/>
                <a:gd name="T10" fmla="*/ 2147483646 w 39491"/>
                <a:gd name="T11" fmla="*/ 2147483646 h 40034"/>
                <a:gd name="T12" fmla="*/ 2147483646 w 39491"/>
                <a:gd name="T13" fmla="*/ 2147483646 h 40034"/>
                <a:gd name="T14" fmla="*/ 2147483646 w 39491"/>
                <a:gd name="T15" fmla="*/ 2147483646 h 40034"/>
                <a:gd name="T16" fmla="*/ 2147483646 w 39491"/>
                <a:gd name="T17" fmla="*/ 2147483646 h 40034"/>
                <a:gd name="T18" fmla="*/ 2147483646 w 39491"/>
                <a:gd name="T19" fmla="*/ 2147483646 h 40034"/>
                <a:gd name="T20" fmla="*/ 2147483646 w 39491"/>
                <a:gd name="T21" fmla="*/ 2147483646 h 40034"/>
                <a:gd name="T22" fmla="*/ 2147483646 w 39491"/>
                <a:gd name="T23" fmla="*/ 2147483646 h 40034"/>
                <a:gd name="T24" fmla="*/ 2147483646 w 39491"/>
                <a:gd name="T25" fmla="*/ 2147483646 h 40034"/>
                <a:gd name="T26" fmla="*/ 2147483646 w 39491"/>
                <a:gd name="T27" fmla="*/ 2147483646 h 40034"/>
                <a:gd name="T28" fmla="*/ 2147483646 w 39491"/>
                <a:gd name="T29" fmla="*/ 0 h 400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848;p31"/>
            <p:cNvSpPr>
              <a:spLocks/>
            </p:cNvSpPr>
            <p:nvPr/>
          </p:nvSpPr>
          <p:spPr bwMode="auto">
            <a:xfrm>
              <a:off x="5855184" y="3349409"/>
              <a:ext cx="1024537" cy="330107"/>
            </a:xfrm>
            <a:custGeom>
              <a:avLst/>
              <a:gdLst>
                <a:gd name="T0" fmla="*/ 2147483646 w 33038"/>
                <a:gd name="T1" fmla="*/ 2147483646 h 10655"/>
                <a:gd name="T2" fmla="*/ 2147483646 w 33038"/>
                <a:gd name="T3" fmla="*/ 2147483646 h 10655"/>
                <a:gd name="T4" fmla="*/ 2147483646 w 33038"/>
                <a:gd name="T5" fmla="*/ 2147483646 h 10655"/>
                <a:gd name="T6" fmla="*/ 2147483646 w 33038"/>
                <a:gd name="T7" fmla="*/ 2147483646 h 10655"/>
                <a:gd name="T8" fmla="*/ 2147483646 w 33038"/>
                <a:gd name="T9" fmla="*/ 2147483646 h 10655"/>
                <a:gd name="T10" fmla="*/ 2147483646 w 33038"/>
                <a:gd name="T11" fmla="*/ 2147483646 h 10655"/>
                <a:gd name="T12" fmla="*/ 2147483646 w 33038"/>
                <a:gd name="T13" fmla="*/ 2147483646 h 10655"/>
                <a:gd name="T14" fmla="*/ 2147483646 w 33038"/>
                <a:gd name="T15" fmla="*/ 2147483646 h 10655"/>
                <a:gd name="T16" fmla="*/ 0 w 33038"/>
                <a:gd name="T17" fmla="*/ 2147483646 h 10655"/>
                <a:gd name="T18" fmla="*/ 0 w 33038"/>
                <a:gd name="T19" fmla="*/ 2147483646 h 10655"/>
                <a:gd name="T20" fmla="*/ 2147483646 w 33038"/>
                <a:gd name="T21" fmla="*/ 2147483646 h 10655"/>
                <a:gd name="T22" fmla="*/ 2147483646 w 33038"/>
                <a:gd name="T23" fmla="*/ 2147483646 h 10655"/>
                <a:gd name="T24" fmla="*/ 2147483646 w 33038"/>
                <a:gd name="T25" fmla="*/ 2147483646 h 10655"/>
                <a:gd name="T26" fmla="*/ 0 w 33038"/>
                <a:gd name="T27" fmla="*/ 2147483646 h 106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849;p31"/>
            <p:cNvSpPr>
              <a:spLocks/>
            </p:cNvSpPr>
            <p:nvPr/>
          </p:nvSpPr>
          <p:spPr bwMode="auto">
            <a:xfrm>
              <a:off x="5855184" y="3127221"/>
              <a:ext cx="1121911" cy="552295"/>
            </a:xfrm>
            <a:custGeom>
              <a:avLst/>
              <a:gdLst>
                <a:gd name="T0" fmla="*/ 2147483646 w 36130"/>
                <a:gd name="T1" fmla="*/ 2147483646 h 17780"/>
                <a:gd name="T2" fmla="*/ 2147483646 w 36130"/>
                <a:gd name="T3" fmla="*/ 2147483646 h 17780"/>
                <a:gd name="T4" fmla="*/ 2147483646 w 36130"/>
                <a:gd name="T5" fmla="*/ 2147483646 h 17780"/>
                <a:gd name="T6" fmla="*/ 0 w 36130"/>
                <a:gd name="T7" fmla="*/ 2147483646 h 17780"/>
                <a:gd name="T8" fmla="*/ 2147483646 w 36130"/>
                <a:gd name="T9" fmla="*/ 2147483646 h 17780"/>
                <a:gd name="T10" fmla="*/ 2147483646 w 36130"/>
                <a:gd name="T11" fmla="*/ 2147483646 h 17780"/>
                <a:gd name="T12" fmla="*/ 2147483646 w 36130"/>
                <a:gd name="T13" fmla="*/ 2147483646 h 17780"/>
                <a:gd name="T14" fmla="*/ 2147483646 w 36130"/>
                <a:gd name="T15" fmla="*/ 2147483646 h 17780"/>
                <a:gd name="T16" fmla="*/ 2147483646 w 36130"/>
                <a:gd name="T17" fmla="*/ 2147483646 h 17780"/>
                <a:gd name="T18" fmla="*/ 2147483646 w 36130"/>
                <a:gd name="T19" fmla="*/ 2147483646 h 17780"/>
                <a:gd name="T20" fmla="*/ 2147483646 w 36130"/>
                <a:gd name="T21" fmla="*/ 2147483646 h 17780"/>
                <a:gd name="T22" fmla="*/ 2147483646 w 36130"/>
                <a:gd name="T23" fmla="*/ 2147483646 h 17780"/>
                <a:gd name="T24" fmla="*/ 2147483646 w 36130"/>
                <a:gd name="T25" fmla="*/ 2147483646 h 17780"/>
                <a:gd name="T26" fmla="*/ 2147483646 w 36130"/>
                <a:gd name="T27" fmla="*/ 2147483646 h 17780"/>
                <a:gd name="T28" fmla="*/ 2147483646 w 36130"/>
                <a:gd name="T29" fmla="*/ 2147483646 h 17780"/>
                <a:gd name="T30" fmla="*/ 2147483646 w 36130"/>
                <a:gd name="T31" fmla="*/ 2147483646 h 17780"/>
                <a:gd name="T32" fmla="*/ 2147483646 w 36130"/>
                <a:gd name="T33" fmla="*/ 2147483646 h 17780"/>
                <a:gd name="T34" fmla="*/ 2147483646 w 36130"/>
                <a:gd name="T35" fmla="*/ 2147483646 h 17780"/>
                <a:gd name="T36" fmla="*/ 2147483646 w 36130"/>
                <a:gd name="T37" fmla="*/ 2147483646 h 17780"/>
                <a:gd name="T38" fmla="*/ 2147483646 w 36130"/>
                <a:gd name="T39" fmla="*/ 2147483646 h 17780"/>
                <a:gd name="T40" fmla="*/ 2147483646 w 36130"/>
                <a:gd name="T41" fmla="*/ 2147483646 h 17780"/>
                <a:gd name="T42" fmla="*/ 2147483646 w 36130"/>
                <a:gd name="T43" fmla="*/ 2147483646 h 17780"/>
                <a:gd name="T44" fmla="*/ 2147483646 w 36130"/>
                <a:gd name="T45" fmla="*/ 2147483646 h 17780"/>
                <a:gd name="T46" fmla="*/ 2147483646 w 36130"/>
                <a:gd name="T47" fmla="*/ 2147483646 h 17780"/>
                <a:gd name="T48" fmla="*/ 2147483646 w 36130"/>
                <a:gd name="T49" fmla="*/ 2147483646 h 17780"/>
                <a:gd name="T50" fmla="*/ 2147483646 w 36130"/>
                <a:gd name="T51" fmla="*/ 2147483646 h 17780"/>
                <a:gd name="T52" fmla="*/ 2147483646 w 36130"/>
                <a:gd name="T53" fmla="*/ 2147483646 h 17780"/>
                <a:gd name="T54" fmla="*/ 2147483646 w 36130"/>
                <a:gd name="T55" fmla="*/ 2147483646 h 17780"/>
                <a:gd name="T56" fmla="*/ 2147483646 w 36130"/>
                <a:gd name="T57" fmla="*/ 2147483646 h 177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cubicBezTo>
                    <a:pt x="25072" y="2085"/>
                    <a:pt x="24367" y="2522"/>
                    <a:pt x="23392" y="2522"/>
                  </a:cubicBezTo>
                  <a:cubicBezTo>
                    <a:pt x="21980" y="2522"/>
                    <a:pt x="20166" y="1681"/>
                    <a:pt x="20166" y="270"/>
                  </a:cubicBezTo>
                  <a:lnTo>
                    <a:pt x="20166" y="1"/>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850;p31"/>
            <p:cNvSpPr/>
            <p:nvPr/>
          </p:nvSpPr>
          <p:spPr>
            <a:xfrm>
              <a:off x="5641385" y="2381306"/>
              <a:ext cx="1492354" cy="1007780"/>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1" name="Google Shape;851;p31"/>
            <p:cNvSpPr>
              <a:spLocks/>
            </p:cNvSpPr>
            <p:nvPr/>
          </p:nvSpPr>
          <p:spPr bwMode="auto">
            <a:xfrm>
              <a:off x="5715474" y="3062153"/>
              <a:ext cx="8467" cy="4761"/>
            </a:xfrm>
            <a:custGeom>
              <a:avLst/>
              <a:gdLst>
                <a:gd name="T0" fmla="*/ 2147483646 w 270"/>
                <a:gd name="T1" fmla="*/ 2147483646 h 169"/>
                <a:gd name="T2" fmla="*/ 0 w 270"/>
                <a:gd name="T3" fmla="*/ 2147483646 h 169"/>
                <a:gd name="T4" fmla="*/ 2147483646 w 270"/>
                <a:gd name="T5" fmla="*/ 2147483646 h 169"/>
                <a:gd name="T6" fmla="*/ 0 60000 65536"/>
                <a:gd name="T7" fmla="*/ 0 60000 65536"/>
                <a:gd name="T8" fmla="*/ 0 60000 65536"/>
              </a:gdLst>
              <a:ahLst/>
              <a:cxnLst>
                <a:cxn ang="T6">
                  <a:pos x="T0" y="T1"/>
                </a:cxn>
                <a:cxn ang="T7">
                  <a:pos x="T2" y="T3"/>
                </a:cxn>
                <a:cxn ang="T8">
                  <a:pos x="T4" y="T5"/>
                </a:cxn>
              </a:cxnLst>
              <a:rect l="0" t="0"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852;p31"/>
            <p:cNvSpPr>
              <a:spLocks/>
            </p:cNvSpPr>
            <p:nvPr/>
          </p:nvSpPr>
          <p:spPr bwMode="auto">
            <a:xfrm>
              <a:off x="6325116" y="3197052"/>
              <a:ext cx="95256" cy="52373"/>
            </a:xfrm>
            <a:custGeom>
              <a:avLst/>
              <a:gdLst>
                <a:gd name="T0" fmla="*/ 2147483646 w 3093"/>
                <a:gd name="T1" fmla="*/ 2147483646 h 1682"/>
                <a:gd name="T2" fmla="*/ 2147483646 w 3093"/>
                <a:gd name="T3" fmla="*/ 2147483646 h 1682"/>
                <a:gd name="T4" fmla="*/ 0 w 3093"/>
                <a:gd name="T5" fmla="*/ 2147483646 h 1682"/>
                <a:gd name="T6" fmla="*/ 2147483646 w 3093"/>
                <a:gd name="T7" fmla="*/ 2147483646 h 1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853;p31"/>
            <p:cNvSpPr>
              <a:spLocks/>
            </p:cNvSpPr>
            <p:nvPr/>
          </p:nvSpPr>
          <p:spPr bwMode="auto">
            <a:xfrm>
              <a:off x="6420372" y="3127221"/>
              <a:ext cx="220149" cy="77766"/>
            </a:xfrm>
            <a:custGeom>
              <a:avLst/>
              <a:gdLst>
                <a:gd name="T0" fmla="*/ 2147483646 w 7126"/>
                <a:gd name="T1" fmla="*/ 2147483646 h 2522"/>
                <a:gd name="T2" fmla="*/ 2147483646 w 7126"/>
                <a:gd name="T3" fmla="*/ 2147483646 h 2522"/>
                <a:gd name="T4" fmla="*/ 2147483646 w 7126"/>
                <a:gd name="T5" fmla="*/ 2147483646 h 2522"/>
                <a:gd name="T6" fmla="*/ 2147483646 w 7126"/>
                <a:gd name="T7" fmla="*/ 2147483646 h 2522"/>
                <a:gd name="T8" fmla="*/ 2147483646 w 7126"/>
                <a:gd name="T9" fmla="*/ 2147483646 h 2522"/>
                <a:gd name="T10" fmla="*/ 2147483646 w 7126"/>
                <a:gd name="T11" fmla="*/ 2147483646 h 2522"/>
                <a:gd name="T12" fmla="*/ 2147483646 w 7126"/>
                <a:gd name="T13" fmla="*/ 2147483646 h 2522"/>
                <a:gd name="T14" fmla="*/ 0 w 7126"/>
                <a:gd name="T15" fmla="*/ 2147483646 h 2522"/>
                <a:gd name="T16" fmla="*/ 0 w 7126"/>
                <a:gd name="T17" fmla="*/ 2147483646 h 2522"/>
                <a:gd name="T18" fmla="*/ 2147483646 w 7126"/>
                <a:gd name="T19" fmla="*/ 2147483646 h 2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26" h="2522" extrusionOk="0">
                  <a:moveTo>
                    <a:pt x="1950" y="270"/>
                  </a:moveTo>
                  <a:cubicBezTo>
                    <a:pt x="1950" y="1681"/>
                    <a:pt x="3764" y="2522"/>
                    <a:pt x="5176" y="2522"/>
                  </a:cubicBezTo>
                  <a:cubicBezTo>
                    <a:pt x="6151" y="2522"/>
                    <a:pt x="6856" y="2085"/>
                    <a:pt x="7125" y="1412"/>
                  </a:cubicBezTo>
                  <a:cubicBezTo>
                    <a:pt x="6856" y="2085"/>
                    <a:pt x="6151" y="2522"/>
                    <a:pt x="5176" y="2522"/>
                  </a:cubicBezTo>
                  <a:cubicBezTo>
                    <a:pt x="3764" y="2522"/>
                    <a:pt x="1950" y="1681"/>
                    <a:pt x="1950" y="270"/>
                  </a:cubicBezTo>
                  <a:close/>
                  <a:moveTo>
                    <a:pt x="1950" y="1"/>
                  </a:moveTo>
                  <a:cubicBezTo>
                    <a:pt x="1378" y="841"/>
                    <a:pt x="706" y="1547"/>
                    <a:pt x="0" y="2253"/>
                  </a:cubicBezTo>
                  <a:cubicBezTo>
                    <a:pt x="706" y="1547"/>
                    <a:pt x="1378" y="841"/>
                    <a:pt x="195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854;p31"/>
            <p:cNvSpPr>
              <a:spLocks/>
            </p:cNvSpPr>
            <p:nvPr/>
          </p:nvSpPr>
          <p:spPr bwMode="auto">
            <a:xfrm>
              <a:off x="6119785" y="3187529"/>
              <a:ext cx="127009" cy="61896"/>
            </a:xfrm>
            <a:custGeom>
              <a:avLst/>
              <a:gdLst>
                <a:gd name="T0" fmla="*/ 2147483646 w 4068"/>
                <a:gd name="T1" fmla="*/ 0 h 1984"/>
                <a:gd name="T2" fmla="*/ 2147483646 w 4068"/>
                <a:gd name="T3" fmla="*/ 2147483646 h 1984"/>
                <a:gd name="T4" fmla="*/ 2147483646 w 4068"/>
                <a:gd name="T5" fmla="*/ 0 h 1984"/>
                <a:gd name="T6" fmla="*/ 2147483646 w 4068"/>
                <a:gd name="T7" fmla="*/ 0 h 19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8" h="1984" extrusionOk="0">
                  <a:moveTo>
                    <a:pt x="3933" y="0"/>
                  </a:moveTo>
                  <a:cubicBezTo>
                    <a:pt x="3093" y="1143"/>
                    <a:pt x="1413" y="1983"/>
                    <a:pt x="1" y="1983"/>
                  </a:cubicBezTo>
                  <a:cubicBezTo>
                    <a:pt x="1413" y="1983"/>
                    <a:pt x="3093" y="1143"/>
                    <a:pt x="4068" y="0"/>
                  </a:cubicBezTo>
                  <a:lnTo>
                    <a:pt x="3933" y="0"/>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855;p31"/>
            <p:cNvSpPr>
              <a:spLocks/>
            </p:cNvSpPr>
            <p:nvPr/>
          </p:nvSpPr>
          <p:spPr bwMode="auto">
            <a:xfrm>
              <a:off x="5855184" y="3344648"/>
              <a:ext cx="0" cy="4761"/>
            </a:xfrm>
            <a:custGeom>
              <a:avLst/>
              <a:gdLst>
                <a:gd name="T0" fmla="*/ 0 w 1"/>
                <a:gd name="T1" fmla="*/ 0 h 135"/>
                <a:gd name="T2" fmla="*/ 0 w 1"/>
                <a:gd name="T3" fmla="*/ 0 h 135"/>
                <a:gd name="T4" fmla="*/ 0 w 1"/>
                <a:gd name="T5" fmla="*/ 2147483646 h 135"/>
                <a:gd name="T6" fmla="*/ 0 w 1"/>
                <a:gd name="T7" fmla="*/ 2147483646 h 135"/>
                <a:gd name="T8" fmla="*/ 0 w 1"/>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0"/>
                  </a:moveTo>
                  <a:lnTo>
                    <a:pt x="0" y="0"/>
                  </a:lnTo>
                  <a:lnTo>
                    <a:pt x="0" y="135"/>
                  </a:lnTo>
                  <a:lnTo>
                    <a:pt x="0" y="0"/>
                  </a:lnTo>
                  <a:close/>
                </a:path>
              </a:pathLst>
            </a:custGeom>
            <a:solidFill>
              <a:srgbClr val="A9928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856;p31"/>
            <p:cNvSpPr>
              <a:spLocks/>
            </p:cNvSpPr>
            <p:nvPr/>
          </p:nvSpPr>
          <p:spPr bwMode="auto">
            <a:xfrm>
              <a:off x="5855184" y="3276404"/>
              <a:ext cx="42336" cy="73004"/>
            </a:xfrm>
            <a:custGeom>
              <a:avLst/>
              <a:gdLst>
                <a:gd name="T0" fmla="*/ 2147483646 w 1405"/>
                <a:gd name="T1" fmla="*/ 2147483646 h 2334"/>
                <a:gd name="T2" fmla="*/ 2147483646 w 1405"/>
                <a:gd name="T3" fmla="*/ 2147483646 h 2334"/>
                <a:gd name="T4" fmla="*/ 0 w 1405"/>
                <a:gd name="T5" fmla="*/ 2147483646 h 2334"/>
                <a:gd name="T6" fmla="*/ 0 w 1405"/>
                <a:gd name="T7" fmla="*/ 2147483646 h 2334"/>
                <a:gd name="T8" fmla="*/ 2147483646 w 1405"/>
                <a:gd name="T9" fmla="*/ 2147483646 h 2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857;p31"/>
            <p:cNvSpPr>
              <a:spLocks/>
            </p:cNvSpPr>
            <p:nvPr/>
          </p:nvSpPr>
          <p:spPr bwMode="auto">
            <a:xfrm>
              <a:off x="5658320" y="3179595"/>
              <a:ext cx="1466952" cy="209491"/>
            </a:xfrm>
            <a:custGeom>
              <a:avLst/>
              <a:gdLst>
                <a:gd name="T0" fmla="*/ 2147483646 w 47188"/>
                <a:gd name="T1" fmla="*/ 2147483646 h 6723"/>
                <a:gd name="T2" fmla="*/ 2147483646 w 47188"/>
                <a:gd name="T3" fmla="*/ 2147483646 h 6723"/>
                <a:gd name="T4" fmla="*/ 2147483646 w 47188"/>
                <a:gd name="T5" fmla="*/ 2147483646 h 6723"/>
                <a:gd name="T6" fmla="*/ 2147483646 w 47188"/>
                <a:gd name="T7" fmla="*/ 2147483646 h 6723"/>
                <a:gd name="T8" fmla="*/ 2147483646 w 47188"/>
                <a:gd name="T9" fmla="*/ 2147483646 h 6723"/>
                <a:gd name="T10" fmla="*/ 2147483646 w 47188"/>
                <a:gd name="T11" fmla="*/ 2147483646 h 6723"/>
                <a:gd name="T12" fmla="*/ 2147483646 w 47188"/>
                <a:gd name="T13" fmla="*/ 2147483646 h 6723"/>
                <a:gd name="T14" fmla="*/ 2147483646 w 47188"/>
                <a:gd name="T15" fmla="*/ 2147483646 h 6723"/>
                <a:gd name="T16" fmla="*/ 2147483646 w 47188"/>
                <a:gd name="T17" fmla="*/ 2147483646 h 6723"/>
                <a:gd name="T18" fmla="*/ 2147483646 w 47188"/>
                <a:gd name="T19" fmla="*/ 2147483646 h 6723"/>
                <a:gd name="T20" fmla="*/ 2147483646 w 47188"/>
                <a:gd name="T21" fmla="*/ 2147483646 h 6723"/>
                <a:gd name="T22" fmla="*/ 2147483646 w 47188"/>
                <a:gd name="T23" fmla="*/ 2147483646 h 6723"/>
                <a:gd name="T24" fmla="*/ 2147483646 w 47188"/>
                <a:gd name="T25" fmla="*/ 2147483646 h 6723"/>
                <a:gd name="T26" fmla="*/ 2147483646 w 47188"/>
                <a:gd name="T27" fmla="*/ 2147483646 h 6723"/>
                <a:gd name="T28" fmla="*/ 2147483646 w 47188"/>
                <a:gd name="T29" fmla="*/ 2147483646 h 6723"/>
                <a:gd name="T30" fmla="*/ 2147483646 w 47188"/>
                <a:gd name="T31" fmla="*/ 2147483646 h 6723"/>
                <a:gd name="T32" fmla="*/ 2147483646 w 47188"/>
                <a:gd name="T33" fmla="*/ 2147483646 h 6723"/>
                <a:gd name="T34" fmla="*/ 2147483646 w 47188"/>
                <a:gd name="T35" fmla="*/ 2147483646 h 6723"/>
                <a:gd name="T36" fmla="*/ 2147483646 w 47188"/>
                <a:gd name="T37" fmla="*/ 0 h 6723"/>
                <a:gd name="T38" fmla="*/ 2147483646 w 47188"/>
                <a:gd name="T39" fmla="*/ 2147483646 h 6723"/>
                <a:gd name="T40" fmla="*/ 2147483646 w 47188"/>
                <a:gd name="T41" fmla="*/ 2147483646 h 6723"/>
                <a:gd name="T42" fmla="*/ 2147483646 w 47188"/>
                <a:gd name="T43" fmla="*/ 0 h 67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188" h="6723" extrusionOk="0">
                  <a:moveTo>
                    <a:pt x="45372" y="4470"/>
                  </a:moveTo>
                  <a:cubicBezTo>
                    <a:pt x="45204" y="5613"/>
                    <a:pt x="44095" y="6722"/>
                    <a:pt x="42986" y="6722"/>
                  </a:cubicBezTo>
                  <a:lnTo>
                    <a:pt x="42683" y="6722"/>
                  </a:lnTo>
                  <a:cubicBezTo>
                    <a:pt x="42549" y="6722"/>
                    <a:pt x="42280" y="6722"/>
                    <a:pt x="42146" y="6588"/>
                  </a:cubicBez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cubicBezTo>
                    <a:pt x="46347" y="2924"/>
                    <a:pt x="47053" y="1412"/>
                    <a:pt x="47187" y="0"/>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858;p31"/>
            <p:cNvSpPr>
              <a:spLocks/>
            </p:cNvSpPr>
            <p:nvPr/>
          </p:nvSpPr>
          <p:spPr bwMode="auto">
            <a:xfrm>
              <a:off x="6968627" y="3384324"/>
              <a:ext cx="0" cy="0"/>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859;p31"/>
            <p:cNvSpPr>
              <a:spLocks/>
            </p:cNvSpPr>
            <p:nvPr/>
          </p:nvSpPr>
          <p:spPr bwMode="auto">
            <a:xfrm>
              <a:off x="6879721" y="3314494"/>
              <a:ext cx="88906" cy="69830"/>
            </a:xfrm>
            <a:custGeom>
              <a:avLst/>
              <a:gdLst>
                <a:gd name="T0" fmla="*/ 0 w 2823"/>
                <a:gd name="T1" fmla="*/ 2147483646 h 2253"/>
                <a:gd name="T2" fmla="*/ 2147483646 w 2823"/>
                <a:gd name="T3" fmla="*/ 2147483646 h 2253"/>
                <a:gd name="T4" fmla="*/ 0 w 2823"/>
                <a:gd name="T5" fmla="*/ 2147483646 h 2253"/>
                <a:gd name="T6" fmla="*/ 0 60000 65536"/>
                <a:gd name="T7" fmla="*/ 0 60000 65536"/>
                <a:gd name="T8" fmla="*/ 0 60000 65536"/>
              </a:gdLst>
              <a:ahLst/>
              <a:cxnLst>
                <a:cxn ang="T6">
                  <a:pos x="T0" y="T1"/>
                </a:cxn>
                <a:cxn ang="T7">
                  <a:pos x="T2" y="T3"/>
                </a:cxn>
                <a:cxn ang="T8">
                  <a:pos x="T4" y="T5"/>
                </a:cxn>
              </a:cxnLst>
              <a:rect l="0" t="0"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860;p31"/>
            <p:cNvSpPr/>
            <p:nvPr/>
          </p:nvSpPr>
          <p:spPr>
            <a:xfrm>
              <a:off x="5658320" y="2836791"/>
              <a:ext cx="1466952" cy="552295"/>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1" name="Google Shape;861;p31"/>
            <p:cNvSpPr>
              <a:spLocks/>
            </p:cNvSpPr>
            <p:nvPr/>
          </p:nvSpPr>
          <p:spPr bwMode="auto">
            <a:xfrm>
              <a:off x="6132486" y="3492244"/>
              <a:ext cx="179930" cy="122204"/>
            </a:xfrm>
            <a:custGeom>
              <a:avLst/>
              <a:gdLst>
                <a:gd name="T0" fmla="*/ 2147483646 w 5748"/>
                <a:gd name="T1" fmla="*/ 2147483646 h 3934"/>
                <a:gd name="T2" fmla="*/ 2147483646 w 5748"/>
                <a:gd name="T3" fmla="*/ 2147483646 h 3934"/>
                <a:gd name="T4" fmla="*/ 2147483646 w 5748"/>
                <a:gd name="T5" fmla="*/ 2147483646 h 3934"/>
                <a:gd name="T6" fmla="*/ 2147483646 w 5748"/>
                <a:gd name="T7" fmla="*/ 2147483646 h 3934"/>
                <a:gd name="T8" fmla="*/ 2147483646 w 5748"/>
                <a:gd name="T9" fmla="*/ 2147483646 h 3934"/>
                <a:gd name="T10" fmla="*/ 2147483646 w 5748"/>
                <a:gd name="T11" fmla="*/ 2147483646 h 3934"/>
                <a:gd name="T12" fmla="*/ 2147483646 w 5748"/>
                <a:gd name="T13" fmla="*/ 2147483646 h 3934"/>
                <a:gd name="T14" fmla="*/ 2147483646 w 5748"/>
                <a:gd name="T15" fmla="*/ 2147483646 h 3934"/>
                <a:gd name="T16" fmla="*/ 2147483646 w 5748"/>
                <a:gd name="T17" fmla="*/ 2147483646 h 3934"/>
                <a:gd name="T18" fmla="*/ 2147483646 w 5748"/>
                <a:gd name="T19" fmla="*/ 2147483646 h 3934"/>
                <a:gd name="T20" fmla="*/ 2147483646 w 5748"/>
                <a:gd name="T21" fmla="*/ 2147483646 h 3934"/>
                <a:gd name="T22" fmla="*/ 2147483646 w 5748"/>
                <a:gd name="T23" fmla="*/ 2147483646 h 39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862;p31"/>
            <p:cNvSpPr>
              <a:spLocks/>
            </p:cNvSpPr>
            <p:nvPr/>
          </p:nvSpPr>
          <p:spPr bwMode="auto">
            <a:xfrm>
              <a:off x="6337817" y="3257360"/>
              <a:ext cx="234966" cy="209491"/>
            </a:xfrm>
            <a:custGeom>
              <a:avLst/>
              <a:gdLst>
                <a:gd name="T0" fmla="*/ 2147483646 w 7563"/>
                <a:gd name="T1" fmla="*/ 0 h 6741"/>
                <a:gd name="T2" fmla="*/ 2147483646 w 7563"/>
                <a:gd name="T3" fmla="*/ 2147483646 h 6741"/>
                <a:gd name="T4" fmla="*/ 2147483646 w 7563"/>
                <a:gd name="T5" fmla="*/ 2147483646 h 6741"/>
                <a:gd name="T6" fmla="*/ 2147483646 w 7563"/>
                <a:gd name="T7" fmla="*/ 2147483646 h 6741"/>
                <a:gd name="T8" fmla="*/ 2147483646 w 7563"/>
                <a:gd name="T9" fmla="*/ 2147483646 h 6741"/>
                <a:gd name="T10" fmla="*/ 2147483646 w 7563"/>
                <a:gd name="T11" fmla="*/ 2147483646 h 6741"/>
                <a:gd name="T12" fmla="*/ 2147483646 w 7563"/>
                <a:gd name="T13" fmla="*/ 0 h 67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863;p31"/>
            <p:cNvSpPr/>
            <p:nvPr/>
          </p:nvSpPr>
          <p:spPr>
            <a:xfrm>
              <a:off x="6384387" y="3439871"/>
              <a:ext cx="266718" cy="134899"/>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4" name="Google Shape;864;p31"/>
            <p:cNvSpPr>
              <a:spLocks/>
            </p:cNvSpPr>
            <p:nvPr/>
          </p:nvSpPr>
          <p:spPr bwMode="auto">
            <a:xfrm>
              <a:off x="5893286" y="3289101"/>
              <a:ext cx="218031" cy="192034"/>
            </a:xfrm>
            <a:custGeom>
              <a:avLst/>
              <a:gdLst>
                <a:gd name="T0" fmla="*/ 2147483646 w 6992"/>
                <a:gd name="T1" fmla="*/ 2147483646 h 6211"/>
                <a:gd name="T2" fmla="*/ 2147483646 w 6992"/>
                <a:gd name="T3" fmla="*/ 2147483646 h 6211"/>
                <a:gd name="T4" fmla="*/ 2147483646 w 6992"/>
                <a:gd name="T5" fmla="*/ 2147483646 h 6211"/>
                <a:gd name="T6" fmla="*/ 2147483646 w 6992"/>
                <a:gd name="T7" fmla="*/ 2147483646 h 6211"/>
                <a:gd name="T8" fmla="*/ 2147483646 w 6992"/>
                <a:gd name="T9" fmla="*/ 2147483646 h 6211"/>
                <a:gd name="T10" fmla="*/ 2147483646 w 6992"/>
                <a:gd name="T11" fmla="*/ 2147483646 h 6211"/>
                <a:gd name="T12" fmla="*/ 2147483646 w 6992"/>
                <a:gd name="T13" fmla="*/ 2147483646 h 6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865;p31"/>
            <p:cNvSpPr/>
            <p:nvPr/>
          </p:nvSpPr>
          <p:spPr>
            <a:xfrm>
              <a:off x="5880586" y="3458916"/>
              <a:ext cx="182046" cy="120616"/>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6" name="Google Shape;866;p31"/>
            <p:cNvSpPr>
              <a:spLocks/>
            </p:cNvSpPr>
            <p:nvPr/>
          </p:nvSpPr>
          <p:spPr bwMode="auto">
            <a:xfrm>
              <a:off x="5859417" y="3819177"/>
              <a:ext cx="247666" cy="358674"/>
            </a:xfrm>
            <a:custGeom>
              <a:avLst/>
              <a:gdLst>
                <a:gd name="T0" fmla="*/ 2147483646 w 8000"/>
                <a:gd name="T1" fmla="*/ 2147483646 h 11551"/>
                <a:gd name="T2" fmla="*/ 2147483646 w 8000"/>
                <a:gd name="T3" fmla="*/ 2147483646 h 11551"/>
                <a:gd name="T4" fmla="*/ 2147483646 w 8000"/>
                <a:gd name="T5" fmla="*/ 2147483646 h 11551"/>
                <a:gd name="T6" fmla="*/ 2147483646 w 8000"/>
                <a:gd name="T7" fmla="*/ 2147483646 h 11551"/>
                <a:gd name="T8" fmla="*/ 2147483646 w 8000"/>
                <a:gd name="T9" fmla="*/ 2147483646 h 11551"/>
                <a:gd name="T10" fmla="*/ 2147483646 w 8000"/>
                <a:gd name="T11" fmla="*/ 2147483646 h 11551"/>
                <a:gd name="T12" fmla="*/ 2147483646 w 8000"/>
                <a:gd name="T13" fmla="*/ 2147483646 h 11551"/>
                <a:gd name="T14" fmla="*/ 2147483646 w 8000"/>
                <a:gd name="T15" fmla="*/ 2147483646 h 11551"/>
                <a:gd name="T16" fmla="*/ 2147483646 w 8000"/>
                <a:gd name="T17" fmla="*/ 2147483646 h 115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867;p31"/>
            <p:cNvSpPr>
              <a:spLocks/>
            </p:cNvSpPr>
            <p:nvPr/>
          </p:nvSpPr>
          <p:spPr bwMode="auto">
            <a:xfrm>
              <a:off x="5859417" y="3819177"/>
              <a:ext cx="247666" cy="357088"/>
            </a:xfrm>
            <a:custGeom>
              <a:avLst/>
              <a:gdLst>
                <a:gd name="T0" fmla="*/ 2147483646 w 8000"/>
                <a:gd name="T1" fmla="*/ 2147483646 h 11495"/>
                <a:gd name="T2" fmla="*/ 2147483646 w 8000"/>
                <a:gd name="T3" fmla="*/ 2147483646 h 11495"/>
                <a:gd name="T4" fmla="*/ 2147483646 w 8000"/>
                <a:gd name="T5" fmla="*/ 2147483646 h 11495"/>
                <a:gd name="T6" fmla="*/ 2147483646 w 8000"/>
                <a:gd name="T7" fmla="*/ 2147483646 h 11495"/>
                <a:gd name="T8" fmla="*/ 2147483646 w 8000"/>
                <a:gd name="T9" fmla="*/ 2147483646 h 11495"/>
                <a:gd name="T10" fmla="*/ 2147483646 w 8000"/>
                <a:gd name="T11" fmla="*/ 2147483646 h 11495"/>
                <a:gd name="T12" fmla="*/ 2147483646 w 8000"/>
                <a:gd name="T13" fmla="*/ 2147483646 h 11495"/>
                <a:gd name="T14" fmla="*/ 2147483646 w 8000"/>
                <a:gd name="T15" fmla="*/ 2147483646 h 11495"/>
                <a:gd name="T16" fmla="*/ 2147483646 w 8000"/>
                <a:gd name="T17" fmla="*/ 2147483646 h 11495"/>
                <a:gd name="T18" fmla="*/ 2147483646 w 8000"/>
                <a:gd name="T19" fmla="*/ 2147483646 h 11495"/>
                <a:gd name="T20" fmla="*/ 2147483646 w 8000"/>
                <a:gd name="T21" fmla="*/ 2147483646 h 11495"/>
                <a:gd name="T22" fmla="*/ 2147483646 w 8000"/>
                <a:gd name="T23" fmla="*/ 2147483646 h 11495"/>
                <a:gd name="T24" fmla="*/ 2147483646 w 8000"/>
                <a:gd name="T25" fmla="*/ 2147483646 h 11495"/>
                <a:gd name="T26" fmla="*/ 2147483646 w 8000"/>
                <a:gd name="T27" fmla="*/ 2147483646 h 11495"/>
                <a:gd name="T28" fmla="*/ 2147483646 w 8000"/>
                <a:gd name="T29" fmla="*/ 2147483646 h 11495"/>
                <a:gd name="T30" fmla="*/ 2147483646 w 8000"/>
                <a:gd name="T31" fmla="*/ 2147483646 h 11495"/>
                <a:gd name="T32" fmla="*/ 2147483646 w 8000"/>
                <a:gd name="T33" fmla="*/ 2147483646 h 11495"/>
                <a:gd name="T34" fmla="*/ 2147483646 w 8000"/>
                <a:gd name="T35" fmla="*/ 2147483646 h 11495"/>
                <a:gd name="T36" fmla="*/ 2147483646 w 8000"/>
                <a:gd name="T37" fmla="*/ 2147483646 h 114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00" h="11495" extrusionOk="0">
                  <a:moveTo>
                    <a:pt x="8000" y="1"/>
                  </a:moveTo>
                  <a:lnTo>
                    <a:pt x="8000" y="1"/>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868;p31"/>
            <p:cNvSpPr>
              <a:spLocks/>
            </p:cNvSpPr>
            <p:nvPr/>
          </p:nvSpPr>
          <p:spPr bwMode="auto">
            <a:xfrm>
              <a:off x="6107084" y="3981056"/>
              <a:ext cx="0" cy="138074"/>
            </a:xfrm>
            <a:custGeom>
              <a:avLst/>
              <a:gdLst>
                <a:gd name="T0" fmla="*/ 2147483646 w 1"/>
                <a:gd name="T1" fmla="*/ 0 h 4471"/>
                <a:gd name="T2" fmla="*/ 2147483646 w 1"/>
                <a:gd name="T3" fmla="*/ 2147483646 h 4471"/>
                <a:gd name="T4" fmla="*/ 2147483646 w 1"/>
                <a:gd name="T5" fmla="*/ 2147483646 h 4471"/>
                <a:gd name="T6" fmla="*/ 2147483646 w 1"/>
                <a:gd name="T7" fmla="*/ 0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471" extrusionOk="0">
                  <a:moveTo>
                    <a:pt x="1" y="0"/>
                  </a:moveTo>
                  <a:lnTo>
                    <a:pt x="1" y="4470"/>
                  </a:lnTo>
                  <a:lnTo>
                    <a:pt x="1" y="0"/>
                  </a:lnTo>
                  <a:close/>
                </a:path>
              </a:pathLst>
            </a:custGeom>
            <a:solidFill>
              <a:srgbClr val="DB9F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869;p31"/>
            <p:cNvSpPr>
              <a:spLocks/>
            </p:cNvSpPr>
            <p:nvPr/>
          </p:nvSpPr>
          <p:spPr bwMode="auto">
            <a:xfrm>
              <a:off x="6081682" y="3827113"/>
              <a:ext cx="25402" cy="12696"/>
            </a:xfrm>
            <a:custGeom>
              <a:avLst/>
              <a:gdLst>
                <a:gd name="T0" fmla="*/ 2147483646 w 841"/>
                <a:gd name="T1" fmla="*/ 0 h 404"/>
                <a:gd name="T2" fmla="*/ 2147483646 w 841"/>
                <a:gd name="T3" fmla="*/ 2147483646 h 404"/>
                <a:gd name="T4" fmla="*/ 2147483646 w 841"/>
                <a:gd name="T5" fmla="*/ 2147483646 h 404"/>
                <a:gd name="T6" fmla="*/ 2147483646 w 841"/>
                <a:gd name="T7" fmla="*/ 0 h 404"/>
                <a:gd name="T8" fmla="*/ 2147483646 w 841"/>
                <a:gd name="T9" fmla="*/ 2147483646 h 404"/>
                <a:gd name="T10" fmla="*/ 2147483646 w 841"/>
                <a:gd name="T11" fmla="*/ 2147483646 h 404"/>
                <a:gd name="T12" fmla="*/ 2147483646 w 841"/>
                <a:gd name="T13" fmla="*/ 2147483646 h 404"/>
                <a:gd name="T14" fmla="*/ 2147483646 w 841"/>
                <a:gd name="T15" fmla="*/ 2147483646 h 404"/>
                <a:gd name="T16" fmla="*/ 2147483646 w 841"/>
                <a:gd name="T17" fmla="*/ 2147483646 h 404"/>
                <a:gd name="T18" fmla="*/ 2147483646 w 841"/>
                <a:gd name="T19" fmla="*/ 2147483646 h 404"/>
                <a:gd name="T20" fmla="*/ 2147483646 w 841"/>
                <a:gd name="T21" fmla="*/ 2147483646 h 404"/>
                <a:gd name="T22" fmla="*/ 0 w 841"/>
                <a:gd name="T23" fmla="*/ 2147483646 h 404"/>
                <a:gd name="T24" fmla="*/ 2147483646 w 841"/>
                <a:gd name="T25" fmla="*/ 2147483646 h 4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1" h="404" extrusionOk="0">
                  <a:moveTo>
                    <a:pt x="841" y="0"/>
                  </a:moveTo>
                  <a:cubicBezTo>
                    <a:pt x="841" y="0"/>
                    <a:pt x="730" y="0"/>
                    <a:pt x="709" y="101"/>
                  </a:cubicBezTo>
                  <a:cubicBezTo>
                    <a:pt x="763" y="68"/>
                    <a:pt x="807" y="34"/>
                    <a:pt x="841" y="0"/>
                  </a:cubicBezTo>
                  <a:close/>
                  <a:moveTo>
                    <a:pt x="709" y="101"/>
                  </a:moveTo>
                  <a:lnTo>
                    <a:pt x="709" y="101"/>
                  </a:lnTo>
                  <a:cubicBezTo>
                    <a:pt x="609" y="164"/>
                    <a:pt x="476" y="227"/>
                    <a:pt x="317" y="289"/>
                  </a:cubicBez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870;p31"/>
            <p:cNvSpPr>
              <a:spLocks/>
            </p:cNvSpPr>
            <p:nvPr/>
          </p:nvSpPr>
          <p:spPr bwMode="auto">
            <a:xfrm>
              <a:off x="5859417" y="3827113"/>
              <a:ext cx="247666" cy="349152"/>
            </a:xfrm>
            <a:custGeom>
              <a:avLst/>
              <a:gdLst>
                <a:gd name="T0" fmla="*/ 2147483646 w 8000"/>
                <a:gd name="T1" fmla="*/ 0 h 11192"/>
                <a:gd name="T2" fmla="*/ 2147483646 w 8000"/>
                <a:gd name="T3" fmla="*/ 2147483646 h 11192"/>
                <a:gd name="T4" fmla="*/ 2147483646 w 8000"/>
                <a:gd name="T5" fmla="*/ 2147483646 h 11192"/>
                <a:gd name="T6" fmla="*/ 2147483646 w 8000"/>
                <a:gd name="T7" fmla="*/ 2147483646 h 11192"/>
                <a:gd name="T8" fmla="*/ 2147483646 w 8000"/>
                <a:gd name="T9" fmla="*/ 2147483646 h 11192"/>
                <a:gd name="T10" fmla="*/ 2147483646 w 8000"/>
                <a:gd name="T11" fmla="*/ 2147483646 h 11192"/>
                <a:gd name="T12" fmla="*/ 2147483646 w 8000"/>
                <a:gd name="T13" fmla="*/ 2147483646 h 11192"/>
                <a:gd name="T14" fmla="*/ 2147483646 w 8000"/>
                <a:gd name="T15" fmla="*/ 2147483646 h 11192"/>
                <a:gd name="T16" fmla="*/ 2147483646 w 8000"/>
                <a:gd name="T17" fmla="*/ 0 h 11192"/>
                <a:gd name="T18" fmla="*/ 2147483646 w 8000"/>
                <a:gd name="T19" fmla="*/ 2147483646 h 11192"/>
                <a:gd name="T20" fmla="*/ 2147483646 w 8000"/>
                <a:gd name="T21" fmla="*/ 2147483646 h 11192"/>
                <a:gd name="T22" fmla="*/ 2147483646 w 8000"/>
                <a:gd name="T23" fmla="*/ 2147483646 h 11192"/>
                <a:gd name="T24" fmla="*/ 2147483646 w 8000"/>
                <a:gd name="T25" fmla="*/ 2147483646 h 11192"/>
                <a:gd name="T26" fmla="*/ 2147483646 w 8000"/>
                <a:gd name="T27" fmla="*/ 2147483646 h 11192"/>
                <a:gd name="T28" fmla="*/ 2147483646 w 8000"/>
                <a:gd name="T29" fmla="*/ 2147483646 h 11192"/>
                <a:gd name="T30" fmla="*/ 2147483646 w 8000"/>
                <a:gd name="T31" fmla="*/ 2147483646 h 11192"/>
                <a:gd name="T32" fmla="*/ 2147483646 w 8000"/>
                <a:gd name="T33" fmla="*/ 2147483646 h 11192"/>
                <a:gd name="T34" fmla="*/ 2147483646 w 8000"/>
                <a:gd name="T35" fmla="*/ 2147483646 h 11192"/>
                <a:gd name="T36" fmla="*/ 2147483646 w 8000"/>
                <a:gd name="T37" fmla="*/ 2147483646 h 11192"/>
                <a:gd name="T38" fmla="*/ 2147483646 w 8000"/>
                <a:gd name="T39" fmla="*/ 2147483646 h 11192"/>
                <a:gd name="T40" fmla="*/ 2147483646 w 8000"/>
                <a:gd name="T41" fmla="*/ 0 h 11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871;p31"/>
            <p:cNvSpPr>
              <a:spLocks/>
            </p:cNvSpPr>
            <p:nvPr/>
          </p:nvSpPr>
          <p:spPr bwMode="auto">
            <a:xfrm>
              <a:off x="5859417" y="3784262"/>
              <a:ext cx="247666" cy="69830"/>
            </a:xfrm>
            <a:custGeom>
              <a:avLst/>
              <a:gdLst>
                <a:gd name="T0" fmla="*/ 2147483646 w 8000"/>
                <a:gd name="T1" fmla="*/ 2147483646 h 2253"/>
                <a:gd name="T2" fmla="*/ 2147483646 w 8000"/>
                <a:gd name="T3" fmla="*/ 2147483646 h 2253"/>
                <a:gd name="T4" fmla="*/ 2147483646 w 8000"/>
                <a:gd name="T5" fmla="*/ 2147483646 h 2253"/>
                <a:gd name="T6" fmla="*/ 2147483646 w 8000"/>
                <a:gd name="T7" fmla="*/ 2147483646 h 2253"/>
                <a:gd name="T8" fmla="*/ 2147483646 w 8000"/>
                <a:gd name="T9" fmla="*/ 2147483646 h 2253"/>
                <a:gd name="T10" fmla="*/ 2147483646 w 8000"/>
                <a:gd name="T11" fmla="*/ 2147483646 h 2253"/>
                <a:gd name="T12" fmla="*/ 2147483646 w 8000"/>
                <a:gd name="T13" fmla="*/ 2147483646 h 2253"/>
                <a:gd name="T14" fmla="*/ 2147483646 w 8000"/>
                <a:gd name="T15" fmla="*/ 2147483646 h 2253"/>
                <a:gd name="T16" fmla="*/ 2147483646 w 8000"/>
                <a:gd name="T17" fmla="*/ 2147483646 h 2253"/>
                <a:gd name="T18" fmla="*/ 2147483646 w 8000"/>
                <a:gd name="T19" fmla="*/ 2147483646 h 2253"/>
                <a:gd name="T20" fmla="*/ 2147483646 w 8000"/>
                <a:gd name="T21" fmla="*/ 2147483646 h 2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872;p31"/>
            <p:cNvSpPr>
              <a:spLocks/>
            </p:cNvSpPr>
            <p:nvPr/>
          </p:nvSpPr>
          <p:spPr bwMode="auto">
            <a:xfrm>
              <a:off x="5872118" y="3796958"/>
              <a:ext cx="222265" cy="42851"/>
            </a:xfrm>
            <a:custGeom>
              <a:avLst/>
              <a:gdLst>
                <a:gd name="T0" fmla="*/ 2147483646 w 7126"/>
                <a:gd name="T1" fmla="*/ 2147483646 h 1379"/>
                <a:gd name="T2" fmla="*/ 2147483646 w 7126"/>
                <a:gd name="T3" fmla="*/ 2147483646 h 1379"/>
                <a:gd name="T4" fmla="*/ 2147483646 w 7126"/>
                <a:gd name="T5" fmla="*/ 2147483646 h 1379"/>
                <a:gd name="T6" fmla="*/ 2147483646 w 7126"/>
                <a:gd name="T7" fmla="*/ 2147483646 h 1379"/>
                <a:gd name="T8" fmla="*/ 2147483646 w 7126"/>
                <a:gd name="T9" fmla="*/ 2147483646 h 1379"/>
                <a:gd name="T10" fmla="*/ 2147483646 w 7126"/>
                <a:gd name="T11" fmla="*/ 2147483646 h 1379"/>
                <a:gd name="T12" fmla="*/ 2147483646 w 7126"/>
                <a:gd name="T13" fmla="*/ 2147483646 h 1379"/>
                <a:gd name="T14" fmla="*/ 2147483646 w 7126"/>
                <a:gd name="T15" fmla="*/ 2147483646 h 1379"/>
                <a:gd name="T16" fmla="*/ 2147483646 w 7126"/>
                <a:gd name="T17" fmla="*/ 2147483646 h 1379"/>
                <a:gd name="T18" fmla="*/ 2147483646 w 7126"/>
                <a:gd name="T19" fmla="*/ 2147483646 h 1379"/>
                <a:gd name="T20" fmla="*/ 2147483646 w 7126"/>
                <a:gd name="T21" fmla="*/ 2147483646 h 1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lnTo>
                    <a:pt x="3630" y="1"/>
                  </a:ln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873;p31"/>
            <p:cNvSpPr>
              <a:spLocks/>
            </p:cNvSpPr>
            <p:nvPr/>
          </p:nvSpPr>
          <p:spPr bwMode="auto">
            <a:xfrm>
              <a:off x="5889053" y="3814416"/>
              <a:ext cx="188396" cy="39676"/>
            </a:xfrm>
            <a:custGeom>
              <a:avLst/>
              <a:gdLst>
                <a:gd name="T0" fmla="*/ 2147483646 w 6050"/>
                <a:gd name="T1" fmla="*/ 0 h 1278"/>
                <a:gd name="T2" fmla="*/ 0 w 6050"/>
                <a:gd name="T3" fmla="*/ 2147483646 h 1278"/>
                <a:gd name="T4" fmla="*/ 0 w 6050"/>
                <a:gd name="T5" fmla="*/ 2147483646 h 1278"/>
                <a:gd name="T6" fmla="*/ 2147483646 w 6050"/>
                <a:gd name="T7" fmla="*/ 2147483646 h 1278"/>
                <a:gd name="T8" fmla="*/ 2147483646 w 6050"/>
                <a:gd name="T9" fmla="*/ 2147483646 h 1278"/>
                <a:gd name="T10" fmla="*/ 2147483646 w 6050"/>
                <a:gd name="T11" fmla="*/ 2147483646 h 1278"/>
                <a:gd name="T12" fmla="*/ 2147483646 w 6050"/>
                <a:gd name="T13" fmla="*/ 0 h 12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874;p31"/>
            <p:cNvSpPr>
              <a:spLocks/>
            </p:cNvSpPr>
            <p:nvPr/>
          </p:nvSpPr>
          <p:spPr bwMode="auto">
            <a:xfrm>
              <a:off x="5736642" y="3468438"/>
              <a:ext cx="218031" cy="311063"/>
            </a:xfrm>
            <a:custGeom>
              <a:avLst/>
              <a:gdLst>
                <a:gd name="T0" fmla="*/ 2147483646 w 6991"/>
                <a:gd name="T1" fmla="*/ 2147483646 h 10038"/>
                <a:gd name="T2" fmla="*/ 2147483646 w 6991"/>
                <a:gd name="T3" fmla="*/ 2147483646 h 10038"/>
                <a:gd name="T4" fmla="*/ 2147483646 w 6991"/>
                <a:gd name="T5" fmla="*/ 2147483646 h 10038"/>
                <a:gd name="T6" fmla="*/ 2147483646 w 6991"/>
                <a:gd name="T7" fmla="*/ 2147483646 h 10038"/>
                <a:gd name="T8" fmla="*/ 2147483646 w 6991"/>
                <a:gd name="T9" fmla="*/ 2147483646 h 10038"/>
                <a:gd name="T10" fmla="*/ 2147483646 w 6991"/>
                <a:gd name="T11" fmla="*/ 2147483646 h 10038"/>
                <a:gd name="T12" fmla="*/ 2147483646 w 6991"/>
                <a:gd name="T13" fmla="*/ 2147483646 h 10038"/>
                <a:gd name="T14" fmla="*/ 2147483646 w 6991"/>
                <a:gd name="T15" fmla="*/ 2147483646 h 10038"/>
                <a:gd name="T16" fmla="*/ 2147483646 w 6991"/>
                <a:gd name="T17" fmla="*/ 2147483646 h 10038"/>
                <a:gd name="T18" fmla="*/ 2147483646 w 6991"/>
                <a:gd name="T19" fmla="*/ 2147483646 h 10038"/>
                <a:gd name="T20" fmla="*/ 2147483646 w 6991"/>
                <a:gd name="T21" fmla="*/ 2147483646 h 10038"/>
                <a:gd name="T22" fmla="*/ 2147483646 w 6991"/>
                <a:gd name="T23" fmla="*/ 2147483646 h 10038"/>
                <a:gd name="T24" fmla="*/ 2147483646 w 6991"/>
                <a:gd name="T25" fmla="*/ 2147483646 h 10038"/>
                <a:gd name="T26" fmla="*/ 2147483646 w 6991"/>
                <a:gd name="T27" fmla="*/ 2147483646 h 10038"/>
                <a:gd name="T28" fmla="*/ 2147483646 w 6991"/>
                <a:gd name="T29" fmla="*/ 2147483646 h 10038"/>
                <a:gd name="T30" fmla="*/ 2147483646 w 6991"/>
                <a:gd name="T31" fmla="*/ 2147483646 h 10038"/>
                <a:gd name="T32" fmla="*/ 2147483646 w 6991"/>
                <a:gd name="T33" fmla="*/ 2147483646 h 10038"/>
                <a:gd name="T34" fmla="*/ 2147483646 w 6991"/>
                <a:gd name="T35" fmla="*/ 2147483646 h 10038"/>
                <a:gd name="T36" fmla="*/ 2147483646 w 6991"/>
                <a:gd name="T37" fmla="*/ 2147483646 h 10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875;p31"/>
            <p:cNvSpPr>
              <a:spLocks/>
            </p:cNvSpPr>
            <p:nvPr/>
          </p:nvSpPr>
          <p:spPr bwMode="auto">
            <a:xfrm>
              <a:off x="5772627" y="3709671"/>
              <a:ext cx="141827" cy="44438"/>
            </a:xfrm>
            <a:custGeom>
              <a:avLst/>
              <a:gdLst>
                <a:gd name="T0" fmla="*/ 2147483646 w 4605"/>
                <a:gd name="T1" fmla="*/ 2147483646 h 1413"/>
                <a:gd name="T2" fmla="*/ 2147483646 w 4605"/>
                <a:gd name="T3" fmla="*/ 2147483646 h 1413"/>
                <a:gd name="T4" fmla="*/ 2147483646 w 4605"/>
                <a:gd name="T5" fmla="*/ 2147483646 h 1413"/>
                <a:gd name="T6" fmla="*/ 2147483646 w 4605"/>
                <a:gd name="T7" fmla="*/ 2147483646 h 1413"/>
                <a:gd name="T8" fmla="*/ 2147483646 w 4605"/>
                <a:gd name="T9" fmla="*/ 2147483646 h 1413"/>
                <a:gd name="T10" fmla="*/ 2147483646 w 4605"/>
                <a:gd name="T11" fmla="*/ 2147483646 h 1413"/>
                <a:gd name="T12" fmla="*/ 2147483646 w 4605"/>
                <a:gd name="T13" fmla="*/ 2147483646 h 1413"/>
                <a:gd name="T14" fmla="*/ 2147483646 w 4605"/>
                <a:gd name="T15" fmla="*/ 2147483646 h 1413"/>
                <a:gd name="T16" fmla="*/ 2147483646 w 4605"/>
                <a:gd name="T17" fmla="*/ 2147483646 h 1413"/>
                <a:gd name="T18" fmla="*/ 2147483646 w 4605"/>
                <a:gd name="T19" fmla="*/ 2147483646 h 1413"/>
                <a:gd name="T20" fmla="*/ 2147483646 w 4605"/>
                <a:gd name="T21" fmla="*/ 2147483646 h 1413"/>
                <a:gd name="T22" fmla="*/ 2147483646 w 4605"/>
                <a:gd name="T23" fmla="*/ 2147483646 h 1413"/>
                <a:gd name="T24" fmla="*/ 2147483646 w 4605"/>
                <a:gd name="T25" fmla="*/ 2147483646 h 1413"/>
                <a:gd name="T26" fmla="*/ 2147483646 w 4605"/>
                <a:gd name="T27" fmla="*/ 2147483646 h 1413"/>
                <a:gd name="T28" fmla="*/ 2147483646 w 4605"/>
                <a:gd name="T29" fmla="*/ 2147483646 h 1413"/>
                <a:gd name="T30" fmla="*/ 2147483646 w 4605"/>
                <a:gd name="T31" fmla="*/ 2147483646 h 1413"/>
                <a:gd name="T32" fmla="*/ 2147483646 w 4605"/>
                <a:gd name="T33" fmla="*/ 2147483646 h 1413"/>
                <a:gd name="T34" fmla="*/ 0 w 4605"/>
                <a:gd name="T35" fmla="*/ 2147483646 h 1413"/>
                <a:gd name="T36" fmla="*/ 2147483646 w 4605"/>
                <a:gd name="T37" fmla="*/ 2147483646 h 1413"/>
                <a:gd name="T38" fmla="*/ 0 w 4605"/>
                <a:gd name="T39" fmla="*/ 2147483646 h 1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5" h="1413" extrusionOk="0">
                  <a:moveTo>
                    <a:pt x="1815" y="437"/>
                  </a:moveTo>
                  <a:lnTo>
                    <a:pt x="1815" y="437"/>
                  </a:lnTo>
                  <a:close/>
                  <a:moveTo>
                    <a:pt x="3227" y="303"/>
                  </a:moveTo>
                  <a:lnTo>
                    <a:pt x="3227" y="303"/>
                  </a:lnTo>
                  <a:close/>
                  <a:moveTo>
                    <a:pt x="3227" y="303"/>
                  </a:moveTo>
                  <a:lnTo>
                    <a:pt x="3227" y="303"/>
                  </a:lnTo>
                  <a:close/>
                  <a:moveTo>
                    <a:pt x="3630" y="303"/>
                  </a:moveTo>
                  <a:cubicBezTo>
                    <a:pt x="4201" y="303"/>
                    <a:pt x="4605" y="706"/>
                    <a:pt x="4605" y="1412"/>
                  </a:cubicBezTo>
                  <a:cubicBezTo>
                    <a:pt x="4605" y="706"/>
                    <a:pt x="4201" y="303"/>
                    <a:pt x="3630" y="303"/>
                  </a:cubicBezTo>
                  <a:close/>
                  <a:moveTo>
                    <a:pt x="3630" y="303"/>
                  </a:move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876;p31"/>
            <p:cNvSpPr>
              <a:spLocks/>
            </p:cNvSpPr>
            <p:nvPr/>
          </p:nvSpPr>
          <p:spPr bwMode="auto">
            <a:xfrm>
              <a:off x="5749343" y="3584293"/>
              <a:ext cx="192629" cy="195208"/>
            </a:xfrm>
            <a:custGeom>
              <a:avLst/>
              <a:gdLst>
                <a:gd name="T0" fmla="*/ 2147483646 w 6151"/>
                <a:gd name="T1" fmla="*/ 2147483646 h 6320"/>
                <a:gd name="T2" fmla="*/ 2147483646 w 6151"/>
                <a:gd name="T3" fmla="*/ 2147483646 h 6320"/>
                <a:gd name="T4" fmla="*/ 2147483646 w 6151"/>
                <a:gd name="T5" fmla="*/ 2147483646 h 6320"/>
                <a:gd name="T6" fmla="*/ 2147483646 w 6151"/>
                <a:gd name="T7" fmla="*/ 2147483646 h 6320"/>
                <a:gd name="T8" fmla="*/ 2147483646 w 6151"/>
                <a:gd name="T9" fmla="*/ 2147483646 h 6320"/>
                <a:gd name="T10" fmla="*/ 2147483646 w 6151"/>
                <a:gd name="T11" fmla="*/ 2147483646 h 6320"/>
                <a:gd name="T12" fmla="*/ 2147483646 w 6151"/>
                <a:gd name="T13" fmla="*/ 2147483646 h 6320"/>
                <a:gd name="T14" fmla="*/ 2147483646 w 6151"/>
                <a:gd name="T15" fmla="*/ 2147483646 h 6320"/>
                <a:gd name="T16" fmla="*/ 2147483646 w 6151"/>
                <a:gd name="T17" fmla="*/ 2147483646 h 6320"/>
                <a:gd name="T18" fmla="*/ 2147483646 w 6151"/>
                <a:gd name="T19" fmla="*/ 2147483646 h 6320"/>
                <a:gd name="T20" fmla="*/ 2147483646 w 6151"/>
                <a:gd name="T21" fmla="*/ 2147483646 h 6320"/>
                <a:gd name="T22" fmla="*/ 2147483646 w 6151"/>
                <a:gd name="T23" fmla="*/ 2147483646 h 6320"/>
                <a:gd name="T24" fmla="*/ 2147483646 w 6151"/>
                <a:gd name="T25" fmla="*/ 2147483646 h 6320"/>
                <a:gd name="T26" fmla="*/ 2147483646 w 6151"/>
                <a:gd name="T27" fmla="*/ 2147483646 h 6320"/>
                <a:gd name="T28" fmla="*/ 2147483646 w 6151"/>
                <a:gd name="T29" fmla="*/ 2147483646 h 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877;p31"/>
            <p:cNvSpPr>
              <a:spLocks/>
            </p:cNvSpPr>
            <p:nvPr/>
          </p:nvSpPr>
          <p:spPr bwMode="auto">
            <a:xfrm>
              <a:off x="5984309" y="3614447"/>
              <a:ext cx="93140" cy="199969"/>
            </a:xfrm>
            <a:custGeom>
              <a:avLst/>
              <a:gdLst>
                <a:gd name="T0" fmla="*/ 2147483646 w 2958"/>
                <a:gd name="T1" fmla="*/ 0 h 6420"/>
                <a:gd name="T2" fmla="*/ 2147483646 w 2958"/>
                <a:gd name="T3" fmla="*/ 2147483646 h 6420"/>
                <a:gd name="T4" fmla="*/ 2147483646 w 2958"/>
                <a:gd name="T5" fmla="*/ 2147483646 h 6420"/>
                <a:gd name="T6" fmla="*/ 2147483646 w 2958"/>
                <a:gd name="T7" fmla="*/ 2147483646 h 6420"/>
                <a:gd name="T8" fmla="*/ 2147483646 w 2958"/>
                <a:gd name="T9" fmla="*/ 2147483646 h 6420"/>
                <a:gd name="T10" fmla="*/ 2147483646 w 2958"/>
                <a:gd name="T11" fmla="*/ 2147483646 h 6420"/>
                <a:gd name="T12" fmla="*/ 0 w 2958"/>
                <a:gd name="T13" fmla="*/ 2147483646 h 6420"/>
                <a:gd name="T14" fmla="*/ 2147483646 w 2958"/>
                <a:gd name="T15" fmla="*/ 2147483646 h 6420"/>
                <a:gd name="T16" fmla="*/ 2147483646 w 2958"/>
                <a:gd name="T17" fmla="*/ 2147483646 h 6420"/>
                <a:gd name="T18" fmla="*/ 2147483646 w 2958"/>
                <a:gd name="T19" fmla="*/ 2147483646 h 6420"/>
                <a:gd name="T20" fmla="*/ 2147483646 w 2958"/>
                <a:gd name="T21" fmla="*/ 2147483646 h 6420"/>
                <a:gd name="T22" fmla="*/ 2147483646 w 2958"/>
                <a:gd name="T23" fmla="*/ 0 h 64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878;p31"/>
            <p:cNvSpPr>
              <a:spLocks/>
            </p:cNvSpPr>
            <p:nvPr/>
          </p:nvSpPr>
          <p:spPr bwMode="auto">
            <a:xfrm>
              <a:off x="5984309" y="3644601"/>
              <a:ext cx="74089" cy="169815"/>
            </a:xfrm>
            <a:custGeom>
              <a:avLst/>
              <a:gdLst>
                <a:gd name="T0" fmla="*/ 2147483646 w 2387"/>
                <a:gd name="T1" fmla="*/ 2147483646 h 5446"/>
                <a:gd name="T2" fmla="*/ 2147483646 w 2387"/>
                <a:gd name="T3" fmla="*/ 2147483646 h 5446"/>
                <a:gd name="T4" fmla="*/ 2147483646 w 2387"/>
                <a:gd name="T5" fmla="*/ 2147483646 h 5446"/>
                <a:gd name="T6" fmla="*/ 2147483646 w 2387"/>
                <a:gd name="T7" fmla="*/ 2147483646 h 5446"/>
                <a:gd name="T8" fmla="*/ 2147483646 w 2387"/>
                <a:gd name="T9" fmla="*/ 2147483646 h 5446"/>
                <a:gd name="T10" fmla="*/ 2147483646 w 2387"/>
                <a:gd name="T11" fmla="*/ 2147483646 h 5446"/>
                <a:gd name="T12" fmla="*/ 2147483646 w 2387"/>
                <a:gd name="T13" fmla="*/ 2147483646 h 5446"/>
                <a:gd name="T14" fmla="*/ 2147483646 w 2387"/>
                <a:gd name="T15" fmla="*/ 2147483646 h 5446"/>
                <a:gd name="T16" fmla="*/ 2147483646 w 2387"/>
                <a:gd name="T17" fmla="*/ 2147483646 h 5446"/>
                <a:gd name="T18" fmla="*/ 2147483646 w 2387"/>
                <a:gd name="T19" fmla="*/ 2147483646 h 5446"/>
                <a:gd name="T20" fmla="*/ 2147483646 w 2387"/>
                <a:gd name="T21" fmla="*/ 2147483646 h 5446"/>
                <a:gd name="T22" fmla="*/ 2147483646 w 2387"/>
                <a:gd name="T23" fmla="*/ 2147483646 h 5446"/>
                <a:gd name="T24" fmla="*/ 2147483646 w 2387"/>
                <a:gd name="T25" fmla="*/ 2147483646 h 5446"/>
                <a:gd name="T26" fmla="*/ 0 w 2387"/>
                <a:gd name="T27" fmla="*/ 2147483646 h 5446"/>
                <a:gd name="T28" fmla="*/ 2147483646 w 2387"/>
                <a:gd name="T29" fmla="*/ 2147483646 h 5446"/>
                <a:gd name="T30" fmla="*/ 2147483646 w 2387"/>
                <a:gd name="T31" fmla="*/ 2147483646 h 5446"/>
                <a:gd name="T32" fmla="*/ 2147483646 w 2387"/>
                <a:gd name="T33" fmla="*/ 2147483646 h 5446"/>
                <a:gd name="T34" fmla="*/ 2147483646 w 2387"/>
                <a:gd name="T35" fmla="*/ 2147483646 h 54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87" h="5446" extrusionOk="0">
                  <a:moveTo>
                    <a:pt x="572" y="1"/>
                  </a:moveTo>
                  <a:lnTo>
                    <a:pt x="572" y="1"/>
                  </a:lnTo>
                  <a:cubicBezTo>
                    <a:pt x="568" y="24"/>
                    <a:pt x="565" y="47"/>
                    <a:pt x="561" y="70"/>
                  </a:cubicBez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879;p31"/>
            <p:cNvSpPr>
              <a:spLocks/>
            </p:cNvSpPr>
            <p:nvPr/>
          </p:nvSpPr>
          <p:spPr bwMode="auto">
            <a:xfrm>
              <a:off x="5971608" y="3370041"/>
              <a:ext cx="74089" cy="79353"/>
            </a:xfrm>
            <a:custGeom>
              <a:avLst/>
              <a:gdLst>
                <a:gd name="T0" fmla="*/ 2147483646 w 2353"/>
                <a:gd name="T1" fmla="*/ 2147483646 h 2522"/>
                <a:gd name="T2" fmla="*/ 0 w 2353"/>
                <a:gd name="T3" fmla="*/ 2147483646 h 2522"/>
                <a:gd name="T4" fmla="*/ 2147483646 w 2353"/>
                <a:gd name="T5" fmla="*/ 2147483646 h 2522"/>
                <a:gd name="T6" fmla="*/ 2147483646 w 2353"/>
                <a:gd name="T7" fmla="*/ 2147483646 h 2522"/>
                <a:gd name="T8" fmla="*/ 2147483646 w 2353"/>
                <a:gd name="T9" fmla="*/ 2147483646 h 25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880;p31"/>
            <p:cNvSpPr>
              <a:spLocks/>
            </p:cNvSpPr>
            <p:nvPr/>
          </p:nvSpPr>
          <p:spPr bwMode="auto">
            <a:xfrm>
              <a:off x="6399204" y="3354170"/>
              <a:ext cx="74089" cy="73004"/>
            </a:xfrm>
            <a:custGeom>
              <a:avLst/>
              <a:gdLst>
                <a:gd name="T0" fmla="*/ 2147483646 w 2387"/>
                <a:gd name="T1" fmla="*/ 2147483646 h 2354"/>
                <a:gd name="T2" fmla="*/ 0 w 2387"/>
                <a:gd name="T3" fmla="*/ 2147483646 h 2354"/>
                <a:gd name="T4" fmla="*/ 2147483646 w 2387"/>
                <a:gd name="T5" fmla="*/ 2147483646 h 2354"/>
                <a:gd name="T6" fmla="*/ 2147483646 w 2387"/>
                <a:gd name="T7" fmla="*/ 2147483646 h 2354"/>
                <a:gd name="T8" fmla="*/ 2147483646 w 2387"/>
                <a:gd name="T9" fmla="*/ 2147483646 h 2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881;p31"/>
            <p:cNvSpPr/>
            <p:nvPr/>
          </p:nvSpPr>
          <p:spPr>
            <a:xfrm>
              <a:off x="5950440" y="4373059"/>
              <a:ext cx="673146" cy="457071"/>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208" name="TextBox 207"/>
          <p:cNvSpPr txBox="1"/>
          <p:nvPr userDrawn="1"/>
        </p:nvSpPr>
        <p:spPr>
          <a:xfrm>
            <a:off x="3251202" y="1571637"/>
            <a:ext cx="2794000" cy="2747963"/>
          </a:xfrm>
          <a:prstGeom prst="rect">
            <a:avLst/>
          </a:prstGeom>
          <a:noFill/>
        </p:spPr>
        <p:txBody>
          <a:bodyPr>
            <a:spAutoFit/>
          </a:bodyPr>
          <a:lstStyle/>
          <a:p>
            <a:pPr algn="ctr" eaLnBrk="1" fontAlgn="auto" hangingPunct="1">
              <a:spcBef>
                <a:spcPts val="0"/>
              </a:spcBef>
              <a:spcAft>
                <a:spcPts val="0"/>
              </a:spcAft>
              <a:defRPr/>
            </a:pPr>
            <a:r>
              <a:rPr lang="vi-VN" sz="8625" i="0" dirty="0">
                <a:solidFill>
                  <a:srgbClr val="F79646">
                    <a:lumMod val="50000"/>
                  </a:srgbClr>
                </a:solidFill>
                <a:latin typeface="+mj-lt"/>
              </a:rPr>
              <a:t>KHÁM PHÁ</a:t>
            </a:r>
          </a:p>
        </p:txBody>
      </p:sp>
    </p:spTree>
    <p:extLst>
      <p:ext uri="{BB962C8B-B14F-4D97-AF65-F5344CB8AC3E}">
        <p14:creationId xmlns:p14="http://schemas.microsoft.com/office/powerpoint/2010/main" val="191236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73"/>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90"/>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9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8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91"/>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76"/>
                                        </p:tgtEl>
                                      </p:cBhvr>
                                      <p:by x="150000" y="150000"/>
                                    </p:animScale>
                                  </p:childTnLst>
                                </p:cTn>
                              </p:par>
                              <p:par>
                                <p:cTn id="17" presetID="53" presetClass="entr" presetSubtype="16"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animEffect transition="in" filter="fade">
                                      <p:cBhvr>
                                        <p:cTn id="21" dur="500"/>
                                        <p:tgtEl>
                                          <p:spTgt spid="71"/>
                                        </p:tgtEl>
                                      </p:cBhvr>
                                    </p:animEffect>
                                  </p:childTnLst>
                                </p:cTn>
                              </p:par>
                              <p:par>
                                <p:cTn id="22" presetID="53" presetClass="entr" presetSubtype="16" fill="hold" nodeType="with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500"/>
                                        <p:tgtEl>
                                          <p:spTgt spid="70"/>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95"/>
                                        </p:tgtEl>
                                        <p:attrNameLst>
                                          <p:attrName>style.visibility</p:attrName>
                                        </p:attrNameLst>
                                      </p:cBhvr>
                                      <p:to>
                                        <p:strVal val="visible"/>
                                      </p:to>
                                    </p:set>
                                    <p:anim calcmode="lin" valueType="num">
                                      <p:cBhvr>
                                        <p:cTn id="34" dur="1000" fill="hold"/>
                                        <p:tgtEl>
                                          <p:spTgt spid="95"/>
                                        </p:tgtEl>
                                        <p:attrNameLst>
                                          <p:attrName>ppt_w</p:attrName>
                                        </p:attrNameLst>
                                      </p:cBhvr>
                                      <p:tavLst>
                                        <p:tav tm="0">
                                          <p:val>
                                            <p:fltVal val="0"/>
                                          </p:val>
                                        </p:tav>
                                        <p:tav tm="100000">
                                          <p:val>
                                            <p:strVal val="#ppt_w"/>
                                          </p:val>
                                        </p:tav>
                                      </p:tavLst>
                                    </p:anim>
                                    <p:anim calcmode="lin" valueType="num">
                                      <p:cBhvr>
                                        <p:cTn id="35" dur="1000" fill="hold"/>
                                        <p:tgtEl>
                                          <p:spTgt spid="95"/>
                                        </p:tgtEl>
                                        <p:attrNameLst>
                                          <p:attrName>ppt_h</p:attrName>
                                        </p:attrNameLst>
                                      </p:cBhvr>
                                      <p:tavLst>
                                        <p:tav tm="0">
                                          <p:val>
                                            <p:fltVal val="0"/>
                                          </p:val>
                                        </p:tav>
                                        <p:tav tm="100000">
                                          <p:val>
                                            <p:strVal val="#ppt_h"/>
                                          </p:val>
                                        </p:tav>
                                      </p:tavLst>
                                    </p:anim>
                                    <p:anim calcmode="lin" valueType="num">
                                      <p:cBhvr>
                                        <p:cTn id="36" dur="1000" fill="hold"/>
                                        <p:tgtEl>
                                          <p:spTgt spid="95"/>
                                        </p:tgtEl>
                                        <p:attrNameLst>
                                          <p:attrName>style.rotation</p:attrName>
                                        </p:attrNameLst>
                                      </p:cBhvr>
                                      <p:tavLst>
                                        <p:tav tm="0">
                                          <p:val>
                                            <p:fltVal val="90"/>
                                          </p:val>
                                        </p:tav>
                                        <p:tav tm="100000">
                                          <p:val>
                                            <p:fltVal val="0"/>
                                          </p:val>
                                        </p:tav>
                                      </p:tavLst>
                                    </p:anim>
                                    <p:animEffect transition="in" filter="fade">
                                      <p:cBhvr>
                                        <p:cTn id="37" dur="1000"/>
                                        <p:tgtEl>
                                          <p:spTgt spid="95"/>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08"/>
                                        </p:tgtEl>
                                        <p:attrNameLst>
                                          <p:attrName>style.visibility</p:attrName>
                                        </p:attrNameLst>
                                      </p:cBhvr>
                                      <p:to>
                                        <p:strVal val="visible"/>
                                      </p:to>
                                    </p:set>
                                    <p:animEffect transition="in" filter="randombar(horizontal)">
                                      <p:cBhvr>
                                        <p:cTn id="41"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90" grpId="0" animBg="1"/>
      <p:bldP spid="208"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a:spLocks/>
            </p:cNvSpPr>
            <p:nvPr/>
          </p:nvSpPr>
          <p:spPr bwMode="auto">
            <a:xfrm>
              <a:off x="661380" y="219519"/>
              <a:ext cx="8068625"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Tree>
    <p:extLst>
      <p:ext uri="{BB962C8B-B14F-4D97-AF65-F5344CB8AC3E}">
        <p14:creationId xmlns:p14="http://schemas.microsoft.com/office/powerpoint/2010/main" val="324872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a:spLocks/>
            </p:cNvSpPr>
            <p:nvPr/>
          </p:nvSpPr>
          <p:spPr bwMode="auto">
            <a:xfrm>
              <a:off x="661380" y="219519"/>
              <a:ext cx="8068625"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E2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5" name="Google Shape;1016;p14"/>
          <p:cNvGrpSpPr>
            <a:grpSpLocks/>
          </p:cNvGrpSpPr>
          <p:nvPr userDrawn="1"/>
        </p:nvGrpSpPr>
        <p:grpSpPr bwMode="auto">
          <a:xfrm>
            <a:off x="741363" y="5645162"/>
            <a:ext cx="461962" cy="536575"/>
            <a:chOff x="2495125" y="2142250"/>
            <a:chExt cx="444275" cy="398525"/>
          </a:xfrm>
        </p:grpSpPr>
        <p:sp>
          <p:nvSpPr>
            <p:cNvPr id="26" name="Google Shape;1017;p14"/>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1018;p14"/>
            <p:cNvSpPr/>
            <p:nvPr/>
          </p:nvSpPr>
          <p:spPr>
            <a:xfrm>
              <a:off x="2655430" y="2307320"/>
              <a:ext cx="94657" cy="73102"/>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28" name="Google Shape;1019;p14"/>
          <p:cNvGrpSpPr>
            <a:grpSpLocks/>
          </p:cNvGrpSpPr>
          <p:nvPr userDrawn="1"/>
        </p:nvGrpSpPr>
        <p:grpSpPr bwMode="auto">
          <a:xfrm>
            <a:off x="7632701" y="427038"/>
            <a:ext cx="303213" cy="379412"/>
            <a:chOff x="3243875" y="2372825"/>
            <a:chExt cx="291375" cy="281375"/>
          </a:xfrm>
        </p:grpSpPr>
        <p:sp>
          <p:nvSpPr>
            <p:cNvPr id="29" name="Google Shape;1020;p14"/>
            <p:cNvSpPr/>
            <p:nvPr/>
          </p:nvSpPr>
          <p:spPr>
            <a:xfrm>
              <a:off x="3286590" y="2403435"/>
              <a:ext cx="205946" cy="200141"/>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0" name="Google Shape;1021;p14"/>
            <p:cNvSpPr/>
            <p:nvPr/>
          </p:nvSpPr>
          <p:spPr>
            <a:xfrm>
              <a:off x="3303371" y="2403435"/>
              <a:ext cx="192216" cy="210737"/>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1" name="Google Shape;1022;p14"/>
            <p:cNvSpPr/>
            <p:nvPr/>
          </p:nvSpPr>
          <p:spPr>
            <a:xfrm>
              <a:off x="3396427" y="2372825"/>
              <a:ext cx="10679"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2" name="Google Shape;1023;p14"/>
            <p:cNvSpPr/>
            <p:nvPr/>
          </p:nvSpPr>
          <p:spPr>
            <a:xfrm>
              <a:off x="3243875" y="2495264"/>
              <a:ext cx="285273" cy="1059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3" name="Google Shape;1024;p14"/>
            <p:cNvSpPr/>
            <p:nvPr/>
          </p:nvSpPr>
          <p:spPr>
            <a:xfrm>
              <a:off x="3339983" y="2378711"/>
              <a:ext cx="105260" cy="26842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4" name="Google Shape;1025;p14"/>
            <p:cNvSpPr/>
            <p:nvPr/>
          </p:nvSpPr>
          <p:spPr>
            <a:xfrm>
              <a:off x="3266758" y="2458768"/>
              <a:ext cx="268492" cy="94184"/>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5" name="Google Shape;1026;p14"/>
            <p:cNvSpPr/>
            <p:nvPr/>
          </p:nvSpPr>
          <p:spPr>
            <a:xfrm>
              <a:off x="3275911" y="2451704"/>
              <a:ext cx="257813" cy="113021"/>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6" name="Google Shape;1027;p14"/>
            <p:cNvSpPr/>
            <p:nvPr/>
          </p:nvSpPr>
          <p:spPr>
            <a:xfrm>
              <a:off x="3329304" y="2385775"/>
              <a:ext cx="120517" cy="25783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7" name="Google Shape;1028;p14"/>
            <p:cNvSpPr/>
            <p:nvPr/>
          </p:nvSpPr>
          <p:spPr>
            <a:xfrm>
              <a:off x="3327779" y="2438754"/>
              <a:ext cx="134246" cy="133035"/>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8" name="Google Shape;1029;p14"/>
            <p:cNvSpPr>
              <a:spLocks/>
            </p:cNvSpPr>
            <p:nvPr/>
          </p:nvSpPr>
          <p:spPr bwMode="auto">
            <a:xfrm>
              <a:off x="3358290" y="2469364"/>
              <a:ext cx="71699" cy="7181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39" name="Google Shape;1030;p14"/>
          <p:cNvGrpSpPr>
            <a:grpSpLocks/>
          </p:cNvGrpSpPr>
          <p:nvPr userDrawn="1"/>
        </p:nvGrpSpPr>
        <p:grpSpPr bwMode="auto">
          <a:xfrm>
            <a:off x="8253413" y="1042988"/>
            <a:ext cx="173037" cy="227012"/>
            <a:chOff x="4954425" y="2036375"/>
            <a:chExt cx="166675" cy="168575"/>
          </a:xfrm>
        </p:grpSpPr>
        <p:sp>
          <p:nvSpPr>
            <p:cNvPr id="40" name="Google Shape;1031;p14"/>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1032;p14"/>
            <p:cNvSpPr/>
            <p:nvPr/>
          </p:nvSpPr>
          <p:spPr>
            <a:xfrm>
              <a:off x="5009474" y="2104748"/>
              <a:ext cx="51991" cy="4125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42" name="Google Shape;1033;p14"/>
          <p:cNvSpPr>
            <a:spLocks/>
          </p:cNvSpPr>
          <p:nvPr userDrawn="1"/>
        </p:nvSpPr>
        <p:spPr bwMode="auto">
          <a:xfrm>
            <a:off x="1541465" y="6264275"/>
            <a:ext cx="123825" cy="109538"/>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34;p14"/>
          <p:cNvSpPr/>
          <p:nvPr userDrawn="1"/>
        </p:nvSpPr>
        <p:spPr>
          <a:xfrm>
            <a:off x="8247069" y="6181725"/>
            <a:ext cx="90487" cy="8255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44" name="Google Shape;1035;p14"/>
          <p:cNvGrpSpPr>
            <a:grpSpLocks/>
          </p:cNvGrpSpPr>
          <p:nvPr userDrawn="1"/>
        </p:nvGrpSpPr>
        <p:grpSpPr bwMode="auto">
          <a:xfrm>
            <a:off x="612777" y="5192725"/>
            <a:ext cx="173038" cy="225425"/>
            <a:chOff x="4954425" y="2036375"/>
            <a:chExt cx="166675" cy="168575"/>
          </a:xfrm>
        </p:grpSpPr>
        <p:sp>
          <p:nvSpPr>
            <p:cNvPr id="45"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46" name="Google Shape;1037;p14"/>
            <p:cNvSpPr/>
            <p:nvPr/>
          </p:nvSpPr>
          <p:spPr>
            <a:xfrm>
              <a:off x="5009473" y="2105230"/>
              <a:ext cx="51990" cy="40363"/>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47"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1"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2"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3"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4"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5"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6"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7"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8"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9"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0"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1"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2"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3"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4"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5"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6"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7"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8"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9"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0"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92" name="Google Shape;2356;p30"/>
          <p:cNvGrpSpPr/>
          <p:nvPr userDrawn="1"/>
        </p:nvGrpSpPr>
        <p:grpSpPr>
          <a:xfrm>
            <a:off x="559065" y="1491606"/>
            <a:ext cx="7400615" cy="4773077"/>
            <a:chOff x="623255" y="927125"/>
            <a:chExt cx="7691377" cy="3871900"/>
          </a:xfrm>
          <a:solidFill>
            <a:srgbClr val="F35757"/>
          </a:solidFill>
        </p:grpSpPr>
        <p:sp>
          <p:nvSpPr>
            <p:cNvPr id="93" name="Google Shape;2357;p30"/>
            <p:cNvSpPr/>
            <p:nvPr/>
          </p:nvSpPr>
          <p:spPr>
            <a:xfrm>
              <a:off x="2977025" y="927125"/>
              <a:ext cx="3134100" cy="14817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nvGrpSpPr>
            <p:cNvPr id="94" name="Google Shape;2358;p30"/>
            <p:cNvGrpSpPr/>
            <p:nvPr/>
          </p:nvGrpSpPr>
          <p:grpSpPr>
            <a:xfrm>
              <a:off x="623255" y="973375"/>
              <a:ext cx="7691377" cy="3825650"/>
              <a:chOff x="623255" y="973375"/>
              <a:chExt cx="7691377" cy="3825650"/>
            </a:xfrm>
            <a:grpFill/>
          </p:grpSpPr>
          <p:sp>
            <p:nvSpPr>
              <p:cNvPr id="95"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96" name="Google Shape;2360;p30"/>
              <p:cNvSpPr/>
              <p:nvPr/>
            </p:nvSpPr>
            <p:spPr>
              <a:xfrm>
                <a:off x="1878425" y="11851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97" name="Google Shape;2361;p30"/>
              <p:cNvSpPr/>
              <p:nvPr/>
            </p:nvSpPr>
            <p:spPr>
              <a:xfrm>
                <a:off x="5585525" y="32313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grpSp>
        <p:nvGrpSpPr>
          <p:cNvPr id="98" name="Google Shape;447;p27"/>
          <p:cNvGrpSpPr>
            <a:grpSpLocks/>
          </p:cNvGrpSpPr>
          <p:nvPr userDrawn="1"/>
        </p:nvGrpSpPr>
        <p:grpSpPr bwMode="auto">
          <a:xfrm>
            <a:off x="6294438" y="4048125"/>
            <a:ext cx="1725612" cy="1593850"/>
            <a:chOff x="4799733" y="3457797"/>
            <a:chExt cx="2301388" cy="1593766"/>
          </a:xfrm>
        </p:grpSpPr>
        <p:sp>
          <p:nvSpPr>
            <p:cNvPr id="99" name="Google Shape;448;p27"/>
            <p:cNvSpPr>
              <a:spLocks/>
            </p:cNvSpPr>
            <p:nvPr/>
          </p:nvSpPr>
          <p:spPr bwMode="auto">
            <a:xfrm>
              <a:off x="5513226" y="4441995"/>
              <a:ext cx="133384" cy="12223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449;p27"/>
            <p:cNvSpPr>
              <a:spLocks/>
            </p:cNvSpPr>
            <p:nvPr/>
          </p:nvSpPr>
          <p:spPr bwMode="auto">
            <a:xfrm>
              <a:off x="5672016" y="4451520"/>
              <a:ext cx="91039" cy="77784"/>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450;p27"/>
            <p:cNvSpPr>
              <a:spLocks/>
            </p:cNvSpPr>
            <p:nvPr/>
          </p:nvSpPr>
          <p:spPr bwMode="auto">
            <a:xfrm>
              <a:off x="5669899" y="4448345"/>
              <a:ext cx="93156" cy="80959"/>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451;p27"/>
            <p:cNvSpPr>
              <a:spLocks/>
            </p:cNvSpPr>
            <p:nvPr/>
          </p:nvSpPr>
          <p:spPr bwMode="auto">
            <a:xfrm>
              <a:off x="5667782" y="4448345"/>
              <a:ext cx="101625" cy="84134"/>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452;p27"/>
            <p:cNvSpPr>
              <a:spLocks/>
            </p:cNvSpPr>
            <p:nvPr/>
          </p:nvSpPr>
          <p:spPr bwMode="auto">
            <a:xfrm>
              <a:off x="4799733" y="3864176"/>
              <a:ext cx="1238557" cy="1187387"/>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453;p27"/>
            <p:cNvSpPr>
              <a:spLocks/>
            </p:cNvSpPr>
            <p:nvPr/>
          </p:nvSpPr>
          <p:spPr bwMode="auto">
            <a:xfrm>
              <a:off x="4846311" y="3875288"/>
              <a:ext cx="1026838" cy="1046107"/>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454;p27"/>
            <p:cNvSpPr>
              <a:spLocks/>
            </p:cNvSpPr>
            <p:nvPr/>
          </p:nvSpPr>
          <p:spPr bwMode="auto">
            <a:xfrm>
              <a:off x="5818102" y="3941959"/>
              <a:ext cx="76219" cy="66671"/>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455;p27"/>
            <p:cNvSpPr>
              <a:spLocks/>
            </p:cNvSpPr>
            <p:nvPr/>
          </p:nvSpPr>
          <p:spPr bwMode="auto">
            <a:xfrm>
              <a:off x="5646610" y="4113400"/>
              <a:ext cx="76219" cy="69846"/>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456;p27"/>
            <p:cNvSpPr>
              <a:spLocks/>
            </p:cNvSpPr>
            <p:nvPr/>
          </p:nvSpPr>
          <p:spPr bwMode="auto">
            <a:xfrm>
              <a:off x="5775758" y="3984819"/>
              <a:ext cx="55047" cy="4921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457;p27"/>
            <p:cNvSpPr>
              <a:spLocks/>
            </p:cNvSpPr>
            <p:nvPr/>
          </p:nvSpPr>
          <p:spPr bwMode="auto">
            <a:xfrm>
              <a:off x="5735532" y="4024505"/>
              <a:ext cx="55047" cy="50797"/>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458;p27"/>
            <p:cNvSpPr>
              <a:spLocks/>
            </p:cNvSpPr>
            <p:nvPr/>
          </p:nvSpPr>
          <p:spPr bwMode="auto">
            <a:xfrm>
              <a:off x="5695305" y="4067365"/>
              <a:ext cx="55047" cy="47622"/>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459;p27"/>
            <p:cNvSpPr>
              <a:spLocks/>
            </p:cNvSpPr>
            <p:nvPr/>
          </p:nvSpPr>
          <p:spPr bwMode="auto">
            <a:xfrm>
              <a:off x="5604266" y="4157848"/>
              <a:ext cx="55047" cy="49209"/>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460;p27"/>
            <p:cNvSpPr>
              <a:spLocks/>
            </p:cNvSpPr>
            <p:nvPr/>
          </p:nvSpPr>
          <p:spPr bwMode="auto">
            <a:xfrm>
              <a:off x="5564039" y="4199121"/>
              <a:ext cx="55047" cy="49209"/>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461;p27"/>
            <p:cNvSpPr>
              <a:spLocks/>
            </p:cNvSpPr>
            <p:nvPr/>
          </p:nvSpPr>
          <p:spPr bwMode="auto">
            <a:xfrm>
              <a:off x="5525929" y="4240394"/>
              <a:ext cx="55047" cy="49209"/>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462;p27"/>
            <p:cNvSpPr>
              <a:spLocks/>
            </p:cNvSpPr>
            <p:nvPr/>
          </p:nvSpPr>
          <p:spPr bwMode="auto">
            <a:xfrm>
              <a:off x="5434891" y="4332464"/>
              <a:ext cx="57164" cy="47622"/>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463;p27"/>
            <p:cNvSpPr>
              <a:spLocks/>
            </p:cNvSpPr>
            <p:nvPr/>
          </p:nvSpPr>
          <p:spPr bwMode="auto">
            <a:xfrm>
              <a:off x="5394664" y="4372149"/>
              <a:ext cx="55047" cy="50797"/>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464;p27"/>
            <p:cNvSpPr>
              <a:spLocks/>
            </p:cNvSpPr>
            <p:nvPr/>
          </p:nvSpPr>
          <p:spPr bwMode="auto">
            <a:xfrm>
              <a:off x="5354438" y="4415010"/>
              <a:ext cx="55047" cy="47622"/>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465;p27"/>
            <p:cNvSpPr>
              <a:spLocks/>
            </p:cNvSpPr>
            <p:nvPr/>
          </p:nvSpPr>
          <p:spPr bwMode="auto">
            <a:xfrm>
              <a:off x="5265515" y="4505492"/>
              <a:ext cx="55047" cy="49210"/>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466;p27"/>
            <p:cNvSpPr>
              <a:spLocks/>
            </p:cNvSpPr>
            <p:nvPr/>
          </p:nvSpPr>
          <p:spPr bwMode="auto">
            <a:xfrm>
              <a:off x="5223172" y="4546765"/>
              <a:ext cx="59281" cy="49210"/>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467;p27"/>
            <p:cNvSpPr>
              <a:spLocks/>
            </p:cNvSpPr>
            <p:nvPr/>
          </p:nvSpPr>
          <p:spPr bwMode="auto">
            <a:xfrm>
              <a:off x="5182944" y="4588037"/>
              <a:ext cx="55047" cy="4921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468;p27"/>
            <p:cNvSpPr>
              <a:spLocks/>
            </p:cNvSpPr>
            <p:nvPr/>
          </p:nvSpPr>
          <p:spPr bwMode="auto">
            <a:xfrm>
              <a:off x="5096140" y="4678521"/>
              <a:ext cx="55047" cy="49209"/>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469;p27"/>
            <p:cNvSpPr>
              <a:spLocks/>
            </p:cNvSpPr>
            <p:nvPr/>
          </p:nvSpPr>
          <p:spPr bwMode="auto">
            <a:xfrm>
              <a:off x="5055913" y="4719793"/>
              <a:ext cx="55047" cy="50797"/>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470;p27"/>
            <p:cNvSpPr>
              <a:spLocks/>
            </p:cNvSpPr>
            <p:nvPr/>
          </p:nvSpPr>
          <p:spPr bwMode="auto">
            <a:xfrm>
              <a:off x="5013569" y="4761066"/>
              <a:ext cx="55047" cy="49209"/>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471;p27"/>
            <p:cNvSpPr>
              <a:spLocks/>
            </p:cNvSpPr>
            <p:nvPr/>
          </p:nvSpPr>
          <p:spPr bwMode="auto">
            <a:xfrm>
              <a:off x="4924647" y="4853136"/>
              <a:ext cx="55047" cy="49209"/>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472;p27"/>
            <p:cNvSpPr>
              <a:spLocks/>
            </p:cNvSpPr>
            <p:nvPr/>
          </p:nvSpPr>
          <p:spPr bwMode="auto">
            <a:xfrm>
              <a:off x="4884421" y="4892821"/>
              <a:ext cx="55047" cy="52385"/>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473;p27"/>
            <p:cNvSpPr>
              <a:spLocks/>
            </p:cNvSpPr>
            <p:nvPr/>
          </p:nvSpPr>
          <p:spPr bwMode="auto">
            <a:xfrm>
              <a:off x="5479351" y="4286428"/>
              <a:ext cx="76219" cy="69846"/>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474;p27"/>
            <p:cNvSpPr>
              <a:spLocks/>
            </p:cNvSpPr>
            <p:nvPr/>
          </p:nvSpPr>
          <p:spPr bwMode="auto">
            <a:xfrm>
              <a:off x="5307859" y="4459457"/>
              <a:ext cx="76219" cy="69846"/>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475;p27"/>
            <p:cNvSpPr>
              <a:spLocks/>
            </p:cNvSpPr>
            <p:nvPr/>
          </p:nvSpPr>
          <p:spPr bwMode="auto">
            <a:xfrm>
              <a:off x="5138484" y="4630898"/>
              <a:ext cx="78335" cy="69846"/>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476;p27"/>
            <p:cNvSpPr>
              <a:spLocks/>
            </p:cNvSpPr>
            <p:nvPr/>
          </p:nvSpPr>
          <p:spPr bwMode="auto">
            <a:xfrm>
              <a:off x="4971225" y="4805514"/>
              <a:ext cx="76219" cy="68258"/>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477;p27"/>
            <p:cNvSpPr/>
            <p:nvPr/>
          </p:nvSpPr>
          <p:spPr>
            <a:xfrm>
              <a:off x="5818102" y="4746779"/>
              <a:ext cx="1122112" cy="30478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9" name="Google Shape;478;p27"/>
            <p:cNvSpPr/>
            <p:nvPr/>
          </p:nvSpPr>
          <p:spPr>
            <a:xfrm>
              <a:off x="5979009" y="4746779"/>
              <a:ext cx="1122112" cy="30478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0" name="Google Shape;479;p27"/>
            <p:cNvSpPr>
              <a:spLocks/>
            </p:cNvSpPr>
            <p:nvPr/>
          </p:nvSpPr>
          <p:spPr bwMode="auto">
            <a:xfrm>
              <a:off x="6053111" y="4807101"/>
              <a:ext cx="1012018" cy="182553"/>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480;p27"/>
            <p:cNvSpPr>
              <a:spLocks/>
            </p:cNvSpPr>
            <p:nvPr/>
          </p:nvSpPr>
          <p:spPr bwMode="auto">
            <a:xfrm>
              <a:off x="6053111" y="4899171"/>
              <a:ext cx="1012018" cy="90483"/>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481;p27"/>
            <p:cNvSpPr>
              <a:spLocks/>
            </p:cNvSpPr>
            <p:nvPr/>
          </p:nvSpPr>
          <p:spPr bwMode="auto">
            <a:xfrm>
              <a:off x="5818102" y="4137211"/>
              <a:ext cx="1122112" cy="304784"/>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482;p27"/>
            <p:cNvSpPr>
              <a:spLocks/>
            </p:cNvSpPr>
            <p:nvPr/>
          </p:nvSpPr>
          <p:spPr bwMode="auto">
            <a:xfrm>
              <a:off x="5979009" y="4137211"/>
              <a:ext cx="1122112" cy="304784"/>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483;p27"/>
            <p:cNvSpPr>
              <a:spLocks/>
            </p:cNvSpPr>
            <p:nvPr/>
          </p:nvSpPr>
          <p:spPr bwMode="auto">
            <a:xfrm>
              <a:off x="6053111" y="4197533"/>
              <a:ext cx="1012018" cy="182553"/>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484;p27"/>
            <p:cNvSpPr>
              <a:spLocks/>
            </p:cNvSpPr>
            <p:nvPr/>
          </p:nvSpPr>
          <p:spPr bwMode="auto">
            <a:xfrm>
              <a:off x="6053111" y="4289603"/>
              <a:ext cx="1012018" cy="90483"/>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485;p27"/>
            <p:cNvSpPr/>
            <p:nvPr/>
          </p:nvSpPr>
          <p:spPr>
            <a:xfrm>
              <a:off x="5879501" y="4441995"/>
              <a:ext cx="1122112" cy="304784"/>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7" name="Google Shape;486;p27"/>
            <p:cNvSpPr/>
            <p:nvPr/>
          </p:nvSpPr>
          <p:spPr>
            <a:xfrm>
              <a:off x="5722829" y="4441995"/>
              <a:ext cx="1122112" cy="304784"/>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8" name="Google Shape;487;p27"/>
            <p:cNvSpPr>
              <a:spLocks/>
            </p:cNvSpPr>
            <p:nvPr/>
          </p:nvSpPr>
          <p:spPr bwMode="auto">
            <a:xfrm>
              <a:off x="5760939" y="4502317"/>
              <a:ext cx="1012018" cy="184140"/>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488;p27"/>
            <p:cNvSpPr>
              <a:spLocks/>
            </p:cNvSpPr>
            <p:nvPr/>
          </p:nvSpPr>
          <p:spPr bwMode="auto">
            <a:xfrm>
              <a:off x="5760939" y="4594387"/>
              <a:ext cx="1012018" cy="92070"/>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489;p27"/>
            <p:cNvSpPr>
              <a:spLocks/>
            </p:cNvSpPr>
            <p:nvPr/>
          </p:nvSpPr>
          <p:spPr bwMode="auto">
            <a:xfrm>
              <a:off x="5485703" y="4848374"/>
              <a:ext cx="201133" cy="203189"/>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490;p27"/>
            <p:cNvSpPr>
              <a:spLocks/>
            </p:cNvSpPr>
            <p:nvPr/>
          </p:nvSpPr>
          <p:spPr bwMode="auto">
            <a:xfrm>
              <a:off x="5528047" y="4988066"/>
              <a:ext cx="65632" cy="63497"/>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491;p27"/>
            <p:cNvSpPr/>
            <p:nvPr/>
          </p:nvSpPr>
          <p:spPr>
            <a:xfrm>
              <a:off x="5644492" y="4084827"/>
              <a:ext cx="228657" cy="152392"/>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3" name="Google Shape;492;p27"/>
            <p:cNvSpPr/>
            <p:nvPr/>
          </p:nvSpPr>
          <p:spPr>
            <a:xfrm>
              <a:off x="5646610" y="4137211"/>
              <a:ext cx="215954" cy="100008"/>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4" name="Google Shape;493;p27"/>
            <p:cNvSpPr>
              <a:spLocks/>
            </p:cNvSpPr>
            <p:nvPr/>
          </p:nvSpPr>
          <p:spPr bwMode="auto">
            <a:xfrm>
              <a:off x="5629673" y="4230869"/>
              <a:ext cx="209601" cy="688939"/>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494;p27"/>
            <p:cNvSpPr>
              <a:spLocks/>
            </p:cNvSpPr>
            <p:nvPr/>
          </p:nvSpPr>
          <p:spPr bwMode="auto">
            <a:xfrm>
              <a:off x="5559805" y="4216582"/>
              <a:ext cx="222306" cy="685764"/>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495;p27"/>
            <p:cNvSpPr>
              <a:spLocks/>
            </p:cNvSpPr>
            <p:nvPr/>
          </p:nvSpPr>
          <p:spPr bwMode="auto">
            <a:xfrm>
              <a:off x="5485703" y="4200708"/>
              <a:ext cx="226539" cy="673065"/>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496;p27"/>
            <p:cNvSpPr>
              <a:spLocks/>
            </p:cNvSpPr>
            <p:nvPr/>
          </p:nvSpPr>
          <p:spPr bwMode="auto">
            <a:xfrm>
              <a:off x="5616969" y="4167373"/>
              <a:ext cx="241360" cy="161916"/>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497;p27"/>
            <p:cNvSpPr>
              <a:spLocks/>
            </p:cNvSpPr>
            <p:nvPr/>
          </p:nvSpPr>
          <p:spPr bwMode="auto">
            <a:xfrm>
              <a:off x="5629673" y="4167373"/>
              <a:ext cx="228657" cy="106356"/>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498;p27"/>
            <p:cNvSpPr>
              <a:spLocks/>
            </p:cNvSpPr>
            <p:nvPr/>
          </p:nvSpPr>
          <p:spPr bwMode="auto">
            <a:xfrm>
              <a:off x="5625438" y="4161023"/>
              <a:ext cx="245594" cy="79371"/>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499;p27"/>
            <p:cNvSpPr>
              <a:spLocks/>
            </p:cNvSpPr>
            <p:nvPr/>
          </p:nvSpPr>
          <p:spPr bwMode="auto">
            <a:xfrm>
              <a:off x="5604266" y="4254680"/>
              <a:ext cx="243477" cy="79371"/>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500;p27"/>
            <p:cNvSpPr>
              <a:spLocks/>
            </p:cNvSpPr>
            <p:nvPr/>
          </p:nvSpPr>
          <p:spPr bwMode="auto">
            <a:xfrm>
              <a:off x="6377041" y="3457797"/>
              <a:ext cx="156672" cy="233351"/>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501;p27"/>
            <p:cNvSpPr/>
            <p:nvPr/>
          </p:nvSpPr>
          <p:spPr>
            <a:xfrm>
              <a:off x="6180143" y="3610189"/>
              <a:ext cx="527180" cy="52702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3" name="Google Shape;502;p27"/>
            <p:cNvSpPr/>
            <p:nvPr/>
          </p:nvSpPr>
          <p:spPr>
            <a:xfrm>
              <a:off x="6241541" y="3659399"/>
              <a:ext cx="207485" cy="14604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4" name="Google Shape;503;p27"/>
            <p:cNvSpPr>
              <a:spLocks/>
            </p:cNvSpPr>
            <p:nvPr/>
          </p:nvSpPr>
          <p:spPr bwMode="auto">
            <a:xfrm>
              <a:off x="6188612" y="3719721"/>
              <a:ext cx="518712" cy="417490"/>
            </a:xfrm>
            <a:custGeom>
              <a:avLst/>
              <a:gdLst>
                <a:gd name="T0" fmla="*/ 2147483646 w 9385"/>
                <a:gd name="T1" fmla="*/ 0 h 7558"/>
                <a:gd name="T2" fmla="*/ 2147483646 w 9385"/>
                <a:gd name="T3" fmla="*/ 0 h 7558"/>
                <a:gd name="T4" fmla="*/ 2147483646 w 9385"/>
                <a:gd name="T5" fmla="*/ 2147483646 h 7558"/>
                <a:gd name="T6" fmla="*/ 2147483646 w 9385"/>
                <a:gd name="T7" fmla="*/ 2147483646 h 7558"/>
                <a:gd name="T8" fmla="*/ 2147483646 w 9385"/>
                <a:gd name="T9" fmla="*/ 2147483646 h 7558"/>
                <a:gd name="T10" fmla="*/ 2147483646 w 9385"/>
                <a:gd name="T11" fmla="*/ 2147483646 h 7558"/>
                <a:gd name="T12" fmla="*/ 2147483646 w 9385"/>
                <a:gd name="T13" fmla="*/ 2147483646 h 7558"/>
                <a:gd name="T14" fmla="*/ 2147483646 w 9385"/>
                <a:gd name="T15" fmla="*/ 2147483646 h 7558"/>
                <a:gd name="T16" fmla="*/ 2147483646 w 9385"/>
                <a:gd name="T17" fmla="*/ 0 h 7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5" name="Group 154"/>
          <p:cNvGrpSpPr>
            <a:grpSpLocks/>
          </p:cNvGrpSpPr>
          <p:nvPr userDrawn="1"/>
        </p:nvGrpSpPr>
        <p:grpSpPr bwMode="auto">
          <a:xfrm>
            <a:off x="1198569" y="3608388"/>
            <a:ext cx="1652587" cy="2017712"/>
            <a:chOff x="1598355" y="3608289"/>
            <a:chExt cx="2204156" cy="2018295"/>
          </a:xfrm>
        </p:grpSpPr>
        <p:grpSp>
          <p:nvGrpSpPr>
            <p:cNvPr id="156" name="Google Shape;505;p27"/>
            <p:cNvGrpSpPr>
              <a:grpSpLocks/>
            </p:cNvGrpSpPr>
            <p:nvPr/>
          </p:nvGrpSpPr>
          <p:grpSpPr bwMode="auto">
            <a:xfrm>
              <a:off x="1598355" y="4368920"/>
              <a:ext cx="868989" cy="1257663"/>
              <a:chOff x="3235834" y="3793899"/>
              <a:chExt cx="868989" cy="1257663"/>
            </a:xfrm>
          </p:grpSpPr>
          <p:sp>
            <p:nvSpPr>
              <p:cNvPr id="202" name="Google Shape;506;p27"/>
              <p:cNvSpPr>
                <a:spLocks/>
              </p:cNvSpPr>
              <p:nvPr/>
            </p:nvSpPr>
            <p:spPr bwMode="auto">
              <a:xfrm>
                <a:off x="3235834" y="3795488"/>
                <a:ext cx="868111" cy="1256075"/>
              </a:xfrm>
              <a:custGeom>
                <a:avLst/>
                <a:gdLst>
                  <a:gd name="T0" fmla="*/ 2147483646 w 15711"/>
                  <a:gd name="T1" fmla="*/ 2147483646 h 22726"/>
                  <a:gd name="T2" fmla="*/ 2147483646 w 15711"/>
                  <a:gd name="T3" fmla="*/ 2147483646 h 22726"/>
                  <a:gd name="T4" fmla="*/ 2147483646 w 15711"/>
                  <a:gd name="T5" fmla="*/ 2147483646 h 22726"/>
                  <a:gd name="T6" fmla="*/ 2147483646 w 15711"/>
                  <a:gd name="T7" fmla="*/ 2147483646 h 22726"/>
                  <a:gd name="T8" fmla="*/ 2147483646 w 15711"/>
                  <a:gd name="T9" fmla="*/ 2147483646 h 22726"/>
                  <a:gd name="T10" fmla="*/ 2147483646 w 15711"/>
                  <a:gd name="T11" fmla="*/ 2147483646 h 22726"/>
                  <a:gd name="T12" fmla="*/ 2147483646 w 15711"/>
                  <a:gd name="T13" fmla="*/ 2147483646 h 22726"/>
                  <a:gd name="T14" fmla="*/ 2147483646 w 15711"/>
                  <a:gd name="T15" fmla="*/ 2147483646 h 22726"/>
                  <a:gd name="T16" fmla="*/ 2147483646 w 15711"/>
                  <a:gd name="T17" fmla="*/ 2147483646 h 227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lnTo>
                      <a:pt x="109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03" name="Google Shape;507;p27"/>
              <p:cNvGrpSpPr>
                <a:grpSpLocks/>
              </p:cNvGrpSpPr>
              <p:nvPr/>
            </p:nvGrpSpPr>
            <p:grpSpPr bwMode="auto">
              <a:xfrm>
                <a:off x="3235834" y="3793899"/>
                <a:ext cx="863186" cy="1257663"/>
                <a:chOff x="3235834" y="3793899"/>
                <a:chExt cx="863186" cy="1257663"/>
              </a:xfrm>
            </p:grpSpPr>
            <p:sp>
              <p:nvSpPr>
                <p:cNvPr id="204" name="Google Shape;508;p27"/>
                <p:cNvSpPr/>
                <p:nvPr/>
              </p:nvSpPr>
              <p:spPr>
                <a:xfrm>
                  <a:off x="3235834" y="3793900"/>
                  <a:ext cx="798239" cy="389050"/>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05" name="Google Shape;509;p27"/>
                <p:cNvSpPr>
                  <a:spLocks/>
                </p:cNvSpPr>
                <p:nvPr/>
              </p:nvSpPr>
              <p:spPr bwMode="auto">
                <a:xfrm>
                  <a:off x="3305706" y="3905057"/>
                  <a:ext cx="717781" cy="182616"/>
                </a:xfrm>
                <a:custGeom>
                  <a:avLst/>
                  <a:gdLst>
                    <a:gd name="T0" fmla="*/ 2147483646 w 13011"/>
                    <a:gd name="T1" fmla="*/ 0 h 3309"/>
                    <a:gd name="T2" fmla="*/ 0 w 13011"/>
                    <a:gd name="T3" fmla="*/ 2147483646 h 3309"/>
                    <a:gd name="T4" fmla="*/ 0 w 13011"/>
                    <a:gd name="T5" fmla="*/ 2147483646 h 3309"/>
                    <a:gd name="T6" fmla="*/ 2147483646 w 13011"/>
                    <a:gd name="T7" fmla="*/ 2147483646 h 3309"/>
                    <a:gd name="T8" fmla="*/ 2147483646 w 13011"/>
                    <a:gd name="T9" fmla="*/ 2147483646 h 3309"/>
                    <a:gd name="T10" fmla="*/ 2147483646 w 13011"/>
                    <a:gd name="T11" fmla="*/ 2147483646 h 3309"/>
                    <a:gd name="T12" fmla="*/ 2147483646 w 13011"/>
                    <a:gd name="T13" fmla="*/ 2147483646 h 3309"/>
                    <a:gd name="T14" fmla="*/ 2147483646 w 13011"/>
                    <a:gd name="T15" fmla="*/ 0 h 3309"/>
                    <a:gd name="T16" fmla="*/ 2147483646 w 13011"/>
                    <a:gd name="T17" fmla="*/ 0 h 3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lnTo>
                        <a:pt x="662"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06" name="Google Shape;510;p27"/>
                <p:cNvSpPr>
                  <a:spLocks/>
                </p:cNvSpPr>
                <p:nvPr/>
              </p:nvSpPr>
              <p:spPr bwMode="auto">
                <a:xfrm>
                  <a:off x="3309940" y="4260760"/>
                  <a:ext cx="146097" cy="144505"/>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lnTo>
                        <a:pt x="556"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511;p27"/>
                <p:cNvSpPr>
                  <a:spLocks/>
                </p:cNvSpPr>
                <p:nvPr/>
              </p:nvSpPr>
              <p:spPr bwMode="auto">
                <a:xfrm>
                  <a:off x="3500501" y="4260760"/>
                  <a:ext cx="143979" cy="144505"/>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512;p27"/>
                <p:cNvSpPr>
                  <a:spLocks/>
                </p:cNvSpPr>
                <p:nvPr/>
              </p:nvSpPr>
              <p:spPr bwMode="auto">
                <a:xfrm>
                  <a:off x="3693181" y="4260760"/>
                  <a:ext cx="143979" cy="144505"/>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513;p27"/>
                <p:cNvSpPr>
                  <a:spLocks/>
                </p:cNvSpPr>
                <p:nvPr/>
              </p:nvSpPr>
              <p:spPr bwMode="auto">
                <a:xfrm>
                  <a:off x="3309940" y="4454491"/>
                  <a:ext cx="146097" cy="142916"/>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lnTo>
                        <a:pt x="556"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514;p27"/>
                <p:cNvSpPr>
                  <a:spLocks/>
                </p:cNvSpPr>
                <p:nvPr/>
              </p:nvSpPr>
              <p:spPr bwMode="auto">
                <a:xfrm>
                  <a:off x="3500501" y="4454491"/>
                  <a:ext cx="143979" cy="14291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515;p27"/>
                <p:cNvSpPr>
                  <a:spLocks/>
                </p:cNvSpPr>
                <p:nvPr/>
              </p:nvSpPr>
              <p:spPr bwMode="auto">
                <a:xfrm>
                  <a:off x="3693181" y="4454491"/>
                  <a:ext cx="143979" cy="14291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516;p27"/>
                <p:cNvSpPr>
                  <a:spLocks/>
                </p:cNvSpPr>
                <p:nvPr/>
              </p:nvSpPr>
              <p:spPr bwMode="auto">
                <a:xfrm>
                  <a:off x="3309940" y="4645046"/>
                  <a:ext cx="146097" cy="146092"/>
                </a:xfrm>
                <a:custGeom>
                  <a:avLst/>
                  <a:gdLst>
                    <a:gd name="T0" fmla="*/ 2147483646 w 2648"/>
                    <a:gd name="T1" fmla="*/ 0 h 2648"/>
                    <a:gd name="T2" fmla="*/ 0 w 2648"/>
                    <a:gd name="T3" fmla="*/ 2147483646 h 2648"/>
                    <a:gd name="T4" fmla="*/ 0 w 2648"/>
                    <a:gd name="T5" fmla="*/ 2147483646 h 2648"/>
                    <a:gd name="T6" fmla="*/ 2147483646 w 2648"/>
                    <a:gd name="T7" fmla="*/ 2147483646 h 2648"/>
                    <a:gd name="T8" fmla="*/ 2147483646 w 2648"/>
                    <a:gd name="T9" fmla="*/ 2147483646 h 2648"/>
                    <a:gd name="T10" fmla="*/ 2147483646 w 2648"/>
                    <a:gd name="T11" fmla="*/ 2147483646 h 2648"/>
                    <a:gd name="T12" fmla="*/ 2147483646 w 2648"/>
                    <a:gd name="T13" fmla="*/ 2147483646 h 2648"/>
                    <a:gd name="T14" fmla="*/ 2147483646 w 2648"/>
                    <a:gd name="T15" fmla="*/ 0 h 2648"/>
                    <a:gd name="T16" fmla="*/ 2147483646 w 2648"/>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517;p27"/>
                <p:cNvSpPr>
                  <a:spLocks/>
                </p:cNvSpPr>
                <p:nvPr/>
              </p:nvSpPr>
              <p:spPr bwMode="auto">
                <a:xfrm>
                  <a:off x="3500501" y="4645046"/>
                  <a:ext cx="143979" cy="146092"/>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lnTo>
                        <a:pt x="557" y="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518;p27"/>
                <p:cNvSpPr>
                  <a:spLocks/>
                </p:cNvSpPr>
                <p:nvPr/>
              </p:nvSpPr>
              <p:spPr bwMode="auto">
                <a:xfrm>
                  <a:off x="3693181" y="4645046"/>
                  <a:ext cx="143979" cy="146092"/>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lnTo>
                        <a:pt x="490"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519;p27"/>
                <p:cNvSpPr>
                  <a:spLocks/>
                </p:cNvSpPr>
                <p:nvPr/>
              </p:nvSpPr>
              <p:spPr bwMode="auto">
                <a:xfrm>
                  <a:off x="3309940" y="4840365"/>
                  <a:ext cx="146097" cy="144504"/>
                </a:xfrm>
                <a:custGeom>
                  <a:avLst/>
                  <a:gdLst>
                    <a:gd name="T0" fmla="*/ 2147483646 w 2648"/>
                    <a:gd name="T1" fmla="*/ 0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0 h 2595"/>
                    <a:gd name="T16" fmla="*/ 2147483646 w 2648"/>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520;p27"/>
                <p:cNvSpPr>
                  <a:spLocks/>
                </p:cNvSpPr>
                <p:nvPr/>
              </p:nvSpPr>
              <p:spPr bwMode="auto">
                <a:xfrm>
                  <a:off x="3500501" y="4840365"/>
                  <a:ext cx="143979" cy="144504"/>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lnTo>
                        <a:pt x="557"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521;p27"/>
                <p:cNvSpPr>
                  <a:spLocks/>
                </p:cNvSpPr>
                <p:nvPr/>
              </p:nvSpPr>
              <p:spPr bwMode="auto">
                <a:xfrm>
                  <a:off x="3693181" y="4840365"/>
                  <a:ext cx="143979" cy="144504"/>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lnTo>
                        <a:pt x="49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522;p27"/>
                <p:cNvSpPr>
                  <a:spLocks/>
                </p:cNvSpPr>
                <p:nvPr/>
              </p:nvSpPr>
              <p:spPr bwMode="auto">
                <a:xfrm>
                  <a:off x="3854099" y="4186126"/>
                  <a:ext cx="243494" cy="865437"/>
                </a:xfrm>
                <a:custGeom>
                  <a:avLst/>
                  <a:gdLst>
                    <a:gd name="T0" fmla="*/ 2147483646 w 4409"/>
                    <a:gd name="T1" fmla="*/ 2147483646 h 15671"/>
                    <a:gd name="T2" fmla="*/ 2147483646 w 4409"/>
                    <a:gd name="T3" fmla="*/ 2147483646 h 15671"/>
                    <a:gd name="T4" fmla="*/ 2147483646 w 4409"/>
                    <a:gd name="T5" fmla="*/ 2147483646 h 15671"/>
                    <a:gd name="T6" fmla="*/ 2147483646 w 4409"/>
                    <a:gd name="T7" fmla="*/ 2147483646 h 15671"/>
                    <a:gd name="T8" fmla="*/ 2147483646 w 4409"/>
                    <a:gd name="T9" fmla="*/ 2147483646 h 15671"/>
                    <a:gd name="T10" fmla="*/ 2147483646 w 4409"/>
                    <a:gd name="T11" fmla="*/ 2147483646 h 15671"/>
                    <a:gd name="T12" fmla="*/ 2147483646 w 4409"/>
                    <a:gd name="T13" fmla="*/ 2147483646 h 15671"/>
                    <a:gd name="T14" fmla="*/ 2147483646 w 4409"/>
                    <a:gd name="T15" fmla="*/ 2147483646 h 15671"/>
                    <a:gd name="T16" fmla="*/ 2147483646 w 4409"/>
                    <a:gd name="T17" fmla="*/ 2147483646 h 15671"/>
                    <a:gd name="T18" fmla="*/ 2147483646 w 4409"/>
                    <a:gd name="T19" fmla="*/ 2147483646 h 15671"/>
                    <a:gd name="T20" fmla="*/ 2147483646 w 4409"/>
                    <a:gd name="T21" fmla="*/ 2147483646 h 15671"/>
                    <a:gd name="T22" fmla="*/ 2147483646 w 4409"/>
                    <a:gd name="T23" fmla="*/ 2147483646 h 15671"/>
                    <a:gd name="T24" fmla="*/ 2147483646 w 4409"/>
                    <a:gd name="T25" fmla="*/ 2147483646 h 15671"/>
                    <a:gd name="T26" fmla="*/ 2147483646 w 4409"/>
                    <a:gd name="T27" fmla="*/ 2147483646 h 15671"/>
                    <a:gd name="T28" fmla="*/ 2147483646 w 4409"/>
                    <a:gd name="T29" fmla="*/ 2147483646 h 15671"/>
                    <a:gd name="T30" fmla="*/ 2147483646 w 4409"/>
                    <a:gd name="T31" fmla="*/ 2147483646 h 15671"/>
                    <a:gd name="T32" fmla="*/ 2147483646 w 4409"/>
                    <a:gd name="T33" fmla="*/ 2147483646 h 15671"/>
                    <a:gd name="T34" fmla="*/ 2147483646 w 4409"/>
                    <a:gd name="T35" fmla="*/ 2147483646 h 15671"/>
                    <a:gd name="T36" fmla="*/ 2147483646 w 4409"/>
                    <a:gd name="T37" fmla="*/ 2147483646 h 15671"/>
                    <a:gd name="T38" fmla="*/ 2147483646 w 4409"/>
                    <a:gd name="T39" fmla="*/ 2147483646 h 15671"/>
                    <a:gd name="T40" fmla="*/ 2147483646 w 4409"/>
                    <a:gd name="T41" fmla="*/ 2147483646 h 15671"/>
                    <a:gd name="T42" fmla="*/ 2147483646 w 4409"/>
                    <a:gd name="T43" fmla="*/ 2147483646 h 15671"/>
                    <a:gd name="T44" fmla="*/ 2147483646 w 4409"/>
                    <a:gd name="T45" fmla="*/ 2147483646 h 15671"/>
                    <a:gd name="T46" fmla="*/ 2147483646 w 4409"/>
                    <a:gd name="T47" fmla="*/ 2147483646 h 15671"/>
                    <a:gd name="T48" fmla="*/ 2147483646 w 4409"/>
                    <a:gd name="T49" fmla="*/ 2147483646 h 15671"/>
                    <a:gd name="T50" fmla="*/ 2147483646 w 4409"/>
                    <a:gd name="T51" fmla="*/ 2147483646 h 15671"/>
                    <a:gd name="T52" fmla="*/ 2147483646 w 4409"/>
                    <a:gd name="T53" fmla="*/ 2147483646 h 15671"/>
                    <a:gd name="T54" fmla="*/ 2147483646 w 4409"/>
                    <a:gd name="T55" fmla="*/ 0 h 15671"/>
                    <a:gd name="T56" fmla="*/ 2147483646 w 4409"/>
                    <a:gd name="T57" fmla="*/ 2147483646 h 15671"/>
                    <a:gd name="T58" fmla="*/ 2147483646 w 4409"/>
                    <a:gd name="T59" fmla="*/ 2147483646 h 15671"/>
                    <a:gd name="T60" fmla="*/ 2147483646 w 4409"/>
                    <a:gd name="T61" fmla="*/ 2147483646 h 15671"/>
                    <a:gd name="T62" fmla="*/ 2147483646 w 4409"/>
                    <a:gd name="T63" fmla="*/ 2147483646 h 15671"/>
                    <a:gd name="T64" fmla="*/ 2147483646 w 4409"/>
                    <a:gd name="T65" fmla="*/ 0 h 15671"/>
                    <a:gd name="T66" fmla="*/ 2147483646 w 4409"/>
                    <a:gd name="T67" fmla="*/ 0 h 156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lnTo>
                        <a:pt x="2595" y="1377"/>
                      </a:ln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lnTo>
                        <a:pt x="2595" y="4858"/>
                      </a:ln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lnTo>
                        <a:pt x="2595" y="8325"/>
                      </a:lnTo>
                      <a:close/>
                      <a:moveTo>
                        <a:pt x="1" y="0"/>
                      </a:moveTo>
                      <a:lnTo>
                        <a:pt x="1" y="15671"/>
                      </a:lnTo>
                      <a:lnTo>
                        <a:pt x="3415" y="15671"/>
                      </a:lnTo>
                      <a:cubicBezTo>
                        <a:pt x="3521" y="15671"/>
                        <a:pt x="3693" y="15605"/>
                        <a:pt x="3799" y="15605"/>
                      </a:cubicBezTo>
                      <a:cubicBezTo>
                        <a:pt x="4183" y="15446"/>
                        <a:pt x="4408" y="15009"/>
                        <a:pt x="4408" y="14559"/>
                      </a:cubicBezTo>
                      <a:lnTo>
                        <a:pt x="4408" y="0"/>
                      </a:lnTo>
                      <a:lnTo>
                        <a:pt x="1"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523;p27"/>
                <p:cNvSpPr/>
                <p:nvPr/>
              </p:nvSpPr>
              <p:spPr>
                <a:xfrm>
                  <a:off x="3828691" y="3793900"/>
                  <a:ext cx="203265" cy="389050"/>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20" name="Google Shape;524;p27"/>
                <p:cNvSpPr>
                  <a:spLocks/>
                </p:cNvSpPr>
                <p:nvPr/>
              </p:nvSpPr>
              <p:spPr bwMode="auto">
                <a:xfrm>
                  <a:off x="3854099" y="3905057"/>
                  <a:ext cx="169388" cy="182616"/>
                </a:xfrm>
                <a:custGeom>
                  <a:avLst/>
                  <a:gdLst>
                    <a:gd name="T0" fmla="*/ 2147483646 w 3085"/>
                    <a:gd name="T1" fmla="*/ 0 h 3309"/>
                    <a:gd name="T2" fmla="*/ 2147483646 w 3085"/>
                    <a:gd name="T3" fmla="*/ 2147483646 h 3309"/>
                    <a:gd name="T4" fmla="*/ 2147483646 w 3085"/>
                    <a:gd name="T5" fmla="*/ 2147483646 h 3309"/>
                    <a:gd name="T6" fmla="*/ 2147483646 w 3085"/>
                    <a:gd name="T7" fmla="*/ 2147483646 h 3309"/>
                    <a:gd name="T8" fmla="*/ 2147483646 w 3085"/>
                    <a:gd name="T9" fmla="*/ 2147483646 h 3309"/>
                    <a:gd name="T10" fmla="*/ 2147483646 w 3085"/>
                    <a:gd name="T11" fmla="*/ 2147483646 h 3309"/>
                    <a:gd name="T12" fmla="*/ 2147483646 w 3085"/>
                    <a:gd name="T13" fmla="*/ 2147483646 h 3309"/>
                    <a:gd name="T14" fmla="*/ 2147483646 w 3085"/>
                    <a:gd name="T15" fmla="*/ 2147483646 h 3309"/>
                    <a:gd name="T16" fmla="*/ 2147483646 w 3085"/>
                    <a:gd name="T17" fmla="*/ 2147483646 h 3309"/>
                    <a:gd name="T18" fmla="*/ 2147483646 w 3085"/>
                    <a:gd name="T19" fmla="*/ 0 h 3309"/>
                    <a:gd name="T20" fmla="*/ 2147483646 w 3085"/>
                    <a:gd name="T21" fmla="*/ 0 h 3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lnTo>
                        <a:pt x="1"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21" name="Google Shape;525;p27"/>
                <p:cNvSpPr>
                  <a:spLocks/>
                </p:cNvSpPr>
                <p:nvPr/>
              </p:nvSpPr>
              <p:spPr bwMode="auto">
                <a:xfrm>
                  <a:off x="3722823" y="3944757"/>
                  <a:ext cx="35994" cy="101629"/>
                </a:xfrm>
                <a:custGeom>
                  <a:avLst/>
                  <a:gdLst>
                    <a:gd name="T0" fmla="*/ 2147483646 w 649"/>
                    <a:gd name="T1" fmla="*/ 0 h 1814"/>
                    <a:gd name="T2" fmla="*/ 2147483646 w 649"/>
                    <a:gd name="T3" fmla="*/ 2147483646 h 1814"/>
                    <a:gd name="T4" fmla="*/ 0 w 649"/>
                    <a:gd name="T5" fmla="*/ 2147483646 h 1814"/>
                    <a:gd name="T6" fmla="*/ 2147483646 w 649"/>
                    <a:gd name="T7" fmla="*/ 2147483646 h 1814"/>
                    <a:gd name="T8" fmla="*/ 2147483646 w 649"/>
                    <a:gd name="T9" fmla="*/ 2147483646 h 1814"/>
                    <a:gd name="T10" fmla="*/ 2147483646 w 649"/>
                    <a:gd name="T11" fmla="*/ 2147483646 h 1814"/>
                    <a:gd name="T12" fmla="*/ 2147483646 w 649"/>
                    <a:gd name="T13" fmla="*/ 2147483646 h 1814"/>
                    <a:gd name="T14" fmla="*/ 2147483646 w 649"/>
                    <a:gd name="T15" fmla="*/ 2147483646 h 1814"/>
                    <a:gd name="T16" fmla="*/ 2147483646 w 649"/>
                    <a:gd name="T17" fmla="*/ 2147483646 h 1814"/>
                    <a:gd name="T18" fmla="*/ 2147483646 w 649"/>
                    <a:gd name="T19" fmla="*/ 2147483646 h 1814"/>
                    <a:gd name="T20" fmla="*/ 2147483646 w 649"/>
                    <a:gd name="T21" fmla="*/ 2147483646 h 1814"/>
                    <a:gd name="T22" fmla="*/ 2147483646 w 649"/>
                    <a:gd name="T23" fmla="*/ 2147483646 h 1814"/>
                    <a:gd name="T24" fmla="*/ 2147483646 w 649"/>
                    <a:gd name="T25" fmla="*/ 2147483646 h 1814"/>
                    <a:gd name="T26" fmla="*/ 2147483646 w 649"/>
                    <a:gd name="T27" fmla="*/ 2147483646 h 1814"/>
                    <a:gd name="T28" fmla="*/ 2147483646 w 649"/>
                    <a:gd name="T29" fmla="*/ 2147483646 h 1814"/>
                    <a:gd name="T30" fmla="*/ 2147483646 w 649"/>
                    <a:gd name="T31" fmla="*/ 2147483646 h 1814"/>
                    <a:gd name="T32" fmla="*/ 2147483646 w 649"/>
                    <a:gd name="T33" fmla="*/ 2147483646 h 1814"/>
                    <a:gd name="T34" fmla="*/ 2147483646 w 649"/>
                    <a:gd name="T35" fmla="*/ 2147483646 h 1814"/>
                    <a:gd name="T36" fmla="*/ 2147483646 w 649"/>
                    <a:gd name="T37" fmla="*/ 2147483646 h 1814"/>
                    <a:gd name="T38" fmla="*/ 2147483646 w 649"/>
                    <a:gd name="T39" fmla="*/ 2147483646 h 1814"/>
                    <a:gd name="T40" fmla="*/ 2147483646 w 649"/>
                    <a:gd name="T41" fmla="*/ 2147483646 h 1814"/>
                    <a:gd name="T42" fmla="*/ 2147483646 w 649"/>
                    <a:gd name="T43" fmla="*/ 2147483646 h 1814"/>
                    <a:gd name="T44" fmla="*/ 0 w 649"/>
                    <a:gd name="T45" fmla="*/ 2147483646 h 1814"/>
                    <a:gd name="T46" fmla="*/ 2147483646 w 649"/>
                    <a:gd name="T47" fmla="*/ 2147483646 h 1814"/>
                    <a:gd name="T48" fmla="*/ 2147483646 w 649"/>
                    <a:gd name="T49" fmla="*/ 2147483646 h 1814"/>
                    <a:gd name="T50" fmla="*/ 2147483646 w 649"/>
                    <a:gd name="T51" fmla="*/ 2147483646 h 1814"/>
                    <a:gd name="T52" fmla="*/ 2147483646 w 649"/>
                    <a:gd name="T53" fmla="*/ 2147483646 h 1814"/>
                    <a:gd name="T54" fmla="*/ 2147483646 w 649"/>
                    <a:gd name="T55" fmla="*/ 2147483646 h 1814"/>
                    <a:gd name="T56" fmla="*/ 2147483646 w 649"/>
                    <a:gd name="T57" fmla="*/ 2147483646 h 1814"/>
                    <a:gd name="T58" fmla="*/ 2147483646 w 649"/>
                    <a:gd name="T59" fmla="*/ 2147483646 h 1814"/>
                    <a:gd name="T60" fmla="*/ 2147483646 w 649"/>
                    <a:gd name="T61" fmla="*/ 2147483646 h 1814"/>
                    <a:gd name="T62" fmla="*/ 2147483646 w 649"/>
                    <a:gd name="T63" fmla="*/ 2147483646 h 1814"/>
                    <a:gd name="T64" fmla="*/ 2147483646 w 649"/>
                    <a:gd name="T65" fmla="*/ 2147483646 h 1814"/>
                    <a:gd name="T66" fmla="*/ 2147483646 w 649"/>
                    <a:gd name="T67" fmla="*/ 0 h 1814"/>
                    <a:gd name="T68" fmla="*/ 2147483646 w 649"/>
                    <a:gd name="T69" fmla="*/ 0 h 18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lnTo>
                        <a:pt x="8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526;p27"/>
                <p:cNvSpPr>
                  <a:spLocks/>
                </p:cNvSpPr>
                <p:nvPr/>
              </p:nvSpPr>
              <p:spPr bwMode="auto">
                <a:xfrm>
                  <a:off x="3763052" y="3944757"/>
                  <a:ext cx="63520" cy="101629"/>
                </a:xfrm>
                <a:custGeom>
                  <a:avLst/>
                  <a:gdLst>
                    <a:gd name="T0" fmla="*/ 2147483646 w 1152"/>
                    <a:gd name="T1" fmla="*/ 2147483646 h 1854"/>
                    <a:gd name="T2" fmla="*/ 2147483646 w 1152"/>
                    <a:gd name="T3" fmla="*/ 2147483646 h 1854"/>
                    <a:gd name="T4" fmla="*/ 2147483646 w 1152"/>
                    <a:gd name="T5" fmla="*/ 2147483646 h 1854"/>
                    <a:gd name="T6" fmla="*/ 2147483646 w 1152"/>
                    <a:gd name="T7" fmla="*/ 2147483646 h 1854"/>
                    <a:gd name="T8" fmla="*/ 2147483646 w 1152"/>
                    <a:gd name="T9" fmla="*/ 2147483646 h 1854"/>
                    <a:gd name="T10" fmla="*/ 2147483646 w 1152"/>
                    <a:gd name="T11" fmla="*/ 2147483646 h 1854"/>
                    <a:gd name="T12" fmla="*/ 2147483646 w 1152"/>
                    <a:gd name="T13" fmla="*/ 2147483646 h 1854"/>
                    <a:gd name="T14" fmla="*/ 2147483646 w 1152"/>
                    <a:gd name="T15" fmla="*/ 2147483646 h 1854"/>
                    <a:gd name="T16" fmla="*/ 2147483646 w 1152"/>
                    <a:gd name="T17" fmla="*/ 2147483646 h 1854"/>
                    <a:gd name="T18" fmla="*/ 2147483646 w 1152"/>
                    <a:gd name="T19" fmla="*/ 2147483646 h 1854"/>
                    <a:gd name="T20" fmla="*/ 2147483646 w 1152"/>
                    <a:gd name="T21" fmla="*/ 2147483646 h 1854"/>
                    <a:gd name="T22" fmla="*/ 2147483646 w 1152"/>
                    <a:gd name="T23" fmla="*/ 2147483646 h 1854"/>
                    <a:gd name="T24" fmla="*/ 2147483646 w 1152"/>
                    <a:gd name="T25" fmla="*/ 2147483646 h 1854"/>
                    <a:gd name="T26" fmla="*/ 2147483646 w 1152"/>
                    <a:gd name="T27" fmla="*/ 2147483646 h 1854"/>
                    <a:gd name="T28" fmla="*/ 2147483646 w 1152"/>
                    <a:gd name="T29" fmla="*/ 2147483646 h 1854"/>
                    <a:gd name="T30" fmla="*/ 2147483646 w 1152"/>
                    <a:gd name="T31" fmla="*/ 2147483646 h 1854"/>
                    <a:gd name="T32" fmla="*/ 2147483646 w 1152"/>
                    <a:gd name="T33" fmla="*/ 2147483646 h 1854"/>
                    <a:gd name="T34" fmla="*/ 2147483646 w 1152"/>
                    <a:gd name="T35" fmla="*/ 2147483646 h 1854"/>
                    <a:gd name="T36" fmla="*/ 2147483646 w 1152"/>
                    <a:gd name="T37" fmla="*/ 2147483646 h 1854"/>
                    <a:gd name="T38" fmla="*/ 2147483646 w 1152"/>
                    <a:gd name="T39" fmla="*/ 2147483646 h 1854"/>
                    <a:gd name="T40" fmla="*/ 2147483646 w 1152"/>
                    <a:gd name="T41" fmla="*/ 2147483646 h 1854"/>
                    <a:gd name="T42" fmla="*/ 2147483646 w 1152"/>
                    <a:gd name="T43" fmla="*/ 2147483646 h 1854"/>
                    <a:gd name="T44" fmla="*/ 2147483646 w 1152"/>
                    <a:gd name="T45" fmla="*/ 2147483646 h 1854"/>
                    <a:gd name="T46" fmla="*/ 2147483646 w 1152"/>
                    <a:gd name="T47" fmla="*/ 2147483646 h 1854"/>
                    <a:gd name="T48" fmla="*/ 2147483646 w 1152"/>
                    <a:gd name="T49" fmla="*/ 2147483646 h 1854"/>
                    <a:gd name="T50" fmla="*/ 2147483646 w 1152"/>
                    <a:gd name="T51" fmla="*/ 2147483646 h 1854"/>
                    <a:gd name="T52" fmla="*/ 2147483646 w 1152"/>
                    <a:gd name="T53" fmla="*/ 2147483646 h 1854"/>
                    <a:gd name="T54" fmla="*/ 2147483646 w 1152"/>
                    <a:gd name="T55" fmla="*/ 2147483646 h 1854"/>
                    <a:gd name="T56" fmla="*/ 2147483646 w 1152"/>
                    <a:gd name="T57" fmla="*/ 2147483646 h 1854"/>
                    <a:gd name="T58" fmla="*/ 2147483646 w 1152"/>
                    <a:gd name="T59" fmla="*/ 2147483646 h 1854"/>
                    <a:gd name="T60" fmla="*/ 2147483646 w 1152"/>
                    <a:gd name="T61" fmla="*/ 2147483646 h 1854"/>
                    <a:gd name="T62" fmla="*/ 2147483646 w 1152"/>
                    <a:gd name="T63" fmla="*/ 2147483646 h 1854"/>
                    <a:gd name="T64" fmla="*/ 2147483646 w 1152"/>
                    <a:gd name="T65" fmla="*/ 2147483646 h 1854"/>
                    <a:gd name="T66" fmla="*/ 2147483646 w 1152"/>
                    <a:gd name="T67" fmla="*/ 2147483646 h 1854"/>
                    <a:gd name="T68" fmla="*/ 2147483646 w 1152"/>
                    <a:gd name="T69" fmla="*/ 2147483646 h 1854"/>
                    <a:gd name="T70" fmla="*/ 2147483646 w 1152"/>
                    <a:gd name="T71" fmla="*/ 2147483646 h 1854"/>
                    <a:gd name="T72" fmla="*/ 2147483646 w 1152"/>
                    <a:gd name="T73" fmla="*/ 2147483646 h 1854"/>
                    <a:gd name="T74" fmla="*/ 2147483646 w 1152"/>
                    <a:gd name="T75" fmla="*/ 2147483646 h 1854"/>
                    <a:gd name="T76" fmla="*/ 2147483646 w 1152"/>
                    <a:gd name="T77" fmla="*/ 2147483646 h 1854"/>
                    <a:gd name="T78" fmla="*/ 2147483646 w 1152"/>
                    <a:gd name="T79" fmla="*/ 2147483646 h 1854"/>
                    <a:gd name="T80" fmla="*/ 2147483646 w 1152"/>
                    <a:gd name="T81" fmla="*/ 2147483646 h 1854"/>
                    <a:gd name="T82" fmla="*/ 2147483646 w 1152"/>
                    <a:gd name="T83" fmla="*/ 2147483646 h 1854"/>
                    <a:gd name="T84" fmla="*/ 2147483646 w 1152"/>
                    <a:gd name="T85" fmla="*/ 2147483646 h 1854"/>
                    <a:gd name="T86" fmla="*/ 2147483646 w 1152"/>
                    <a:gd name="T87" fmla="*/ 2147483646 h 1854"/>
                    <a:gd name="T88" fmla="*/ 2147483646 w 1152"/>
                    <a:gd name="T89" fmla="*/ 2147483646 h 1854"/>
                    <a:gd name="T90" fmla="*/ 2147483646 w 1152"/>
                    <a:gd name="T91" fmla="*/ 2147483646 h 1854"/>
                    <a:gd name="T92" fmla="*/ 2147483646 w 1152"/>
                    <a:gd name="T93" fmla="*/ 2147483646 h 1854"/>
                    <a:gd name="T94" fmla="*/ 2147483646 w 1152"/>
                    <a:gd name="T95" fmla="*/ 2147483646 h 1854"/>
                    <a:gd name="T96" fmla="*/ 2147483646 w 1152"/>
                    <a:gd name="T97" fmla="*/ 2147483646 h 1854"/>
                    <a:gd name="T98" fmla="*/ 2147483646 w 1152"/>
                    <a:gd name="T99" fmla="*/ 2147483646 h 1854"/>
                    <a:gd name="T100" fmla="*/ 2147483646 w 1152"/>
                    <a:gd name="T101" fmla="*/ 2147483646 h 1854"/>
                    <a:gd name="T102" fmla="*/ 2147483646 w 1152"/>
                    <a:gd name="T103" fmla="*/ 2147483646 h 1854"/>
                    <a:gd name="T104" fmla="*/ 2147483646 w 1152"/>
                    <a:gd name="T105" fmla="*/ 2147483646 h 1854"/>
                    <a:gd name="T106" fmla="*/ 2147483646 w 1152"/>
                    <a:gd name="T107" fmla="*/ 2147483646 h 1854"/>
                    <a:gd name="T108" fmla="*/ 2147483646 w 1152"/>
                    <a:gd name="T109" fmla="*/ 2147483646 h 1854"/>
                    <a:gd name="T110" fmla="*/ 2147483646 w 1152"/>
                    <a:gd name="T111" fmla="*/ 2147483646 h 1854"/>
                    <a:gd name="T112" fmla="*/ 2147483646 w 1152"/>
                    <a:gd name="T113" fmla="*/ 2147483646 h 1854"/>
                    <a:gd name="T114" fmla="*/ 2147483646 w 1152"/>
                    <a:gd name="T115" fmla="*/ 2147483646 h 1854"/>
                    <a:gd name="T116" fmla="*/ 2147483646 w 1152"/>
                    <a:gd name="T117" fmla="*/ 2147483646 h 1854"/>
                    <a:gd name="T118" fmla="*/ 2147483646 w 1152"/>
                    <a:gd name="T119" fmla="*/ 2147483646 h 1854"/>
                    <a:gd name="T120" fmla="*/ 2147483646 w 1152"/>
                    <a:gd name="T121" fmla="*/ 2147483646 h 18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527;p27"/>
                <p:cNvSpPr>
                  <a:spLocks/>
                </p:cNvSpPr>
                <p:nvPr/>
              </p:nvSpPr>
              <p:spPr bwMode="auto">
                <a:xfrm>
                  <a:off x="3828691" y="3990807"/>
                  <a:ext cx="65637" cy="57167"/>
                </a:xfrm>
                <a:custGeom>
                  <a:avLst/>
                  <a:gdLst>
                    <a:gd name="T0" fmla="*/ 2147483646 w 1192"/>
                    <a:gd name="T1" fmla="*/ 2147483646 h 1034"/>
                    <a:gd name="T2" fmla="*/ 2147483646 w 1192"/>
                    <a:gd name="T3" fmla="*/ 2147483646 h 1034"/>
                    <a:gd name="T4" fmla="*/ 2147483646 w 1192"/>
                    <a:gd name="T5" fmla="*/ 2147483646 h 1034"/>
                    <a:gd name="T6" fmla="*/ 2147483646 w 1192"/>
                    <a:gd name="T7" fmla="*/ 2147483646 h 1034"/>
                    <a:gd name="T8" fmla="*/ 2147483646 w 1192"/>
                    <a:gd name="T9" fmla="*/ 2147483646 h 1034"/>
                    <a:gd name="T10" fmla="*/ 2147483646 w 1192"/>
                    <a:gd name="T11" fmla="*/ 2147483646 h 1034"/>
                    <a:gd name="T12" fmla="*/ 2147483646 w 1192"/>
                    <a:gd name="T13" fmla="*/ 2147483646 h 1034"/>
                    <a:gd name="T14" fmla="*/ 2147483646 w 1192"/>
                    <a:gd name="T15" fmla="*/ 2147483646 h 1034"/>
                    <a:gd name="T16" fmla="*/ 2147483646 w 1192"/>
                    <a:gd name="T17" fmla="*/ 2147483646 h 1034"/>
                    <a:gd name="T18" fmla="*/ 2147483646 w 1192"/>
                    <a:gd name="T19" fmla="*/ 2147483646 h 1034"/>
                    <a:gd name="T20" fmla="*/ 2147483646 w 1192"/>
                    <a:gd name="T21" fmla="*/ 2147483646 h 1034"/>
                    <a:gd name="T22" fmla="*/ 2147483646 w 1192"/>
                    <a:gd name="T23" fmla="*/ 2147483646 h 1034"/>
                    <a:gd name="T24" fmla="*/ 2147483646 w 1192"/>
                    <a:gd name="T25" fmla="*/ 2147483646 h 1034"/>
                    <a:gd name="T26" fmla="*/ 2147483646 w 1192"/>
                    <a:gd name="T27" fmla="*/ 2147483646 h 1034"/>
                    <a:gd name="T28" fmla="*/ 2147483646 w 1192"/>
                    <a:gd name="T29" fmla="*/ 2147483646 h 1034"/>
                    <a:gd name="T30" fmla="*/ 2147483646 w 1192"/>
                    <a:gd name="T31" fmla="*/ 2147483646 h 1034"/>
                    <a:gd name="T32" fmla="*/ 2147483646 w 1192"/>
                    <a:gd name="T33" fmla="*/ 2147483646 h 1034"/>
                    <a:gd name="T34" fmla="*/ 2147483646 w 1192"/>
                    <a:gd name="T35" fmla="*/ 2147483646 h 1034"/>
                    <a:gd name="T36" fmla="*/ 2147483646 w 1192"/>
                    <a:gd name="T37" fmla="*/ 2147483646 h 1034"/>
                    <a:gd name="T38" fmla="*/ 2147483646 w 1192"/>
                    <a:gd name="T39" fmla="*/ 2147483646 h 1034"/>
                    <a:gd name="T40" fmla="*/ 2147483646 w 1192"/>
                    <a:gd name="T41" fmla="*/ 2147483646 h 1034"/>
                    <a:gd name="T42" fmla="*/ 2147483646 w 1192"/>
                    <a:gd name="T43" fmla="*/ 2147483646 h 1034"/>
                    <a:gd name="T44" fmla="*/ 2147483646 w 1192"/>
                    <a:gd name="T45" fmla="*/ 2147483646 h 1034"/>
                    <a:gd name="T46" fmla="*/ 2147483646 w 1192"/>
                    <a:gd name="T47" fmla="*/ 2147483646 h 1034"/>
                    <a:gd name="T48" fmla="*/ 2147483646 w 1192"/>
                    <a:gd name="T49" fmla="*/ 2147483646 h 1034"/>
                    <a:gd name="T50" fmla="*/ 2147483646 w 1192"/>
                    <a:gd name="T51" fmla="*/ 2147483646 h 1034"/>
                    <a:gd name="T52" fmla="*/ 2147483646 w 1192"/>
                    <a:gd name="T53" fmla="*/ 2147483646 h 1034"/>
                    <a:gd name="T54" fmla="*/ 2147483646 w 1192"/>
                    <a:gd name="T55" fmla="*/ 2147483646 h 1034"/>
                    <a:gd name="T56" fmla="*/ 2147483646 w 1192"/>
                    <a:gd name="T57" fmla="*/ 2147483646 h 1034"/>
                    <a:gd name="T58" fmla="*/ 2147483646 w 1192"/>
                    <a:gd name="T59" fmla="*/ 2147483646 h 1034"/>
                    <a:gd name="T60" fmla="*/ 2147483646 w 1192"/>
                    <a:gd name="T61" fmla="*/ 2147483646 h 1034"/>
                    <a:gd name="T62" fmla="*/ 2147483646 w 1192"/>
                    <a:gd name="T63" fmla="*/ 2147483646 h 1034"/>
                    <a:gd name="T64" fmla="*/ 2147483646 w 1192"/>
                    <a:gd name="T65" fmla="*/ 2147483646 h 1034"/>
                    <a:gd name="T66" fmla="*/ 2147483646 w 1192"/>
                    <a:gd name="T67" fmla="*/ 2147483646 h 1034"/>
                    <a:gd name="T68" fmla="*/ 2147483646 w 1192"/>
                    <a:gd name="T69" fmla="*/ 2147483646 h 1034"/>
                    <a:gd name="T70" fmla="*/ 2147483646 w 1192"/>
                    <a:gd name="T71" fmla="*/ 2147483646 h 1034"/>
                    <a:gd name="T72" fmla="*/ 2147483646 w 1192"/>
                    <a:gd name="T73" fmla="*/ 2147483646 h 1034"/>
                    <a:gd name="T74" fmla="*/ 2147483646 w 1192"/>
                    <a:gd name="T75" fmla="*/ 2147483646 h 1034"/>
                    <a:gd name="T76" fmla="*/ 2147483646 w 1192"/>
                    <a:gd name="T77" fmla="*/ 2147483646 h 1034"/>
                    <a:gd name="T78" fmla="*/ 2147483646 w 1192"/>
                    <a:gd name="T79" fmla="*/ 2147483646 h 10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lnTo>
                        <a:pt x="173" y="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528;p27"/>
                <p:cNvSpPr>
                  <a:spLocks/>
                </p:cNvSpPr>
                <p:nvPr/>
              </p:nvSpPr>
              <p:spPr bwMode="auto">
                <a:xfrm>
                  <a:off x="3900680" y="3946344"/>
                  <a:ext cx="59286" cy="100042"/>
                </a:xfrm>
                <a:custGeom>
                  <a:avLst/>
                  <a:gdLst>
                    <a:gd name="T0" fmla="*/ 2147483646 w 1086"/>
                    <a:gd name="T1" fmla="*/ 2147483646 h 1814"/>
                    <a:gd name="T2" fmla="*/ 2147483646 w 1086"/>
                    <a:gd name="T3" fmla="*/ 2147483646 h 1814"/>
                    <a:gd name="T4" fmla="*/ 2147483646 w 1086"/>
                    <a:gd name="T5" fmla="*/ 2147483646 h 1814"/>
                    <a:gd name="T6" fmla="*/ 2147483646 w 1086"/>
                    <a:gd name="T7" fmla="*/ 2147483646 h 1814"/>
                    <a:gd name="T8" fmla="*/ 2147483646 w 1086"/>
                    <a:gd name="T9" fmla="*/ 2147483646 h 1814"/>
                    <a:gd name="T10" fmla="*/ 2147483646 w 1086"/>
                    <a:gd name="T11" fmla="*/ 2147483646 h 1814"/>
                    <a:gd name="T12" fmla="*/ 2147483646 w 1086"/>
                    <a:gd name="T13" fmla="*/ 2147483646 h 1814"/>
                    <a:gd name="T14" fmla="*/ 2147483646 w 1086"/>
                    <a:gd name="T15" fmla="*/ 2147483646 h 1814"/>
                    <a:gd name="T16" fmla="*/ 2147483646 w 1086"/>
                    <a:gd name="T17" fmla="*/ 2147483646 h 1814"/>
                    <a:gd name="T18" fmla="*/ 2147483646 w 1086"/>
                    <a:gd name="T19" fmla="*/ 2147483646 h 1814"/>
                    <a:gd name="T20" fmla="*/ 2147483646 w 1086"/>
                    <a:gd name="T21" fmla="*/ 2147483646 h 1814"/>
                    <a:gd name="T22" fmla="*/ 2147483646 w 1086"/>
                    <a:gd name="T23" fmla="*/ 2147483646 h 1814"/>
                    <a:gd name="T24" fmla="*/ 2147483646 w 1086"/>
                    <a:gd name="T25" fmla="*/ 2147483646 h 1814"/>
                    <a:gd name="T26" fmla="*/ 2147483646 w 1086"/>
                    <a:gd name="T27" fmla="*/ 2147483646 h 1814"/>
                    <a:gd name="T28" fmla="*/ 2147483646 w 1086"/>
                    <a:gd name="T29" fmla="*/ 2147483646 h 1814"/>
                    <a:gd name="T30" fmla="*/ 2147483646 w 1086"/>
                    <a:gd name="T31" fmla="*/ 2147483646 h 1814"/>
                    <a:gd name="T32" fmla="*/ 2147483646 w 1086"/>
                    <a:gd name="T33" fmla="*/ 2147483646 h 1814"/>
                    <a:gd name="T34" fmla="*/ 2147483646 w 1086"/>
                    <a:gd name="T35" fmla="*/ 2147483646 h 1814"/>
                    <a:gd name="T36" fmla="*/ 2147483646 w 1086"/>
                    <a:gd name="T37" fmla="*/ 2147483646 h 1814"/>
                    <a:gd name="T38" fmla="*/ 2147483646 w 1086"/>
                    <a:gd name="T39" fmla="*/ 2147483646 h 1814"/>
                    <a:gd name="T40" fmla="*/ 2147483646 w 1086"/>
                    <a:gd name="T41" fmla="*/ 2147483646 h 1814"/>
                    <a:gd name="T42" fmla="*/ 2147483646 w 1086"/>
                    <a:gd name="T43" fmla="*/ 2147483646 h 1814"/>
                    <a:gd name="T44" fmla="*/ 2147483646 w 1086"/>
                    <a:gd name="T45" fmla="*/ 2147483646 h 1814"/>
                    <a:gd name="T46" fmla="*/ 2147483646 w 1086"/>
                    <a:gd name="T47" fmla="*/ 2147483646 h 1814"/>
                    <a:gd name="T48" fmla="*/ 2147483646 w 1086"/>
                    <a:gd name="T49" fmla="*/ 2147483646 h 1814"/>
                    <a:gd name="T50" fmla="*/ 2147483646 w 1086"/>
                    <a:gd name="T51" fmla="*/ 2147483646 h 1814"/>
                    <a:gd name="T52" fmla="*/ 2147483646 w 1086"/>
                    <a:gd name="T53" fmla="*/ 2147483646 h 1814"/>
                    <a:gd name="T54" fmla="*/ 2147483646 w 1086"/>
                    <a:gd name="T55" fmla="*/ 2147483646 h 1814"/>
                    <a:gd name="T56" fmla="*/ 2147483646 w 1086"/>
                    <a:gd name="T57" fmla="*/ 2147483646 h 1814"/>
                    <a:gd name="T58" fmla="*/ 2147483646 w 1086"/>
                    <a:gd name="T59" fmla="*/ 2147483646 h 1814"/>
                    <a:gd name="T60" fmla="*/ 2147483646 w 1086"/>
                    <a:gd name="T61" fmla="*/ 2147483646 h 1814"/>
                    <a:gd name="T62" fmla="*/ 2147483646 w 1086"/>
                    <a:gd name="T63" fmla="*/ 0 h 18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529;p27"/>
                <p:cNvSpPr>
                  <a:spLocks/>
                </p:cNvSpPr>
                <p:nvPr/>
              </p:nvSpPr>
              <p:spPr bwMode="auto">
                <a:xfrm>
                  <a:off x="3883742" y="4260760"/>
                  <a:ext cx="143979" cy="144505"/>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530;p27"/>
                <p:cNvSpPr>
                  <a:spLocks/>
                </p:cNvSpPr>
                <p:nvPr/>
              </p:nvSpPr>
              <p:spPr bwMode="auto">
                <a:xfrm>
                  <a:off x="3883742" y="4454491"/>
                  <a:ext cx="143979" cy="142916"/>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531;p27"/>
                <p:cNvSpPr>
                  <a:spLocks/>
                </p:cNvSpPr>
                <p:nvPr/>
              </p:nvSpPr>
              <p:spPr bwMode="auto">
                <a:xfrm>
                  <a:off x="3883742" y="4645046"/>
                  <a:ext cx="143979" cy="339823"/>
                </a:xfrm>
                <a:custGeom>
                  <a:avLst/>
                  <a:gdLst>
                    <a:gd name="T0" fmla="*/ 2147483646 w 2595"/>
                    <a:gd name="T1" fmla="*/ 0 h 6129"/>
                    <a:gd name="T2" fmla="*/ 0 w 2595"/>
                    <a:gd name="T3" fmla="*/ 2147483646 h 6129"/>
                    <a:gd name="T4" fmla="*/ 0 w 2595"/>
                    <a:gd name="T5" fmla="*/ 2147483646 h 6129"/>
                    <a:gd name="T6" fmla="*/ 2147483646 w 2595"/>
                    <a:gd name="T7" fmla="*/ 2147483646 h 6129"/>
                    <a:gd name="T8" fmla="*/ 2147483646 w 2595"/>
                    <a:gd name="T9" fmla="*/ 2147483646 h 6129"/>
                    <a:gd name="T10" fmla="*/ 2147483646 w 2595"/>
                    <a:gd name="T11" fmla="*/ 2147483646 h 6129"/>
                    <a:gd name="T12" fmla="*/ 2147483646 w 2595"/>
                    <a:gd name="T13" fmla="*/ 2147483646 h 6129"/>
                    <a:gd name="T14" fmla="*/ 2147483646 w 2595"/>
                    <a:gd name="T15" fmla="*/ 0 h 6129"/>
                    <a:gd name="T16" fmla="*/ 2147483646 w 2595"/>
                    <a:gd name="T17" fmla="*/ 0 h 6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lnTo>
                        <a:pt x="50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157" name="Google Shape;532;p27"/>
            <p:cNvSpPr>
              <a:spLocks/>
            </p:cNvSpPr>
            <p:nvPr/>
          </p:nvSpPr>
          <p:spPr bwMode="auto">
            <a:xfrm>
              <a:off x="2415650" y="3608289"/>
              <a:ext cx="277372" cy="1899199"/>
            </a:xfrm>
            <a:custGeom>
              <a:avLst/>
              <a:gdLst>
                <a:gd name="T0" fmla="*/ 2147483646 w 5030"/>
                <a:gd name="T1" fmla="*/ 2147483646 h 34360"/>
                <a:gd name="T2" fmla="*/ 2147483646 w 5030"/>
                <a:gd name="T3" fmla="*/ 2147483646 h 34360"/>
                <a:gd name="T4" fmla="*/ 2147483646 w 5030"/>
                <a:gd name="T5" fmla="*/ 2147483646 h 34360"/>
                <a:gd name="T6" fmla="*/ 2147483646 w 5030"/>
                <a:gd name="T7" fmla="*/ 2147483646 h 34360"/>
                <a:gd name="T8" fmla="*/ 2147483646 w 5030"/>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30" h="34360" extrusionOk="0">
                  <a:moveTo>
                    <a:pt x="1" y="1"/>
                  </a:moveTo>
                  <a:lnTo>
                    <a:pt x="1" y="34359"/>
                  </a:lnTo>
                  <a:lnTo>
                    <a:pt x="5030" y="34359"/>
                  </a:lnTo>
                  <a:lnTo>
                    <a:pt x="5030" y="1"/>
                  </a:lnTo>
                  <a:lnTo>
                    <a:pt x="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533;p27"/>
            <p:cNvSpPr>
              <a:spLocks/>
            </p:cNvSpPr>
            <p:nvPr/>
          </p:nvSpPr>
          <p:spPr bwMode="auto">
            <a:xfrm>
              <a:off x="2652793" y="3608289"/>
              <a:ext cx="40229" cy="1899199"/>
            </a:xfrm>
            <a:custGeom>
              <a:avLst/>
              <a:gdLst>
                <a:gd name="T0" fmla="*/ 0 w 728"/>
                <a:gd name="T1" fmla="*/ 2147483646 h 34360"/>
                <a:gd name="T2" fmla="*/ 0 w 728"/>
                <a:gd name="T3" fmla="*/ 2147483646 h 34360"/>
                <a:gd name="T4" fmla="*/ 2147483646 w 728"/>
                <a:gd name="T5" fmla="*/ 2147483646 h 34360"/>
                <a:gd name="T6" fmla="*/ 2147483646 w 728"/>
                <a:gd name="T7" fmla="*/ 2147483646 h 34360"/>
                <a:gd name="T8" fmla="*/ 0 w 728"/>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8" h="34360" extrusionOk="0">
                  <a:moveTo>
                    <a:pt x="0" y="1"/>
                  </a:moveTo>
                  <a:lnTo>
                    <a:pt x="0" y="34359"/>
                  </a:lnTo>
                  <a:lnTo>
                    <a:pt x="728" y="34359"/>
                  </a:lnTo>
                  <a:lnTo>
                    <a:pt x="728"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534;p27"/>
            <p:cNvSpPr>
              <a:spLocks/>
            </p:cNvSpPr>
            <p:nvPr/>
          </p:nvSpPr>
          <p:spPr bwMode="auto">
            <a:xfrm>
              <a:off x="2510930" y="3670219"/>
              <a:ext cx="182092" cy="7940"/>
            </a:xfrm>
            <a:custGeom>
              <a:avLst/>
              <a:gdLst>
                <a:gd name="T0" fmla="*/ 0 w 3309"/>
                <a:gd name="T1" fmla="*/ 2147483646 h 160"/>
                <a:gd name="T2" fmla="*/ 0 w 3309"/>
                <a:gd name="T3" fmla="*/ 2147483646 h 160"/>
                <a:gd name="T4" fmla="*/ 2147483646 w 3309"/>
                <a:gd name="T5" fmla="*/ 2147483646 h 160"/>
                <a:gd name="T6" fmla="*/ 2147483646 w 3309"/>
                <a:gd name="T7" fmla="*/ 2147483646 h 160"/>
                <a:gd name="T8" fmla="*/ 0 w 3309"/>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1"/>
                  </a:moveTo>
                  <a:lnTo>
                    <a:pt x="0" y="159"/>
                  </a:lnTo>
                  <a:lnTo>
                    <a:pt x="3309" y="159"/>
                  </a:lnTo>
                  <a:lnTo>
                    <a:pt x="3309"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535;p27"/>
            <p:cNvSpPr>
              <a:spLocks/>
            </p:cNvSpPr>
            <p:nvPr/>
          </p:nvSpPr>
          <p:spPr bwMode="auto">
            <a:xfrm>
              <a:off x="2572334" y="3746441"/>
              <a:ext cx="120688" cy="7940"/>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536;p27"/>
            <p:cNvSpPr>
              <a:spLocks/>
            </p:cNvSpPr>
            <p:nvPr/>
          </p:nvSpPr>
          <p:spPr bwMode="auto">
            <a:xfrm>
              <a:off x="2572334" y="3849659"/>
              <a:ext cx="120688" cy="11115"/>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537;p27"/>
            <p:cNvSpPr>
              <a:spLocks/>
            </p:cNvSpPr>
            <p:nvPr/>
          </p:nvSpPr>
          <p:spPr bwMode="auto">
            <a:xfrm>
              <a:off x="2572334" y="3956051"/>
              <a:ext cx="120688" cy="9528"/>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538;p27"/>
            <p:cNvSpPr>
              <a:spLocks/>
            </p:cNvSpPr>
            <p:nvPr/>
          </p:nvSpPr>
          <p:spPr bwMode="auto">
            <a:xfrm>
              <a:off x="2572334" y="4119612"/>
              <a:ext cx="120688" cy="9528"/>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3"/>
                  </a:lnTo>
                  <a:lnTo>
                    <a:pt x="2211" y="173"/>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539;p27"/>
            <p:cNvSpPr>
              <a:spLocks/>
            </p:cNvSpPr>
            <p:nvPr/>
          </p:nvSpPr>
          <p:spPr bwMode="auto">
            <a:xfrm>
              <a:off x="2572334" y="4227593"/>
              <a:ext cx="120688" cy="9528"/>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540;p27"/>
            <p:cNvSpPr>
              <a:spLocks/>
            </p:cNvSpPr>
            <p:nvPr/>
          </p:nvSpPr>
          <p:spPr bwMode="auto">
            <a:xfrm>
              <a:off x="2572334" y="4333986"/>
              <a:ext cx="120688" cy="952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541;p27"/>
            <p:cNvSpPr>
              <a:spLocks/>
            </p:cNvSpPr>
            <p:nvPr/>
          </p:nvSpPr>
          <p:spPr bwMode="auto">
            <a:xfrm>
              <a:off x="2572334" y="4495957"/>
              <a:ext cx="120688" cy="7940"/>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542;p27"/>
            <p:cNvSpPr>
              <a:spLocks/>
            </p:cNvSpPr>
            <p:nvPr/>
          </p:nvSpPr>
          <p:spPr bwMode="auto">
            <a:xfrm>
              <a:off x="2572334" y="4599175"/>
              <a:ext cx="120688" cy="12704"/>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543;p27"/>
            <p:cNvSpPr>
              <a:spLocks/>
            </p:cNvSpPr>
            <p:nvPr/>
          </p:nvSpPr>
          <p:spPr bwMode="auto">
            <a:xfrm>
              <a:off x="2572334" y="4705568"/>
              <a:ext cx="120688" cy="9528"/>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544;p27"/>
            <p:cNvSpPr>
              <a:spLocks/>
            </p:cNvSpPr>
            <p:nvPr/>
          </p:nvSpPr>
          <p:spPr bwMode="auto">
            <a:xfrm>
              <a:off x="2572334" y="4867540"/>
              <a:ext cx="120688" cy="12704"/>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545;p27"/>
            <p:cNvSpPr>
              <a:spLocks/>
            </p:cNvSpPr>
            <p:nvPr/>
          </p:nvSpPr>
          <p:spPr bwMode="auto">
            <a:xfrm>
              <a:off x="2572334" y="4973933"/>
              <a:ext cx="120688" cy="9528"/>
            </a:xfrm>
            <a:custGeom>
              <a:avLst/>
              <a:gdLst>
                <a:gd name="T0" fmla="*/ 2147483646 w 2211"/>
                <a:gd name="T1" fmla="*/ 2147483646 h 160"/>
                <a:gd name="T2" fmla="*/ 2147483646 w 2211"/>
                <a:gd name="T3" fmla="*/ 2147483646 h 160"/>
                <a:gd name="T4" fmla="*/ 2147483646 w 2211"/>
                <a:gd name="T5" fmla="*/ 2147483646 h 160"/>
                <a:gd name="T6" fmla="*/ 2147483646 w 2211"/>
                <a:gd name="T7" fmla="*/ 2147483646 h 160"/>
                <a:gd name="T8" fmla="*/ 2147483646 w 2211"/>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1"/>
                  </a:moveTo>
                  <a:lnTo>
                    <a:pt x="1" y="160"/>
                  </a:lnTo>
                  <a:lnTo>
                    <a:pt x="2211" y="160"/>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546;p27"/>
            <p:cNvSpPr>
              <a:spLocks/>
            </p:cNvSpPr>
            <p:nvPr/>
          </p:nvSpPr>
          <p:spPr bwMode="auto">
            <a:xfrm>
              <a:off x="2572334" y="5080326"/>
              <a:ext cx="120688" cy="9528"/>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547;p27"/>
            <p:cNvSpPr>
              <a:spLocks/>
            </p:cNvSpPr>
            <p:nvPr/>
          </p:nvSpPr>
          <p:spPr bwMode="auto">
            <a:xfrm>
              <a:off x="2572334" y="5242298"/>
              <a:ext cx="120688" cy="9528"/>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548;p27"/>
            <p:cNvSpPr>
              <a:spLocks/>
            </p:cNvSpPr>
            <p:nvPr/>
          </p:nvSpPr>
          <p:spPr bwMode="auto">
            <a:xfrm>
              <a:off x="2572334" y="5348692"/>
              <a:ext cx="120688" cy="9528"/>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2"/>
                  </a:lnTo>
                  <a:lnTo>
                    <a:pt x="2211" y="172"/>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549;p27"/>
            <p:cNvSpPr>
              <a:spLocks/>
            </p:cNvSpPr>
            <p:nvPr/>
          </p:nvSpPr>
          <p:spPr bwMode="auto">
            <a:xfrm>
              <a:off x="2572334" y="5451909"/>
              <a:ext cx="120688" cy="12704"/>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550;p27"/>
            <p:cNvSpPr>
              <a:spLocks/>
            </p:cNvSpPr>
            <p:nvPr/>
          </p:nvSpPr>
          <p:spPr bwMode="auto">
            <a:xfrm>
              <a:off x="2510930" y="4041801"/>
              <a:ext cx="182092" cy="12704"/>
            </a:xfrm>
            <a:custGeom>
              <a:avLst/>
              <a:gdLst>
                <a:gd name="T0" fmla="*/ 0 w 3309"/>
                <a:gd name="T1" fmla="*/ 0 h 226"/>
                <a:gd name="T2" fmla="*/ 0 w 3309"/>
                <a:gd name="T3" fmla="*/ 2147483646 h 226"/>
                <a:gd name="T4" fmla="*/ 2147483646 w 3309"/>
                <a:gd name="T5" fmla="*/ 2147483646 h 226"/>
                <a:gd name="T6" fmla="*/ 2147483646 w 3309"/>
                <a:gd name="T7" fmla="*/ 0 h 226"/>
                <a:gd name="T8" fmla="*/ 0 w 3309"/>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226" extrusionOk="0">
                  <a:moveTo>
                    <a:pt x="0" y="0"/>
                  </a:moveTo>
                  <a:lnTo>
                    <a:pt x="0" y="225"/>
                  </a:lnTo>
                  <a:lnTo>
                    <a:pt x="3309" y="225"/>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551;p27"/>
            <p:cNvSpPr>
              <a:spLocks/>
            </p:cNvSpPr>
            <p:nvPr/>
          </p:nvSpPr>
          <p:spPr bwMode="auto">
            <a:xfrm>
              <a:off x="2510930" y="4416559"/>
              <a:ext cx="182092" cy="9528"/>
            </a:xfrm>
            <a:custGeom>
              <a:avLst/>
              <a:gdLst>
                <a:gd name="T0" fmla="*/ 0 w 3309"/>
                <a:gd name="T1" fmla="*/ 0 h 173"/>
                <a:gd name="T2" fmla="*/ 0 w 3309"/>
                <a:gd name="T3" fmla="*/ 2147483646 h 173"/>
                <a:gd name="T4" fmla="*/ 2147483646 w 3309"/>
                <a:gd name="T5" fmla="*/ 2147483646 h 173"/>
                <a:gd name="T6" fmla="*/ 2147483646 w 3309"/>
                <a:gd name="T7" fmla="*/ 0 h 173"/>
                <a:gd name="T8" fmla="*/ 0 w 3309"/>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0"/>
                  </a:moveTo>
                  <a:lnTo>
                    <a:pt x="0" y="173"/>
                  </a:lnTo>
                  <a:lnTo>
                    <a:pt x="3309" y="173"/>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552;p27"/>
            <p:cNvSpPr>
              <a:spLocks/>
            </p:cNvSpPr>
            <p:nvPr/>
          </p:nvSpPr>
          <p:spPr bwMode="auto">
            <a:xfrm>
              <a:off x="2510930" y="4788142"/>
              <a:ext cx="182092" cy="9528"/>
            </a:xfrm>
            <a:custGeom>
              <a:avLst/>
              <a:gdLst>
                <a:gd name="T0" fmla="*/ 0 w 3309"/>
                <a:gd name="T1" fmla="*/ 0 h 160"/>
                <a:gd name="T2" fmla="*/ 0 w 3309"/>
                <a:gd name="T3" fmla="*/ 2147483646 h 160"/>
                <a:gd name="T4" fmla="*/ 2147483646 w 3309"/>
                <a:gd name="T5" fmla="*/ 2147483646 h 160"/>
                <a:gd name="T6" fmla="*/ 2147483646 w 3309"/>
                <a:gd name="T7" fmla="*/ 0 h 160"/>
                <a:gd name="T8" fmla="*/ 0 w 3309"/>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0"/>
                  </a:moveTo>
                  <a:lnTo>
                    <a:pt x="0" y="159"/>
                  </a:lnTo>
                  <a:lnTo>
                    <a:pt x="3309" y="159"/>
                  </a:lnTo>
                  <a:lnTo>
                    <a:pt x="3309" y="0"/>
                  </a:lnTo>
                  <a:lnTo>
                    <a:pt x="0"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553;p27"/>
            <p:cNvSpPr>
              <a:spLocks/>
            </p:cNvSpPr>
            <p:nvPr/>
          </p:nvSpPr>
          <p:spPr bwMode="auto">
            <a:xfrm>
              <a:off x="2510930" y="5162900"/>
              <a:ext cx="182092" cy="9528"/>
            </a:xfrm>
            <a:custGeom>
              <a:avLst/>
              <a:gdLst>
                <a:gd name="T0" fmla="*/ 0 w 3309"/>
                <a:gd name="T1" fmla="*/ 2147483646 h 173"/>
                <a:gd name="T2" fmla="*/ 0 w 3309"/>
                <a:gd name="T3" fmla="*/ 2147483646 h 173"/>
                <a:gd name="T4" fmla="*/ 2147483646 w 3309"/>
                <a:gd name="T5" fmla="*/ 2147483646 h 173"/>
                <a:gd name="T6" fmla="*/ 2147483646 w 3309"/>
                <a:gd name="T7" fmla="*/ 2147483646 h 173"/>
                <a:gd name="T8" fmla="*/ 0 w 3309"/>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1"/>
                  </a:moveTo>
                  <a:lnTo>
                    <a:pt x="0" y="173"/>
                  </a:lnTo>
                  <a:lnTo>
                    <a:pt x="3309" y="173"/>
                  </a:lnTo>
                  <a:lnTo>
                    <a:pt x="3309" y="1"/>
                  </a:lnTo>
                  <a:lnTo>
                    <a:pt x="0"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554;p27"/>
            <p:cNvSpPr/>
            <p:nvPr/>
          </p:nvSpPr>
          <p:spPr>
            <a:xfrm>
              <a:off x="2597742" y="4303815"/>
              <a:ext cx="317602" cy="1057580"/>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0" name="Google Shape;555;p27"/>
            <p:cNvSpPr>
              <a:spLocks/>
            </p:cNvSpPr>
            <p:nvPr/>
          </p:nvSpPr>
          <p:spPr bwMode="auto">
            <a:xfrm>
              <a:off x="2608328" y="4616642"/>
              <a:ext cx="285842" cy="744753"/>
            </a:xfrm>
            <a:custGeom>
              <a:avLst/>
              <a:gdLst>
                <a:gd name="T0" fmla="*/ 0 w 5189"/>
                <a:gd name="T1" fmla="*/ 0 h 13466"/>
                <a:gd name="T2" fmla="*/ 2147483646 w 5189"/>
                <a:gd name="T3" fmla="*/ 2147483646 h 13466"/>
                <a:gd name="T4" fmla="*/ 2147483646 w 5189"/>
                <a:gd name="T5" fmla="*/ 2147483646 h 13466"/>
                <a:gd name="T6" fmla="*/ 2147483646 w 5189"/>
                <a:gd name="T7" fmla="*/ 2147483646 h 13466"/>
                <a:gd name="T8" fmla="*/ 2147483646 w 5189"/>
                <a:gd name="T9" fmla="*/ 2147483646 h 13466"/>
                <a:gd name="T10" fmla="*/ 2147483646 w 5189"/>
                <a:gd name="T11" fmla="*/ 2147483646 h 13466"/>
                <a:gd name="T12" fmla="*/ 2147483646 w 5189"/>
                <a:gd name="T13" fmla="*/ 2147483646 h 13466"/>
                <a:gd name="T14" fmla="*/ 0 w 5189"/>
                <a:gd name="T15" fmla="*/ 0 h 13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cubicBezTo>
                    <a:pt x="4695" y="7986"/>
                    <a:pt x="4237" y="8200"/>
                    <a:pt x="3813" y="8200"/>
                  </a:cubicBezTo>
                  <a:cubicBezTo>
                    <a:pt x="1860" y="8200"/>
                    <a:pt x="631" y="3676"/>
                    <a:pt x="0" y="0"/>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556;p27"/>
            <p:cNvSpPr/>
            <p:nvPr/>
          </p:nvSpPr>
          <p:spPr>
            <a:xfrm>
              <a:off x="2722665" y="4414972"/>
              <a:ext cx="101633" cy="247722"/>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2" name="Google Shape;557;p27"/>
            <p:cNvSpPr/>
            <p:nvPr/>
          </p:nvSpPr>
          <p:spPr>
            <a:xfrm>
              <a:off x="2525752" y="3916353"/>
              <a:ext cx="395943" cy="371582"/>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3" name="Google Shape;558;p27"/>
            <p:cNvSpPr>
              <a:spLocks/>
            </p:cNvSpPr>
            <p:nvPr/>
          </p:nvSpPr>
          <p:spPr bwMode="auto">
            <a:xfrm>
              <a:off x="2568099" y="4064033"/>
              <a:ext cx="247729" cy="223903"/>
            </a:xfrm>
            <a:custGeom>
              <a:avLst/>
              <a:gdLst>
                <a:gd name="T0" fmla="*/ 2147483646 w 4461"/>
                <a:gd name="T1" fmla="*/ 0 h 4053"/>
                <a:gd name="T2" fmla="*/ 2147483646 w 4461"/>
                <a:gd name="T3" fmla="*/ 2147483646 h 4053"/>
                <a:gd name="T4" fmla="*/ 2147483646 w 4461"/>
                <a:gd name="T5" fmla="*/ 2147483646 h 4053"/>
                <a:gd name="T6" fmla="*/ 2147483646 w 4461"/>
                <a:gd name="T7" fmla="*/ 2147483646 h 4053"/>
                <a:gd name="T8" fmla="*/ 2147483646 w 4461"/>
                <a:gd name="T9" fmla="*/ 2147483646 h 4053"/>
                <a:gd name="T10" fmla="*/ 2147483646 w 4461"/>
                <a:gd name="T11" fmla="*/ 2147483646 h 4053"/>
                <a:gd name="T12" fmla="*/ 2147483646 w 4461"/>
                <a:gd name="T13" fmla="*/ 2147483646 h 4053"/>
                <a:gd name="T14" fmla="*/ 2147483646 w 4461"/>
                <a:gd name="T15" fmla="*/ 2147483646 h 4053"/>
                <a:gd name="T16" fmla="*/ 2147483646 w 4461"/>
                <a:gd name="T17" fmla="*/ 2147483646 h 4053"/>
                <a:gd name="T18" fmla="*/ 2147483646 w 4461"/>
                <a:gd name="T19" fmla="*/ 2147483646 h 4053"/>
                <a:gd name="T20" fmla="*/ 2147483646 w 4461"/>
                <a:gd name="T21" fmla="*/ 2147483646 h 4053"/>
                <a:gd name="T22" fmla="*/ 2147483646 w 4461"/>
                <a:gd name="T23" fmla="*/ 2147483646 h 4053"/>
                <a:gd name="T24" fmla="*/ 2147483646 w 4461"/>
                <a:gd name="T25" fmla="*/ 2147483646 h 4053"/>
                <a:gd name="T26" fmla="*/ 2147483646 w 4461"/>
                <a:gd name="T27" fmla="*/ 0 h 40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559;p27"/>
            <p:cNvSpPr>
              <a:spLocks/>
            </p:cNvSpPr>
            <p:nvPr/>
          </p:nvSpPr>
          <p:spPr bwMode="auto">
            <a:xfrm>
              <a:off x="2587155" y="4259352"/>
              <a:ext cx="215969" cy="130213"/>
            </a:xfrm>
            <a:custGeom>
              <a:avLst/>
              <a:gdLst>
                <a:gd name="T0" fmla="*/ 2147483646 w 3919"/>
                <a:gd name="T1" fmla="*/ 2147483646 h 2359"/>
                <a:gd name="T2" fmla="*/ 2147483646 w 3919"/>
                <a:gd name="T3" fmla="*/ 2147483646 h 2359"/>
                <a:gd name="T4" fmla="*/ 2147483646 w 3919"/>
                <a:gd name="T5" fmla="*/ 2147483646 h 2359"/>
                <a:gd name="T6" fmla="*/ 2147483646 w 3919"/>
                <a:gd name="T7" fmla="*/ 2147483646 h 2359"/>
                <a:gd name="T8" fmla="*/ 2147483646 w 3919"/>
                <a:gd name="T9" fmla="*/ 2147483646 h 2359"/>
                <a:gd name="T10" fmla="*/ 2147483646 w 3919"/>
                <a:gd name="T11" fmla="*/ 2147483646 h 2359"/>
                <a:gd name="T12" fmla="*/ 2147483646 w 3919"/>
                <a:gd name="T13" fmla="*/ 2147483646 h 2359"/>
                <a:gd name="T14" fmla="*/ 2147483646 w 3919"/>
                <a:gd name="T15" fmla="*/ 2147483646 h 2359"/>
                <a:gd name="T16" fmla="*/ 2147483646 w 3919"/>
                <a:gd name="T17" fmla="*/ 2147483646 h 2359"/>
                <a:gd name="T18" fmla="*/ 2147483646 w 3919"/>
                <a:gd name="T19" fmla="*/ 2147483646 h 2359"/>
                <a:gd name="T20" fmla="*/ 2147483646 w 3919"/>
                <a:gd name="T21" fmla="*/ 2147483646 h 2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560;p27"/>
            <p:cNvSpPr>
              <a:spLocks/>
            </p:cNvSpPr>
            <p:nvPr/>
          </p:nvSpPr>
          <p:spPr bwMode="auto">
            <a:xfrm rot="41933">
              <a:off x="2589273" y="4314930"/>
              <a:ext cx="215969" cy="76222"/>
            </a:xfrm>
            <a:custGeom>
              <a:avLst/>
              <a:gdLst>
                <a:gd name="T0" fmla="*/ 2147483646 w 3866"/>
                <a:gd name="T1" fmla="*/ 0 h 1398"/>
                <a:gd name="T2" fmla="*/ 2147483646 w 3866"/>
                <a:gd name="T3" fmla="*/ 2147483646 h 1398"/>
                <a:gd name="T4" fmla="*/ 2147483646 w 3866"/>
                <a:gd name="T5" fmla="*/ 2147483646 h 1398"/>
                <a:gd name="T6" fmla="*/ 2147483646 w 3866"/>
                <a:gd name="T7" fmla="*/ 2147483646 h 1398"/>
                <a:gd name="T8" fmla="*/ 2147483646 w 3866"/>
                <a:gd name="T9" fmla="*/ 2147483646 h 1398"/>
                <a:gd name="T10" fmla="*/ 2147483646 w 3866"/>
                <a:gd name="T11" fmla="*/ 2147483646 h 1398"/>
                <a:gd name="T12" fmla="*/ 2147483646 w 3866"/>
                <a:gd name="T13" fmla="*/ 2147483646 h 1398"/>
                <a:gd name="T14" fmla="*/ 2147483646 w 3866"/>
                <a:gd name="T15" fmla="*/ 0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561;p27"/>
            <p:cNvSpPr>
              <a:spLocks/>
            </p:cNvSpPr>
            <p:nvPr/>
          </p:nvSpPr>
          <p:spPr bwMode="auto">
            <a:xfrm>
              <a:off x="2724783" y="5007280"/>
              <a:ext cx="239259" cy="242958"/>
            </a:xfrm>
            <a:custGeom>
              <a:avLst/>
              <a:gdLst>
                <a:gd name="T0" fmla="*/ 2147483646 w 4342"/>
                <a:gd name="T1" fmla="*/ 2147483646 h 4381"/>
                <a:gd name="T2" fmla="*/ 2147483646 w 4342"/>
                <a:gd name="T3" fmla="*/ 2147483646 h 4381"/>
                <a:gd name="T4" fmla="*/ 2147483646 w 4342"/>
                <a:gd name="T5" fmla="*/ 2147483646 h 4381"/>
                <a:gd name="T6" fmla="*/ 2147483646 w 4342"/>
                <a:gd name="T7" fmla="*/ 2147483646 h 4381"/>
                <a:gd name="T8" fmla="*/ 2147483646 w 4342"/>
                <a:gd name="T9" fmla="*/ 2147483646 h 4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562;p27"/>
            <p:cNvSpPr>
              <a:spLocks/>
            </p:cNvSpPr>
            <p:nvPr/>
          </p:nvSpPr>
          <p:spPr bwMode="auto">
            <a:xfrm>
              <a:off x="2729017" y="4357806"/>
              <a:ext cx="357831" cy="854322"/>
            </a:xfrm>
            <a:custGeom>
              <a:avLst/>
              <a:gdLst>
                <a:gd name="T0" fmla="*/ 2147483646 w 6447"/>
                <a:gd name="T1" fmla="*/ 2147483646 h 15447"/>
                <a:gd name="T2" fmla="*/ 2147483646 w 6447"/>
                <a:gd name="T3" fmla="*/ 2147483646 h 15447"/>
                <a:gd name="T4" fmla="*/ 2147483646 w 6447"/>
                <a:gd name="T5" fmla="*/ 2147483646 h 15447"/>
                <a:gd name="T6" fmla="*/ 2147483646 w 6447"/>
                <a:gd name="T7" fmla="*/ 2147483646 h 15447"/>
                <a:gd name="T8" fmla="*/ 2147483646 w 6447"/>
                <a:gd name="T9" fmla="*/ 2147483646 h 15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7" h="15447" extrusionOk="0">
                  <a:moveTo>
                    <a:pt x="2198" y="1"/>
                  </a:moveTo>
                  <a:lnTo>
                    <a:pt x="1" y="14785"/>
                  </a:lnTo>
                  <a:lnTo>
                    <a:pt x="4236" y="15446"/>
                  </a:lnTo>
                  <a:lnTo>
                    <a:pt x="6446" y="610"/>
                  </a:lnTo>
                  <a:lnTo>
                    <a:pt x="2198"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563;p27"/>
            <p:cNvSpPr>
              <a:spLocks/>
            </p:cNvSpPr>
            <p:nvPr/>
          </p:nvSpPr>
          <p:spPr bwMode="auto">
            <a:xfrm>
              <a:off x="2843354" y="4373685"/>
              <a:ext cx="243494" cy="838442"/>
            </a:xfrm>
            <a:custGeom>
              <a:avLst/>
              <a:gdLst>
                <a:gd name="T0" fmla="*/ 2147483646 w 4409"/>
                <a:gd name="T1" fmla="*/ 2147483646 h 15169"/>
                <a:gd name="T2" fmla="*/ 2147483646 w 4409"/>
                <a:gd name="T3" fmla="*/ 2147483646 h 15169"/>
                <a:gd name="T4" fmla="*/ 2147483646 w 4409"/>
                <a:gd name="T5" fmla="*/ 2147483646 h 15169"/>
                <a:gd name="T6" fmla="*/ 2147483646 w 4409"/>
                <a:gd name="T7" fmla="*/ 2147483646 h 15169"/>
                <a:gd name="T8" fmla="*/ 2147483646 w 4409"/>
                <a:gd name="T9" fmla="*/ 2147483646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09" h="15169" extrusionOk="0">
                  <a:moveTo>
                    <a:pt x="2198" y="1"/>
                  </a:moveTo>
                  <a:lnTo>
                    <a:pt x="1" y="14838"/>
                  </a:lnTo>
                  <a:lnTo>
                    <a:pt x="2198" y="15168"/>
                  </a:lnTo>
                  <a:lnTo>
                    <a:pt x="4408" y="332"/>
                  </a:lnTo>
                  <a:lnTo>
                    <a:pt x="2198"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564;p27"/>
            <p:cNvSpPr>
              <a:spLocks/>
            </p:cNvSpPr>
            <p:nvPr/>
          </p:nvSpPr>
          <p:spPr bwMode="auto">
            <a:xfrm>
              <a:off x="2845471" y="4187893"/>
              <a:ext cx="241377" cy="241370"/>
            </a:xfrm>
            <a:custGeom>
              <a:avLst/>
              <a:gdLst>
                <a:gd name="T0" fmla="*/ 2147483646 w 4348"/>
                <a:gd name="T1" fmla="*/ 0 h 4380"/>
                <a:gd name="T2" fmla="*/ 2147483646 w 4348"/>
                <a:gd name="T3" fmla="*/ 2147483646 h 4380"/>
                <a:gd name="T4" fmla="*/ 2147483646 w 4348"/>
                <a:gd name="T5" fmla="*/ 2147483646 h 4380"/>
                <a:gd name="T6" fmla="*/ 2147483646 w 4348"/>
                <a:gd name="T7" fmla="*/ 2147483646 h 4380"/>
                <a:gd name="T8" fmla="*/ 2147483646 w 4348"/>
                <a:gd name="T9" fmla="*/ 0 h 4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565;p27"/>
            <p:cNvSpPr>
              <a:spLocks/>
            </p:cNvSpPr>
            <p:nvPr/>
          </p:nvSpPr>
          <p:spPr bwMode="auto">
            <a:xfrm>
              <a:off x="2942869" y="4186306"/>
              <a:ext cx="80459" cy="77809"/>
            </a:xfrm>
            <a:custGeom>
              <a:avLst/>
              <a:gdLst>
                <a:gd name="T0" fmla="*/ 2147483646 w 1443"/>
                <a:gd name="T1" fmla="*/ 0 h 1398"/>
                <a:gd name="T2" fmla="*/ 0 w 1443"/>
                <a:gd name="T3" fmla="*/ 2147483646 h 1398"/>
                <a:gd name="T4" fmla="*/ 2147483646 w 1443"/>
                <a:gd name="T5" fmla="*/ 2147483646 h 1398"/>
                <a:gd name="T6" fmla="*/ 2147483646 w 1443"/>
                <a:gd name="T7" fmla="*/ 2147483646 h 1398"/>
                <a:gd name="T8" fmla="*/ 2147483646 w 1443"/>
                <a:gd name="T9" fmla="*/ 2147483646 h 1398"/>
                <a:gd name="T10" fmla="*/ 2147483646 w 1443"/>
                <a:gd name="T11" fmla="*/ 0 h 1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566;p27"/>
            <p:cNvSpPr>
              <a:spLocks/>
            </p:cNvSpPr>
            <p:nvPr/>
          </p:nvSpPr>
          <p:spPr bwMode="auto">
            <a:xfrm>
              <a:off x="2339426" y="4662694"/>
              <a:ext cx="777065" cy="963890"/>
            </a:xfrm>
            <a:custGeom>
              <a:avLst/>
              <a:gdLst>
                <a:gd name="T0" fmla="*/ 0 w 14070"/>
                <a:gd name="T1" fmla="*/ 2147483646 h 17432"/>
                <a:gd name="T2" fmla="*/ 0 w 14070"/>
                <a:gd name="T3" fmla="*/ 2147483646 h 17432"/>
                <a:gd name="T4" fmla="*/ 2147483646 w 14070"/>
                <a:gd name="T5" fmla="*/ 2147483646 h 17432"/>
                <a:gd name="T6" fmla="*/ 2147483646 w 14070"/>
                <a:gd name="T7" fmla="*/ 2147483646 h 17432"/>
                <a:gd name="T8" fmla="*/ 2147483646 w 14070"/>
                <a:gd name="T9" fmla="*/ 2147483646 h 17432"/>
                <a:gd name="T10" fmla="*/ 2147483646 w 14070"/>
                <a:gd name="T11" fmla="*/ 2147483646 h 17432"/>
                <a:gd name="T12" fmla="*/ 0 w 14070"/>
                <a:gd name="T13" fmla="*/ 2147483646 h 17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567;p27"/>
            <p:cNvSpPr>
              <a:spLocks/>
            </p:cNvSpPr>
            <p:nvPr/>
          </p:nvSpPr>
          <p:spPr bwMode="auto">
            <a:xfrm>
              <a:off x="2375420" y="4821489"/>
              <a:ext cx="741071" cy="805095"/>
            </a:xfrm>
            <a:custGeom>
              <a:avLst/>
              <a:gdLst>
                <a:gd name="T0" fmla="*/ 2147483646 w 13409"/>
                <a:gd name="T1" fmla="*/ 2147483646 h 17432"/>
                <a:gd name="T2" fmla="*/ 2147483646 w 13409"/>
                <a:gd name="T3" fmla="*/ 2147483646 h 17432"/>
                <a:gd name="T4" fmla="*/ 2147483646 w 13409"/>
                <a:gd name="T5" fmla="*/ 2147483646 h 17432"/>
                <a:gd name="T6" fmla="*/ 2147483646 w 13409"/>
                <a:gd name="T7" fmla="*/ 2147483646 h 17432"/>
                <a:gd name="T8" fmla="*/ 2147483646 w 13409"/>
                <a:gd name="T9" fmla="*/ 2147483646 h 17432"/>
                <a:gd name="T10" fmla="*/ 2147483646 w 13409"/>
                <a:gd name="T11" fmla="*/ 2147483646 h 17432"/>
                <a:gd name="T12" fmla="*/ 2147483646 w 13409"/>
                <a:gd name="T13" fmla="*/ 2147483646 h 17432"/>
                <a:gd name="T14" fmla="*/ 2147483646 w 13409"/>
                <a:gd name="T15" fmla="*/ 2147483646 h 17432"/>
                <a:gd name="T16" fmla="*/ 2147483646 w 13409"/>
                <a:gd name="T17" fmla="*/ 2147483646 h 17432"/>
                <a:gd name="T18" fmla="*/ 2147483646 w 13409"/>
                <a:gd name="T19" fmla="*/ 2147483646 h 17432"/>
                <a:gd name="T20" fmla="*/ 2147483646 w 13409"/>
                <a:gd name="T21" fmla="*/ 2147483646 h 174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cubicBezTo>
                    <a:pt x="557" y="16876"/>
                    <a:pt x="1443" y="17432"/>
                    <a:pt x="2436" y="17432"/>
                  </a:cubicBezTo>
                  <a:lnTo>
                    <a:pt x="10311" y="17432"/>
                  </a:lnTo>
                  <a:cubicBezTo>
                    <a:pt x="12032" y="17432"/>
                    <a:pt x="13408" y="15777"/>
                    <a:pt x="13408" y="13726"/>
                  </a:cubicBezTo>
                  <a:lnTo>
                    <a:pt x="13408" y="1"/>
                  </a:lnTo>
                  <a:lnTo>
                    <a:pt x="1170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568;p27"/>
            <p:cNvSpPr/>
            <p:nvPr/>
          </p:nvSpPr>
          <p:spPr>
            <a:xfrm>
              <a:off x="2434706" y="4872304"/>
              <a:ext cx="459465" cy="492267"/>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94" name="Google Shape;569;p27"/>
            <p:cNvSpPr/>
            <p:nvPr/>
          </p:nvSpPr>
          <p:spPr>
            <a:xfrm>
              <a:off x="3376925" y="4937410"/>
              <a:ext cx="425586" cy="428749"/>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95" name="Google Shape;570;p27"/>
            <p:cNvSpPr>
              <a:spLocks/>
            </p:cNvSpPr>
            <p:nvPr/>
          </p:nvSpPr>
          <p:spPr bwMode="auto">
            <a:xfrm>
              <a:off x="2894170" y="4821489"/>
              <a:ext cx="658494" cy="768572"/>
            </a:xfrm>
            <a:custGeom>
              <a:avLst/>
              <a:gdLst>
                <a:gd name="T0" fmla="*/ 2147483646 w 11913"/>
                <a:gd name="T1" fmla="*/ 0 h 13898"/>
                <a:gd name="T2" fmla="*/ 2147483646 w 11913"/>
                <a:gd name="T3" fmla="*/ 2147483646 h 13898"/>
                <a:gd name="T4" fmla="*/ 2147483646 w 11913"/>
                <a:gd name="T5" fmla="*/ 2147483646 h 13898"/>
                <a:gd name="T6" fmla="*/ 2147483646 w 11913"/>
                <a:gd name="T7" fmla="*/ 2147483646 h 13898"/>
                <a:gd name="T8" fmla="*/ 2147483646 w 11913"/>
                <a:gd name="T9" fmla="*/ 2147483646 h 13898"/>
                <a:gd name="T10" fmla="*/ 2147483646 w 11913"/>
                <a:gd name="T11" fmla="*/ 0 h 13898"/>
                <a:gd name="T12" fmla="*/ 2147483646 w 11913"/>
                <a:gd name="T13" fmla="*/ 0 h 138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lnTo>
                    <a:pt x="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571;p27"/>
            <p:cNvSpPr>
              <a:spLocks/>
            </p:cNvSpPr>
            <p:nvPr/>
          </p:nvSpPr>
          <p:spPr bwMode="auto">
            <a:xfrm>
              <a:off x="2928048" y="4821489"/>
              <a:ext cx="624616" cy="768572"/>
            </a:xfrm>
            <a:custGeom>
              <a:avLst/>
              <a:gdLst>
                <a:gd name="T0" fmla="*/ 2147483646 w 11317"/>
                <a:gd name="T1" fmla="*/ 0 h 13898"/>
                <a:gd name="T2" fmla="*/ 2147483646 w 11317"/>
                <a:gd name="T3" fmla="*/ 2147483646 h 13898"/>
                <a:gd name="T4" fmla="*/ 2147483646 w 11317"/>
                <a:gd name="T5" fmla="*/ 2147483646 h 13898"/>
                <a:gd name="T6" fmla="*/ 2147483646 w 11317"/>
                <a:gd name="T7" fmla="*/ 2147483646 h 13898"/>
                <a:gd name="T8" fmla="*/ 0 w 11317"/>
                <a:gd name="T9" fmla="*/ 2147483646 h 13898"/>
                <a:gd name="T10" fmla="*/ 0 w 11317"/>
                <a:gd name="T11" fmla="*/ 2147483646 h 13898"/>
                <a:gd name="T12" fmla="*/ 2147483646 w 11317"/>
                <a:gd name="T13" fmla="*/ 2147483646 h 13898"/>
                <a:gd name="T14" fmla="*/ 2147483646 w 11317"/>
                <a:gd name="T15" fmla="*/ 2147483646 h 13898"/>
                <a:gd name="T16" fmla="*/ 2147483646 w 11317"/>
                <a:gd name="T17" fmla="*/ 2147483646 h 13898"/>
                <a:gd name="T18" fmla="*/ 2147483646 w 11317"/>
                <a:gd name="T19" fmla="*/ 0 h 13898"/>
                <a:gd name="T20" fmla="*/ 2147483646 w 11317"/>
                <a:gd name="T21" fmla="*/ 0 h 138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cubicBezTo>
                    <a:pt x="503" y="13394"/>
                    <a:pt x="1218" y="13897"/>
                    <a:pt x="2052" y="13897"/>
                  </a:cubicBezTo>
                  <a:lnTo>
                    <a:pt x="8669" y="13897"/>
                  </a:lnTo>
                  <a:cubicBezTo>
                    <a:pt x="10099" y="13897"/>
                    <a:pt x="11316" y="12507"/>
                    <a:pt x="11316" y="10853"/>
                  </a:cubicBezTo>
                  <a:lnTo>
                    <a:pt x="11316" y="0"/>
                  </a:lnTo>
                  <a:lnTo>
                    <a:pt x="976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97" name="Google Shape;572;p27"/>
            <p:cNvGrpSpPr>
              <a:grpSpLocks/>
            </p:cNvGrpSpPr>
            <p:nvPr/>
          </p:nvGrpSpPr>
          <p:grpSpPr bwMode="auto">
            <a:xfrm>
              <a:off x="3041664" y="5111577"/>
              <a:ext cx="320455" cy="156580"/>
              <a:chOff x="2774143" y="4536556"/>
              <a:chExt cx="320455" cy="156580"/>
            </a:xfrm>
          </p:grpSpPr>
          <p:sp>
            <p:nvSpPr>
              <p:cNvPr id="199" name="Google Shape;573;p27"/>
              <p:cNvSpPr>
                <a:spLocks/>
              </p:cNvSpPr>
              <p:nvPr/>
            </p:nvSpPr>
            <p:spPr bwMode="auto">
              <a:xfrm>
                <a:off x="2774863" y="4562471"/>
                <a:ext cx="112219" cy="98453"/>
              </a:xfrm>
              <a:custGeom>
                <a:avLst/>
                <a:gdLst>
                  <a:gd name="T0" fmla="*/ 2147483646 w 2040"/>
                  <a:gd name="T1" fmla="*/ 2147483646 h 1775"/>
                  <a:gd name="T2" fmla="*/ 2147483646 w 2040"/>
                  <a:gd name="T3" fmla="*/ 2147483646 h 1775"/>
                  <a:gd name="T4" fmla="*/ 2147483646 w 2040"/>
                  <a:gd name="T5" fmla="*/ 2147483646 h 1775"/>
                  <a:gd name="T6" fmla="*/ 2147483646 w 2040"/>
                  <a:gd name="T7" fmla="*/ 2147483646 h 1775"/>
                  <a:gd name="T8" fmla="*/ 2147483646 w 2040"/>
                  <a:gd name="T9" fmla="*/ 2147483646 h 1775"/>
                  <a:gd name="T10" fmla="*/ 2147483646 w 2040"/>
                  <a:gd name="T11" fmla="*/ 2147483646 h 1775"/>
                  <a:gd name="T12" fmla="*/ 2147483646 w 2040"/>
                  <a:gd name="T13" fmla="*/ 2147483646 h 1775"/>
                  <a:gd name="T14" fmla="*/ 2147483646 w 2040"/>
                  <a:gd name="T15" fmla="*/ 2147483646 h 1775"/>
                  <a:gd name="T16" fmla="*/ 2147483646 w 2040"/>
                  <a:gd name="T17" fmla="*/ 2147483646 h 1775"/>
                  <a:gd name="T18" fmla="*/ 2147483646 w 2040"/>
                  <a:gd name="T19" fmla="*/ 2147483646 h 1775"/>
                  <a:gd name="T20" fmla="*/ 2147483646 w 2040"/>
                  <a:gd name="T21" fmla="*/ 2147483646 h 1775"/>
                  <a:gd name="T22" fmla="*/ 2147483646 w 2040"/>
                  <a:gd name="T23" fmla="*/ 2147483646 h 1775"/>
                  <a:gd name="T24" fmla="*/ 2147483646 w 2040"/>
                  <a:gd name="T25" fmla="*/ 2147483646 h 1775"/>
                  <a:gd name="T26" fmla="*/ 2147483646 w 2040"/>
                  <a:gd name="T27" fmla="*/ 2147483646 h 1775"/>
                  <a:gd name="T28" fmla="*/ 2147483646 w 2040"/>
                  <a:gd name="T29" fmla="*/ 2147483646 h 1775"/>
                  <a:gd name="T30" fmla="*/ 2147483646 w 2040"/>
                  <a:gd name="T31" fmla="*/ 2147483646 h 1775"/>
                  <a:gd name="T32" fmla="*/ 2147483646 w 2040"/>
                  <a:gd name="T33" fmla="*/ 2147483646 h 1775"/>
                  <a:gd name="T34" fmla="*/ 2147483646 w 2040"/>
                  <a:gd name="T35" fmla="*/ 2147483646 h 1775"/>
                  <a:gd name="T36" fmla="*/ 2147483646 w 2040"/>
                  <a:gd name="T37" fmla="*/ 2147483646 h 1775"/>
                  <a:gd name="T38" fmla="*/ 2147483646 w 2040"/>
                  <a:gd name="T39" fmla="*/ 2147483646 h 1775"/>
                  <a:gd name="T40" fmla="*/ 2147483646 w 2040"/>
                  <a:gd name="T41" fmla="*/ 2147483646 h 1775"/>
                  <a:gd name="T42" fmla="*/ 2147483646 w 2040"/>
                  <a:gd name="T43" fmla="*/ 2147483646 h 1775"/>
                  <a:gd name="T44" fmla="*/ 2147483646 w 2040"/>
                  <a:gd name="T45" fmla="*/ 2147483646 h 1775"/>
                  <a:gd name="T46" fmla="*/ 2147483646 w 2040"/>
                  <a:gd name="T47" fmla="*/ 2147483646 h 1775"/>
                  <a:gd name="T48" fmla="*/ 2147483646 w 2040"/>
                  <a:gd name="T49" fmla="*/ 2147483646 h 1775"/>
                  <a:gd name="T50" fmla="*/ 2147483646 w 2040"/>
                  <a:gd name="T51" fmla="*/ 2147483646 h 1775"/>
                  <a:gd name="T52" fmla="*/ 2147483646 w 2040"/>
                  <a:gd name="T53" fmla="*/ 2147483646 h 1775"/>
                  <a:gd name="T54" fmla="*/ 2147483646 w 2040"/>
                  <a:gd name="T55" fmla="*/ 2147483646 h 1775"/>
                  <a:gd name="T56" fmla="*/ 2147483646 w 2040"/>
                  <a:gd name="T57" fmla="*/ 2147483646 h 1775"/>
                  <a:gd name="T58" fmla="*/ 2147483646 w 2040"/>
                  <a:gd name="T59" fmla="*/ 2147483646 h 1775"/>
                  <a:gd name="T60" fmla="*/ 2147483646 w 2040"/>
                  <a:gd name="T61" fmla="*/ 2147483646 h 1775"/>
                  <a:gd name="T62" fmla="*/ 2147483646 w 2040"/>
                  <a:gd name="T63" fmla="*/ 2147483646 h 1775"/>
                  <a:gd name="T64" fmla="*/ 2147483646 w 2040"/>
                  <a:gd name="T65" fmla="*/ 2147483646 h 1775"/>
                  <a:gd name="T66" fmla="*/ 2147483646 w 2040"/>
                  <a:gd name="T67" fmla="*/ 2147483646 h 1775"/>
                  <a:gd name="T68" fmla="*/ 2147483646 w 2040"/>
                  <a:gd name="T69" fmla="*/ 2147483646 h 1775"/>
                  <a:gd name="T70" fmla="*/ 2147483646 w 2040"/>
                  <a:gd name="T71" fmla="*/ 2147483646 h 1775"/>
                  <a:gd name="T72" fmla="*/ 2147483646 w 2040"/>
                  <a:gd name="T73" fmla="*/ 2147483646 h 1775"/>
                  <a:gd name="T74" fmla="*/ 2147483646 w 2040"/>
                  <a:gd name="T75" fmla="*/ 2147483646 h 1775"/>
                  <a:gd name="T76" fmla="*/ 2147483646 w 2040"/>
                  <a:gd name="T77" fmla="*/ 2147483646 h 1775"/>
                  <a:gd name="T78" fmla="*/ 2147483646 w 2040"/>
                  <a:gd name="T79" fmla="*/ 2147483646 h 1775"/>
                  <a:gd name="T80" fmla="*/ 2147483646 w 2040"/>
                  <a:gd name="T81" fmla="*/ 2147483646 h 1775"/>
                  <a:gd name="T82" fmla="*/ 2147483646 w 2040"/>
                  <a:gd name="T83" fmla="*/ 2147483646 h 1775"/>
                  <a:gd name="T84" fmla="*/ 2147483646 w 2040"/>
                  <a:gd name="T85" fmla="*/ 2147483646 h 17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lnTo>
                      <a:pt x="292"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574;p27"/>
              <p:cNvSpPr>
                <a:spLocks/>
              </p:cNvSpPr>
              <p:nvPr/>
            </p:nvSpPr>
            <p:spPr bwMode="auto">
              <a:xfrm>
                <a:off x="2897669" y="4537064"/>
                <a:ext cx="65637" cy="66694"/>
              </a:xfrm>
              <a:custGeom>
                <a:avLst/>
                <a:gdLst>
                  <a:gd name="T0" fmla="*/ 2147483646 w 1192"/>
                  <a:gd name="T1" fmla="*/ 0 h 1205"/>
                  <a:gd name="T2" fmla="*/ 2147483646 w 1192"/>
                  <a:gd name="T3" fmla="*/ 2147483646 h 1205"/>
                  <a:gd name="T4" fmla="*/ 2147483646 w 1192"/>
                  <a:gd name="T5" fmla="*/ 2147483646 h 1205"/>
                  <a:gd name="T6" fmla="*/ 2147483646 w 1192"/>
                  <a:gd name="T7" fmla="*/ 2147483646 h 1205"/>
                  <a:gd name="T8" fmla="*/ 2147483646 w 1192"/>
                  <a:gd name="T9" fmla="*/ 2147483646 h 1205"/>
                  <a:gd name="T10" fmla="*/ 2147483646 w 1192"/>
                  <a:gd name="T11" fmla="*/ 2147483646 h 1205"/>
                  <a:gd name="T12" fmla="*/ 2147483646 w 1192"/>
                  <a:gd name="T13" fmla="*/ 2147483646 h 1205"/>
                  <a:gd name="T14" fmla="*/ 2147483646 w 1192"/>
                  <a:gd name="T15" fmla="*/ 2147483646 h 1205"/>
                  <a:gd name="T16" fmla="*/ 2147483646 w 1192"/>
                  <a:gd name="T17" fmla="*/ 2147483646 h 1205"/>
                  <a:gd name="T18" fmla="*/ 2147483646 w 1192"/>
                  <a:gd name="T19" fmla="*/ 2147483646 h 1205"/>
                  <a:gd name="T20" fmla="*/ 2147483646 w 1192"/>
                  <a:gd name="T21" fmla="*/ 2147483646 h 1205"/>
                  <a:gd name="T22" fmla="*/ 2147483646 w 1192"/>
                  <a:gd name="T23" fmla="*/ 2147483646 h 1205"/>
                  <a:gd name="T24" fmla="*/ 2147483646 w 1192"/>
                  <a:gd name="T25" fmla="*/ 2147483646 h 1205"/>
                  <a:gd name="T26" fmla="*/ 2147483646 w 1192"/>
                  <a:gd name="T27" fmla="*/ 2147483646 h 1205"/>
                  <a:gd name="T28" fmla="*/ 2147483646 w 1192"/>
                  <a:gd name="T29" fmla="*/ 2147483646 h 1205"/>
                  <a:gd name="T30" fmla="*/ 2147483646 w 1192"/>
                  <a:gd name="T31" fmla="*/ 2147483646 h 1205"/>
                  <a:gd name="T32" fmla="*/ 2147483646 w 1192"/>
                  <a:gd name="T33" fmla="*/ 2147483646 h 1205"/>
                  <a:gd name="T34" fmla="*/ 2147483646 w 1192"/>
                  <a:gd name="T35" fmla="*/ 2147483646 h 1205"/>
                  <a:gd name="T36" fmla="*/ 2147483646 w 1192"/>
                  <a:gd name="T37" fmla="*/ 2147483646 h 1205"/>
                  <a:gd name="T38" fmla="*/ 2147483646 w 1192"/>
                  <a:gd name="T39" fmla="*/ 2147483646 h 1205"/>
                  <a:gd name="T40" fmla="*/ 2147483646 w 1192"/>
                  <a:gd name="T41" fmla="*/ 2147483646 h 1205"/>
                  <a:gd name="T42" fmla="*/ 2147483646 w 1192"/>
                  <a:gd name="T43" fmla="*/ 2147483646 h 1205"/>
                  <a:gd name="T44" fmla="*/ 2147483646 w 1192"/>
                  <a:gd name="T45" fmla="*/ 2147483646 h 1205"/>
                  <a:gd name="T46" fmla="*/ 2147483646 w 1192"/>
                  <a:gd name="T47" fmla="*/ 2147483646 h 1205"/>
                  <a:gd name="T48" fmla="*/ 2147483646 w 1192"/>
                  <a:gd name="T49" fmla="*/ 2147483646 h 1205"/>
                  <a:gd name="T50" fmla="*/ 2147483646 w 1192"/>
                  <a:gd name="T51" fmla="*/ 2147483646 h 1205"/>
                  <a:gd name="T52" fmla="*/ 2147483646 w 1192"/>
                  <a:gd name="T53" fmla="*/ 2147483646 h 1205"/>
                  <a:gd name="T54" fmla="*/ 2147483646 w 1192"/>
                  <a:gd name="T55" fmla="*/ 2147483646 h 1205"/>
                  <a:gd name="T56" fmla="*/ 2147483646 w 1192"/>
                  <a:gd name="T57" fmla="*/ 2147483646 h 1205"/>
                  <a:gd name="T58" fmla="*/ 2147483646 w 1192"/>
                  <a:gd name="T59" fmla="*/ 2147483646 h 1205"/>
                  <a:gd name="T60" fmla="*/ 2147483646 w 1192"/>
                  <a:gd name="T61" fmla="*/ 0 h 12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575;p27"/>
              <p:cNvSpPr>
                <a:spLocks/>
              </p:cNvSpPr>
              <p:nvPr/>
            </p:nvSpPr>
            <p:spPr bwMode="auto">
              <a:xfrm>
                <a:off x="2967541" y="4565647"/>
                <a:ext cx="127041" cy="127037"/>
              </a:xfrm>
              <a:custGeom>
                <a:avLst/>
                <a:gdLst>
                  <a:gd name="T0" fmla="*/ 2147483646 w 2303"/>
                  <a:gd name="T1" fmla="*/ 2147483646 h 2304"/>
                  <a:gd name="T2" fmla="*/ 2147483646 w 2303"/>
                  <a:gd name="T3" fmla="*/ 2147483646 h 2304"/>
                  <a:gd name="T4" fmla="*/ 0 w 2303"/>
                  <a:gd name="T5" fmla="*/ 2147483646 h 2304"/>
                  <a:gd name="T6" fmla="*/ 2147483646 w 2303"/>
                  <a:gd name="T7" fmla="*/ 2147483646 h 2304"/>
                  <a:gd name="T8" fmla="*/ 2147483646 w 2303"/>
                  <a:gd name="T9" fmla="*/ 2147483646 h 2304"/>
                  <a:gd name="T10" fmla="*/ 2147483646 w 2303"/>
                  <a:gd name="T11" fmla="*/ 2147483646 h 2304"/>
                  <a:gd name="T12" fmla="*/ 2147483646 w 2303"/>
                  <a:gd name="T13" fmla="*/ 2147483646 h 2304"/>
                  <a:gd name="T14" fmla="*/ 2147483646 w 2303"/>
                  <a:gd name="T15" fmla="*/ 2147483646 h 2304"/>
                  <a:gd name="T16" fmla="*/ 2147483646 w 2303"/>
                  <a:gd name="T17" fmla="*/ 2147483646 h 2304"/>
                  <a:gd name="T18" fmla="*/ 2147483646 w 2303"/>
                  <a:gd name="T19" fmla="*/ 2147483646 h 2304"/>
                  <a:gd name="T20" fmla="*/ 2147483646 w 2303"/>
                  <a:gd name="T21" fmla="*/ 2147483646 h 2304"/>
                  <a:gd name="T22" fmla="*/ 2147483646 w 2303"/>
                  <a:gd name="T23" fmla="*/ 2147483646 h 2304"/>
                  <a:gd name="T24" fmla="*/ 2147483646 w 2303"/>
                  <a:gd name="T25" fmla="*/ 2147483646 h 2304"/>
                  <a:gd name="T26" fmla="*/ 2147483646 w 2303"/>
                  <a:gd name="T27" fmla="*/ 2147483646 h 2304"/>
                  <a:gd name="T28" fmla="*/ 2147483646 w 2303"/>
                  <a:gd name="T29" fmla="*/ 2147483646 h 2304"/>
                  <a:gd name="T30" fmla="*/ 2147483646 w 2303"/>
                  <a:gd name="T31" fmla="*/ 2147483646 h 2304"/>
                  <a:gd name="T32" fmla="*/ 2147483646 w 2303"/>
                  <a:gd name="T33" fmla="*/ 2147483646 h 2304"/>
                  <a:gd name="T34" fmla="*/ 2147483646 w 2303"/>
                  <a:gd name="T35" fmla="*/ 2147483646 h 2304"/>
                  <a:gd name="T36" fmla="*/ 2147483646 w 2303"/>
                  <a:gd name="T37" fmla="*/ 2147483646 h 2304"/>
                  <a:gd name="T38" fmla="*/ 2147483646 w 2303"/>
                  <a:gd name="T39" fmla="*/ 2147483646 h 2304"/>
                  <a:gd name="T40" fmla="*/ 2147483646 w 2303"/>
                  <a:gd name="T41" fmla="*/ 2147483646 h 2304"/>
                  <a:gd name="T42" fmla="*/ 2147483646 w 2303"/>
                  <a:gd name="T43" fmla="*/ 2147483646 h 2304"/>
                  <a:gd name="T44" fmla="*/ 2147483646 w 2303"/>
                  <a:gd name="T45" fmla="*/ 2147483646 h 2304"/>
                  <a:gd name="T46" fmla="*/ 2147483646 w 2303"/>
                  <a:gd name="T47" fmla="*/ 2147483646 h 2304"/>
                  <a:gd name="T48" fmla="*/ 2147483646 w 2303"/>
                  <a:gd name="T49" fmla="*/ 2147483646 h 2304"/>
                  <a:gd name="T50" fmla="*/ 2147483646 w 2303"/>
                  <a:gd name="T51" fmla="*/ 2147483646 h 2304"/>
                  <a:gd name="T52" fmla="*/ 2147483646 w 2303"/>
                  <a:gd name="T53" fmla="*/ 2147483646 h 2304"/>
                  <a:gd name="T54" fmla="*/ 2147483646 w 2303"/>
                  <a:gd name="T55" fmla="*/ 2147483646 h 2304"/>
                  <a:gd name="T56" fmla="*/ 2147483646 w 2303"/>
                  <a:gd name="T57" fmla="*/ 2147483646 h 2304"/>
                  <a:gd name="T58" fmla="*/ 2147483646 w 2303"/>
                  <a:gd name="T59" fmla="*/ 2147483646 h 2304"/>
                  <a:gd name="T60" fmla="*/ 2147483646 w 2303"/>
                  <a:gd name="T61" fmla="*/ 2147483646 h 2304"/>
                  <a:gd name="T62" fmla="*/ 2147483646 w 2303"/>
                  <a:gd name="T63" fmla="*/ 2147483646 h 2304"/>
                  <a:gd name="T64" fmla="*/ 2147483646 w 2303"/>
                  <a:gd name="T65" fmla="*/ 2147483646 h 2304"/>
                  <a:gd name="T66" fmla="*/ 2147483646 w 2303"/>
                  <a:gd name="T67" fmla="*/ 2147483646 h 2304"/>
                  <a:gd name="T68" fmla="*/ 2147483646 w 2303"/>
                  <a:gd name="T69" fmla="*/ 2147483646 h 2304"/>
                  <a:gd name="T70" fmla="*/ 2147483646 w 2303"/>
                  <a:gd name="T71" fmla="*/ 2147483646 h 2304"/>
                  <a:gd name="T72" fmla="*/ 2147483646 w 2303"/>
                  <a:gd name="T73" fmla="*/ 2147483646 h 2304"/>
                  <a:gd name="T74" fmla="*/ 2147483646 w 2303"/>
                  <a:gd name="T75" fmla="*/ 2147483646 h 2304"/>
                  <a:gd name="T76" fmla="*/ 2147483646 w 2303"/>
                  <a:gd name="T77" fmla="*/ 2147483646 h 2304"/>
                  <a:gd name="T78" fmla="*/ 2147483646 w 2303"/>
                  <a:gd name="T79" fmla="*/ 2147483646 h 2304"/>
                  <a:gd name="T80" fmla="*/ 2147483646 w 2303"/>
                  <a:gd name="T81" fmla="*/ 2147483646 h 2304"/>
                  <a:gd name="T82" fmla="*/ 2147483646 w 2303"/>
                  <a:gd name="T83" fmla="*/ 2147483646 h 2304"/>
                  <a:gd name="T84" fmla="*/ 2147483646 w 2303"/>
                  <a:gd name="T85" fmla="*/ 2147483646 h 2304"/>
                  <a:gd name="T86" fmla="*/ 2147483646 w 2303"/>
                  <a:gd name="T87" fmla="*/ 2147483646 h 2304"/>
                  <a:gd name="T88" fmla="*/ 2147483646 w 2303"/>
                  <a:gd name="T89" fmla="*/ 2147483646 h 2304"/>
                  <a:gd name="T90" fmla="*/ 2147483646 w 2303"/>
                  <a:gd name="T91" fmla="*/ 2147483646 h 2304"/>
                  <a:gd name="T92" fmla="*/ 2147483646 w 2303"/>
                  <a:gd name="T93" fmla="*/ 2147483646 h 2304"/>
                  <a:gd name="T94" fmla="*/ 2147483646 w 2303"/>
                  <a:gd name="T95" fmla="*/ 2147483646 h 2304"/>
                  <a:gd name="T96" fmla="*/ 2147483646 w 2303"/>
                  <a:gd name="T97" fmla="*/ 2147483646 h 2304"/>
                  <a:gd name="T98" fmla="*/ 2147483646 w 2303"/>
                  <a:gd name="T99" fmla="*/ 2147483646 h 2304"/>
                  <a:gd name="T100" fmla="*/ 2147483646 w 2303"/>
                  <a:gd name="T101" fmla="*/ 2147483646 h 2304"/>
                  <a:gd name="T102" fmla="*/ 2147483646 w 2303"/>
                  <a:gd name="T103" fmla="*/ 2147483646 h 2304"/>
                  <a:gd name="T104" fmla="*/ 2147483646 w 2303"/>
                  <a:gd name="T105" fmla="*/ 2147483646 h 2304"/>
                  <a:gd name="T106" fmla="*/ 2147483646 w 2303"/>
                  <a:gd name="T107" fmla="*/ 2147483646 h 2304"/>
                  <a:gd name="T108" fmla="*/ 2147483646 w 2303"/>
                  <a:gd name="T109" fmla="*/ 2147483646 h 2304"/>
                  <a:gd name="T110" fmla="*/ 2147483646 w 2303"/>
                  <a:gd name="T111" fmla="*/ 2147483646 h 2304"/>
                  <a:gd name="T112" fmla="*/ 2147483646 w 2303"/>
                  <a:gd name="T113" fmla="*/ 2147483646 h 2304"/>
                  <a:gd name="T114" fmla="*/ 2147483646 w 2303"/>
                  <a:gd name="T115" fmla="*/ 2147483646 h 2304"/>
                  <a:gd name="T116" fmla="*/ 2147483646 w 2303"/>
                  <a:gd name="T117" fmla="*/ 2147483646 h 2304"/>
                  <a:gd name="T118" fmla="*/ 2147483646 w 2303"/>
                  <a:gd name="T119" fmla="*/ 2147483646 h 2304"/>
                  <a:gd name="T120" fmla="*/ 2147483646 w 2303"/>
                  <a:gd name="T121" fmla="*/ 2147483646 h 2304"/>
                  <a:gd name="T122" fmla="*/ 2147483646 w 2303"/>
                  <a:gd name="T123" fmla="*/ 2147483646 h 2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lnTo>
                      <a:pt x="225"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98" name="Google Shape;576;p27"/>
            <p:cNvSpPr>
              <a:spLocks/>
            </p:cNvSpPr>
            <p:nvPr/>
          </p:nvSpPr>
          <p:spPr bwMode="auto">
            <a:xfrm>
              <a:off x="3027563" y="5577358"/>
              <a:ext cx="391710" cy="49226"/>
            </a:xfrm>
            <a:custGeom>
              <a:avLst/>
              <a:gdLst>
                <a:gd name="T0" fmla="*/ 2147483646 w 7056"/>
                <a:gd name="T1" fmla="*/ 0 h 887"/>
                <a:gd name="T2" fmla="*/ 2147483646 w 7056"/>
                <a:gd name="T3" fmla="*/ 2147483646 h 887"/>
                <a:gd name="T4" fmla="*/ 2147483646 w 7056"/>
                <a:gd name="T5" fmla="*/ 2147483646 h 887"/>
                <a:gd name="T6" fmla="*/ 2147483646 w 7056"/>
                <a:gd name="T7" fmla="*/ 0 h 887"/>
                <a:gd name="T8" fmla="*/ 2147483646 w 7056"/>
                <a:gd name="T9" fmla="*/ 0 h 8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56" h="887" extrusionOk="0">
                  <a:moveTo>
                    <a:pt x="1" y="0"/>
                  </a:moveTo>
                  <a:lnTo>
                    <a:pt x="1" y="887"/>
                  </a:lnTo>
                  <a:lnTo>
                    <a:pt x="7055" y="887"/>
                  </a:lnTo>
                  <a:lnTo>
                    <a:pt x="7055" y="0"/>
                  </a:lnTo>
                  <a:lnTo>
                    <a:pt x="1"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28" name="Google Shape;578;p27"/>
          <p:cNvSpPr>
            <a:spLocks/>
          </p:cNvSpPr>
          <p:nvPr/>
        </p:nvSpPr>
        <p:spPr bwMode="auto">
          <a:xfrm>
            <a:off x="2481269" y="6418263"/>
            <a:ext cx="198437" cy="165100"/>
          </a:xfrm>
          <a:custGeom>
            <a:avLst/>
            <a:gdLst>
              <a:gd name="T0" fmla="*/ 2147483646 w 4806"/>
              <a:gd name="T1" fmla="*/ 2147483646 h 2979"/>
              <a:gd name="T2" fmla="*/ 2147483646 w 4806"/>
              <a:gd name="T3" fmla="*/ 2147483646 h 2979"/>
              <a:gd name="T4" fmla="*/ 2147483646 w 4806"/>
              <a:gd name="T5" fmla="*/ 2147483646 h 2979"/>
              <a:gd name="T6" fmla="*/ 2147483646 w 4806"/>
              <a:gd name="T7" fmla="*/ 2147483646 h 2979"/>
              <a:gd name="T8" fmla="*/ 2147483646 w 4806"/>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2979" extrusionOk="0">
                <a:moveTo>
                  <a:pt x="1" y="1"/>
                </a:moveTo>
                <a:lnTo>
                  <a:pt x="1" y="2978"/>
                </a:lnTo>
                <a:lnTo>
                  <a:pt x="4805" y="2978"/>
                </a:lnTo>
                <a:lnTo>
                  <a:pt x="4805"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229" name="Group 228"/>
          <p:cNvGrpSpPr>
            <a:grpSpLocks/>
          </p:cNvGrpSpPr>
          <p:nvPr userDrawn="1"/>
        </p:nvGrpSpPr>
        <p:grpSpPr bwMode="auto">
          <a:xfrm>
            <a:off x="1143002" y="5626100"/>
            <a:ext cx="6989763" cy="1231900"/>
            <a:chOff x="1524301" y="5626805"/>
            <a:chExt cx="9320239" cy="1231195"/>
          </a:xfrm>
        </p:grpSpPr>
        <p:sp>
          <p:nvSpPr>
            <p:cNvPr id="230" name="Google Shape;577;p27"/>
            <p:cNvSpPr>
              <a:spLocks/>
            </p:cNvSpPr>
            <p:nvPr/>
          </p:nvSpPr>
          <p:spPr bwMode="auto">
            <a:xfrm>
              <a:off x="3308758" y="6402649"/>
              <a:ext cx="264598" cy="452178"/>
            </a:xfrm>
            <a:custGeom>
              <a:avLst/>
              <a:gdLst>
                <a:gd name="T0" fmla="*/ 2147483646 w 4806"/>
                <a:gd name="T1" fmla="*/ 2147483646 h 8167"/>
                <a:gd name="T2" fmla="*/ 2147483646 w 4806"/>
                <a:gd name="T3" fmla="*/ 2147483646 h 8167"/>
                <a:gd name="T4" fmla="*/ 2147483646 w 4806"/>
                <a:gd name="T5" fmla="*/ 2147483646 h 8167"/>
                <a:gd name="T6" fmla="*/ 2147483646 w 4806"/>
                <a:gd name="T7" fmla="*/ 2147483646 h 8167"/>
                <a:gd name="T8" fmla="*/ 2147483646 w 4806"/>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8167" extrusionOk="0">
                  <a:moveTo>
                    <a:pt x="1" y="1"/>
                  </a:moveTo>
                  <a:lnTo>
                    <a:pt x="1" y="8167"/>
                  </a:lnTo>
                  <a:lnTo>
                    <a:pt x="4805" y="8167"/>
                  </a:lnTo>
                  <a:lnTo>
                    <a:pt x="4805"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31" name="Google Shape;579;p27"/>
            <p:cNvGrpSpPr>
              <a:grpSpLocks/>
            </p:cNvGrpSpPr>
            <p:nvPr userDrawn="1"/>
          </p:nvGrpSpPr>
          <p:grpSpPr bwMode="auto">
            <a:xfrm>
              <a:off x="1524301" y="5626805"/>
              <a:ext cx="9320239" cy="1231194"/>
              <a:chOff x="929285" y="5051507"/>
              <a:chExt cx="7315206" cy="1231194"/>
            </a:xfrm>
          </p:grpSpPr>
          <p:sp>
            <p:nvSpPr>
              <p:cNvPr id="232" name="Google Shape;580;p27"/>
              <p:cNvSpPr>
                <a:spLocks/>
              </p:cNvSpPr>
              <p:nvPr/>
            </p:nvSpPr>
            <p:spPr bwMode="auto">
              <a:xfrm>
                <a:off x="929285" y="5051507"/>
                <a:ext cx="7315206" cy="420447"/>
              </a:xfrm>
              <a:custGeom>
                <a:avLst/>
                <a:gdLst>
                  <a:gd name="T0" fmla="*/ 2147483646 w 132354"/>
                  <a:gd name="T1" fmla="*/ 2147483646 h 7612"/>
                  <a:gd name="T2" fmla="*/ 2147483646 w 132354"/>
                  <a:gd name="T3" fmla="*/ 2147483646 h 7612"/>
                  <a:gd name="T4" fmla="*/ 2147483646 w 132354"/>
                  <a:gd name="T5" fmla="*/ 2147483646 h 7612"/>
                  <a:gd name="T6" fmla="*/ 2147483646 w 132354"/>
                  <a:gd name="T7" fmla="*/ 2147483646 h 7612"/>
                  <a:gd name="T8" fmla="*/ 2147483646 w 132354"/>
                  <a:gd name="T9" fmla="*/ 2147483646 h 7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7612" extrusionOk="0">
                    <a:moveTo>
                      <a:pt x="1" y="1"/>
                    </a:moveTo>
                    <a:lnTo>
                      <a:pt x="1" y="7611"/>
                    </a:lnTo>
                    <a:lnTo>
                      <a:pt x="132353" y="7611"/>
                    </a:lnTo>
                    <a:lnTo>
                      <a:pt x="132353" y="1"/>
                    </a:lnTo>
                    <a:lnTo>
                      <a:pt x="1" y="1"/>
                    </a:lnTo>
                    <a:close/>
                  </a:path>
                </a:pathLst>
              </a:custGeom>
              <a:solidFill>
                <a:srgbClr val="EFEDD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581;p27"/>
              <p:cNvSpPr>
                <a:spLocks/>
              </p:cNvSpPr>
              <p:nvPr/>
            </p:nvSpPr>
            <p:spPr bwMode="auto">
              <a:xfrm>
                <a:off x="929285" y="5051507"/>
                <a:ext cx="7315206" cy="133274"/>
              </a:xfrm>
              <a:custGeom>
                <a:avLst/>
                <a:gdLst>
                  <a:gd name="T0" fmla="*/ 2147483646 w 132354"/>
                  <a:gd name="T1" fmla="*/ 2147483646 h 2423"/>
                  <a:gd name="T2" fmla="*/ 2147483646 w 132354"/>
                  <a:gd name="T3" fmla="*/ 2147483646 h 2423"/>
                  <a:gd name="T4" fmla="*/ 2147483646 w 132354"/>
                  <a:gd name="T5" fmla="*/ 2147483646 h 2423"/>
                  <a:gd name="T6" fmla="*/ 2147483646 w 132354"/>
                  <a:gd name="T7" fmla="*/ 2147483646 h 2423"/>
                  <a:gd name="T8" fmla="*/ 2147483646 w 132354"/>
                  <a:gd name="T9" fmla="*/ 2147483646 h 2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2423" extrusionOk="0">
                    <a:moveTo>
                      <a:pt x="1" y="1"/>
                    </a:moveTo>
                    <a:lnTo>
                      <a:pt x="1" y="2423"/>
                    </a:lnTo>
                    <a:lnTo>
                      <a:pt x="132353" y="2423"/>
                    </a:lnTo>
                    <a:lnTo>
                      <a:pt x="132353" y="1"/>
                    </a:lnTo>
                    <a:lnTo>
                      <a:pt x="1" y="1"/>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582;p27"/>
              <p:cNvSpPr>
                <a:spLocks/>
              </p:cNvSpPr>
              <p:nvPr/>
            </p:nvSpPr>
            <p:spPr bwMode="auto">
              <a:xfrm>
                <a:off x="6669471" y="5830524"/>
                <a:ext cx="264164" cy="452178"/>
              </a:xfrm>
              <a:custGeom>
                <a:avLst/>
                <a:gdLst>
                  <a:gd name="T0" fmla="*/ 2147483646 w 4792"/>
                  <a:gd name="T1" fmla="*/ 2147483646 h 8167"/>
                  <a:gd name="T2" fmla="*/ 2147483646 w 4792"/>
                  <a:gd name="T3" fmla="*/ 2147483646 h 8167"/>
                  <a:gd name="T4" fmla="*/ 2147483646 w 4792"/>
                  <a:gd name="T5" fmla="*/ 2147483646 h 8167"/>
                  <a:gd name="T6" fmla="*/ 2147483646 w 4792"/>
                  <a:gd name="T7" fmla="*/ 2147483646 h 8167"/>
                  <a:gd name="T8" fmla="*/ 2147483646 w 4792"/>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8167" extrusionOk="0">
                    <a:moveTo>
                      <a:pt x="1" y="1"/>
                    </a:moveTo>
                    <a:lnTo>
                      <a:pt x="1" y="8167"/>
                    </a:lnTo>
                    <a:lnTo>
                      <a:pt x="4792" y="8167"/>
                    </a:lnTo>
                    <a:lnTo>
                      <a:pt x="4792"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583;p27"/>
              <p:cNvSpPr>
                <a:spLocks/>
              </p:cNvSpPr>
              <p:nvPr/>
            </p:nvSpPr>
            <p:spPr bwMode="auto">
              <a:xfrm>
                <a:off x="6669471" y="5830524"/>
                <a:ext cx="264164" cy="165006"/>
              </a:xfrm>
              <a:custGeom>
                <a:avLst/>
                <a:gdLst>
                  <a:gd name="T0" fmla="*/ 2147483646 w 4792"/>
                  <a:gd name="T1" fmla="*/ 2147483646 h 2979"/>
                  <a:gd name="T2" fmla="*/ 2147483646 w 4792"/>
                  <a:gd name="T3" fmla="*/ 2147483646 h 2979"/>
                  <a:gd name="T4" fmla="*/ 2147483646 w 4792"/>
                  <a:gd name="T5" fmla="*/ 2147483646 h 2979"/>
                  <a:gd name="T6" fmla="*/ 2147483646 w 4792"/>
                  <a:gd name="T7" fmla="*/ 2147483646 h 2979"/>
                  <a:gd name="T8" fmla="*/ 2147483646 w 4792"/>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2979" extrusionOk="0">
                    <a:moveTo>
                      <a:pt x="1" y="1"/>
                    </a:moveTo>
                    <a:lnTo>
                      <a:pt x="1" y="2978"/>
                    </a:lnTo>
                    <a:lnTo>
                      <a:pt x="4792" y="2978"/>
                    </a:lnTo>
                    <a:lnTo>
                      <a:pt x="4792"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584;p27"/>
              <p:cNvSpPr>
                <a:spLocks/>
              </p:cNvSpPr>
              <p:nvPr/>
            </p:nvSpPr>
            <p:spPr bwMode="auto">
              <a:xfrm>
                <a:off x="1653661" y="5471954"/>
                <a:ext cx="5864791" cy="360156"/>
              </a:xfrm>
              <a:custGeom>
                <a:avLst/>
                <a:gdLst>
                  <a:gd name="T0" fmla="*/ 2147483646 w 106109"/>
                  <a:gd name="T1" fmla="*/ 0 h 6499"/>
                  <a:gd name="T2" fmla="*/ 2147483646 w 106109"/>
                  <a:gd name="T3" fmla="*/ 2147483646 h 6499"/>
                  <a:gd name="T4" fmla="*/ 2147483646 w 106109"/>
                  <a:gd name="T5" fmla="*/ 2147483646 h 6499"/>
                  <a:gd name="T6" fmla="*/ 2147483646 w 106109"/>
                  <a:gd name="T7" fmla="*/ 0 h 6499"/>
                  <a:gd name="T8" fmla="*/ 2147483646 w 106109"/>
                  <a:gd name="T9" fmla="*/ 0 h 6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6499" extrusionOk="0">
                    <a:moveTo>
                      <a:pt x="1" y="0"/>
                    </a:moveTo>
                    <a:lnTo>
                      <a:pt x="1" y="6499"/>
                    </a:lnTo>
                    <a:lnTo>
                      <a:pt x="106108" y="6499"/>
                    </a:lnTo>
                    <a:lnTo>
                      <a:pt x="106108" y="0"/>
                    </a:lnTo>
                    <a:lnTo>
                      <a:pt x="1"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585;p27"/>
              <p:cNvSpPr>
                <a:spLocks/>
              </p:cNvSpPr>
              <p:nvPr/>
            </p:nvSpPr>
            <p:spPr bwMode="auto">
              <a:xfrm>
                <a:off x="1653661" y="5471954"/>
                <a:ext cx="5864791" cy="176111"/>
              </a:xfrm>
              <a:custGeom>
                <a:avLst/>
                <a:gdLst>
                  <a:gd name="T0" fmla="*/ 2147483646 w 106109"/>
                  <a:gd name="T1" fmla="*/ 0 h 3190"/>
                  <a:gd name="T2" fmla="*/ 2147483646 w 106109"/>
                  <a:gd name="T3" fmla="*/ 2147483646 h 3190"/>
                  <a:gd name="T4" fmla="*/ 2147483646 w 106109"/>
                  <a:gd name="T5" fmla="*/ 2147483646 h 3190"/>
                  <a:gd name="T6" fmla="*/ 2147483646 w 106109"/>
                  <a:gd name="T7" fmla="*/ 0 h 3190"/>
                  <a:gd name="T8" fmla="*/ 2147483646 w 106109"/>
                  <a:gd name="T9" fmla="*/ 0 h 3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3190" extrusionOk="0">
                    <a:moveTo>
                      <a:pt x="1" y="0"/>
                    </a:moveTo>
                    <a:lnTo>
                      <a:pt x="1" y="3190"/>
                    </a:lnTo>
                    <a:lnTo>
                      <a:pt x="106108" y="3190"/>
                    </a:lnTo>
                    <a:lnTo>
                      <a:pt x="106108" y="0"/>
                    </a:lnTo>
                    <a:lnTo>
                      <a:pt x="1" y="0"/>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Tree>
    <p:extLst>
      <p:ext uri="{BB962C8B-B14F-4D97-AF65-F5344CB8AC3E}">
        <p14:creationId xmlns:p14="http://schemas.microsoft.com/office/powerpoint/2010/main" val="309657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5"/>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4"/>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8"/>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39"/>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43"/>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29"/>
                                        </p:tgtEl>
                                        <p:attrNameLst>
                                          <p:attrName>style.visibility</p:attrName>
                                        </p:attrNameLst>
                                      </p:cBhvr>
                                      <p:to>
                                        <p:strVal val="visible"/>
                                      </p:to>
                                    </p:set>
                                    <p:anim calcmode="lin" valueType="num">
                                      <p:cBhvr additive="base">
                                        <p:cTn id="19" dur="500" fill="hold"/>
                                        <p:tgtEl>
                                          <p:spTgt spid="229"/>
                                        </p:tgtEl>
                                        <p:attrNameLst>
                                          <p:attrName>ppt_x</p:attrName>
                                        </p:attrNameLst>
                                      </p:cBhvr>
                                      <p:tavLst>
                                        <p:tav tm="0">
                                          <p:val>
                                            <p:strVal val="#ppt_x"/>
                                          </p:val>
                                        </p:tav>
                                        <p:tav tm="100000">
                                          <p:val>
                                            <p:strVal val="#ppt_x"/>
                                          </p:val>
                                        </p:tav>
                                      </p:tavLst>
                                    </p:anim>
                                    <p:anim calcmode="lin" valueType="num">
                                      <p:cBhvr additive="base">
                                        <p:cTn id="20" dur="500" fill="hold"/>
                                        <p:tgtEl>
                                          <p:spTgt spid="22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 calcmode="lin" valueType="num">
                                      <p:cBhvr additive="base">
                                        <p:cTn id="24" dur="500" fill="hold"/>
                                        <p:tgtEl>
                                          <p:spTgt spid="155"/>
                                        </p:tgtEl>
                                        <p:attrNameLst>
                                          <p:attrName>ppt_x</p:attrName>
                                        </p:attrNameLst>
                                      </p:cBhvr>
                                      <p:tavLst>
                                        <p:tav tm="0">
                                          <p:val>
                                            <p:strVal val="0-#ppt_w/2"/>
                                          </p:val>
                                        </p:tav>
                                        <p:tav tm="100000">
                                          <p:val>
                                            <p:strVal val="#ppt_x"/>
                                          </p:val>
                                        </p:tav>
                                      </p:tavLst>
                                    </p:anim>
                                    <p:anim calcmode="lin" valueType="num">
                                      <p:cBhvr additive="base">
                                        <p:cTn id="25" dur="500" fill="hold"/>
                                        <p:tgtEl>
                                          <p:spTgt spid="15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500" fill="hold"/>
                                        <p:tgtEl>
                                          <p:spTgt spid="98"/>
                                        </p:tgtEl>
                                        <p:attrNameLst>
                                          <p:attrName>ppt_x</p:attrName>
                                        </p:attrNameLst>
                                      </p:cBhvr>
                                      <p:tavLst>
                                        <p:tav tm="0">
                                          <p:val>
                                            <p:strVal val="1+#ppt_w/2"/>
                                          </p:val>
                                        </p:tav>
                                        <p:tav tm="100000">
                                          <p:val>
                                            <p:strVal val="#ppt_x"/>
                                          </p:val>
                                        </p:tav>
                                      </p:tavLst>
                                    </p:anim>
                                    <p:anim calcmode="lin" valueType="num">
                                      <p:cBhvr additive="base">
                                        <p:cTn id="30" dur="500" fill="hold"/>
                                        <p:tgtEl>
                                          <p:spTgt spid="98"/>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a:spLocks/>
            </p:cNvSpPr>
            <p:nvPr/>
          </p:nvSpPr>
          <p:spPr bwMode="auto">
            <a:xfrm>
              <a:off x="661380" y="219519"/>
              <a:ext cx="8068625"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E2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p:cNvSpPr/>
          <p:nvPr userDrawn="1"/>
        </p:nvSpPr>
        <p:spPr>
          <a:xfrm rot="126755">
            <a:off x="2319338" y="1090613"/>
            <a:ext cx="4162425" cy="4730750"/>
          </a:xfrm>
          <a:prstGeom prst="rect">
            <a:avLst/>
          </a:prstGeom>
          <a:solidFill>
            <a:srgbClr val="FFE285"/>
          </a:solidFill>
          <a:ln>
            <a:noFill/>
          </a:ln>
        </p:spPr>
        <p:txBody>
          <a:bodyPr spcFirstLastPara="1" lIns="68569" tIns="68569" rIns="68569" bIns="68569" anchor="ctr"/>
          <a:lstStyle/>
          <a:p>
            <a:pPr eaLnBrk="1" fontAlgn="auto" hangingPunct="1">
              <a:spcBef>
                <a:spcPts val="0"/>
              </a:spcBef>
              <a:spcAft>
                <a:spcPts val="0"/>
              </a:spcAft>
              <a:defRPr/>
            </a:pPr>
            <a:endParaRPr sz="375" i="0" dirty="0">
              <a:solidFill>
                <a:prstClr val="black"/>
              </a:solidFill>
              <a:latin typeface="Arial"/>
            </a:endParaRPr>
          </a:p>
        </p:txBody>
      </p:sp>
      <p:sp>
        <p:nvSpPr>
          <p:cNvPr id="71" name="Google Shape;1766;p26"/>
          <p:cNvSpPr/>
          <p:nvPr userDrawn="1"/>
        </p:nvSpPr>
        <p:spPr>
          <a:xfrm rot="21464125">
            <a:off x="2108206" y="773125"/>
            <a:ext cx="963613"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2" name="Google Shape;1767;p26"/>
          <p:cNvSpPr/>
          <p:nvPr userDrawn="1"/>
        </p:nvSpPr>
        <p:spPr>
          <a:xfrm rot="4829593">
            <a:off x="5537206" y="1168407"/>
            <a:ext cx="1546225" cy="83185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grpSp>
        <p:nvGrpSpPr>
          <p:cNvPr id="73" name="Google Shape;211;p3"/>
          <p:cNvGrpSpPr>
            <a:grpSpLocks/>
          </p:cNvGrpSpPr>
          <p:nvPr userDrawn="1"/>
        </p:nvGrpSpPr>
        <p:grpSpPr bwMode="auto">
          <a:xfrm>
            <a:off x="773114" y="1581150"/>
            <a:ext cx="333375" cy="398463"/>
            <a:chOff x="2495125" y="2142250"/>
            <a:chExt cx="444275" cy="398525"/>
          </a:xfrm>
        </p:grpSpPr>
        <p:sp>
          <p:nvSpPr>
            <p:cNvPr id="74" name="Google Shape;212;p3"/>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213;p3"/>
            <p:cNvSpPr/>
            <p:nvPr/>
          </p:nvSpPr>
          <p:spPr>
            <a:xfrm>
              <a:off x="2655910" y="2307376"/>
              <a:ext cx="95201"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6" name="Google Shape;214;p3"/>
          <p:cNvGrpSpPr>
            <a:grpSpLocks/>
          </p:cNvGrpSpPr>
          <p:nvPr userDrawn="1"/>
        </p:nvGrpSpPr>
        <p:grpSpPr bwMode="auto">
          <a:xfrm>
            <a:off x="7920038" y="5038725"/>
            <a:ext cx="219075" cy="280988"/>
            <a:chOff x="3243875" y="2372825"/>
            <a:chExt cx="291375" cy="281375"/>
          </a:xfrm>
        </p:grpSpPr>
        <p:sp>
          <p:nvSpPr>
            <p:cNvPr id="77" name="Google Shape;215;p3"/>
            <p:cNvSpPr/>
            <p:nvPr/>
          </p:nvSpPr>
          <p:spPr>
            <a:xfrm>
              <a:off x="3286103" y="2403030"/>
              <a:ext cx="206918"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78" name="Google Shape;216;p3"/>
            <p:cNvSpPr/>
            <p:nvPr/>
          </p:nvSpPr>
          <p:spPr>
            <a:xfrm>
              <a:off x="3302995" y="2403030"/>
              <a:ext cx="192138"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79" name="Google Shape;217;p3"/>
            <p:cNvSpPr/>
            <p:nvPr/>
          </p:nvSpPr>
          <p:spPr>
            <a:xfrm>
              <a:off x="3395897" y="2372825"/>
              <a:ext cx="10556"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0" name="Google Shape;218;p3"/>
            <p:cNvSpPr/>
            <p:nvPr/>
          </p:nvSpPr>
          <p:spPr>
            <a:xfrm>
              <a:off x="3243875" y="2495231"/>
              <a:ext cx="285040"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1" name="Google Shape;219;p3"/>
            <p:cNvSpPr/>
            <p:nvPr/>
          </p:nvSpPr>
          <p:spPr>
            <a:xfrm>
              <a:off x="3341000" y="2379184"/>
              <a:ext cx="103459"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2" name="Google Shape;220;p3"/>
            <p:cNvSpPr/>
            <p:nvPr/>
          </p:nvSpPr>
          <p:spPr>
            <a:xfrm>
              <a:off x="3267100" y="2458668"/>
              <a:ext cx="268150"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3" name="Google Shape;221;p3"/>
            <p:cNvSpPr/>
            <p:nvPr/>
          </p:nvSpPr>
          <p:spPr>
            <a:xfrm>
              <a:off x="3275546" y="2452309"/>
              <a:ext cx="257592"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84" name="Google Shape;222;p3"/>
            <p:cNvSpPr/>
            <p:nvPr/>
          </p:nvSpPr>
          <p:spPr>
            <a:xfrm>
              <a:off x="3328332" y="2385542"/>
              <a:ext cx="120350"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5" name="Google Shape;223;p3"/>
            <p:cNvSpPr/>
            <p:nvPr/>
          </p:nvSpPr>
          <p:spPr>
            <a:xfrm>
              <a:off x="3328332" y="2438003"/>
              <a:ext cx="133018"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6" name="Google Shape;224;p3"/>
            <p:cNvSpPr>
              <a:spLocks/>
            </p:cNvSpPr>
            <p:nvPr/>
          </p:nvSpPr>
          <p:spPr bwMode="auto">
            <a:xfrm>
              <a:off x="3357891" y="2469796"/>
              <a:ext cx="71788" cy="7153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7" name="Google Shape;225;p3"/>
          <p:cNvGrpSpPr>
            <a:grpSpLocks/>
          </p:cNvGrpSpPr>
          <p:nvPr userDrawn="1"/>
        </p:nvGrpSpPr>
        <p:grpSpPr bwMode="auto">
          <a:xfrm>
            <a:off x="8083556" y="714387"/>
            <a:ext cx="125413" cy="168275"/>
            <a:chOff x="4954425" y="2036375"/>
            <a:chExt cx="166675" cy="168575"/>
          </a:xfrm>
        </p:grpSpPr>
        <p:sp>
          <p:nvSpPr>
            <p:cNvPr id="88" name="Google Shape;226;p3"/>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227;p3"/>
            <p:cNvSpPr/>
            <p:nvPr/>
          </p:nvSpPr>
          <p:spPr>
            <a:xfrm>
              <a:off x="5009280" y="2104760"/>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90" name="Google Shape;228;p3"/>
          <p:cNvSpPr>
            <a:spLocks/>
          </p:cNvSpPr>
          <p:nvPr userDrawn="1"/>
        </p:nvSpPr>
        <p:spPr bwMode="auto">
          <a:xfrm>
            <a:off x="1182690" y="3597275"/>
            <a:ext cx="88900"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229;p3"/>
          <p:cNvSpPr/>
          <p:nvPr userDrawn="1"/>
        </p:nvSpPr>
        <p:spPr>
          <a:xfrm>
            <a:off x="7385050" y="3887788"/>
            <a:ext cx="65088"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92" name="Google Shape;230;p3"/>
          <p:cNvGrpSpPr>
            <a:grpSpLocks/>
          </p:cNvGrpSpPr>
          <p:nvPr userDrawn="1"/>
        </p:nvGrpSpPr>
        <p:grpSpPr bwMode="auto">
          <a:xfrm>
            <a:off x="955681" y="5541975"/>
            <a:ext cx="125413" cy="168275"/>
            <a:chOff x="4954425" y="2036375"/>
            <a:chExt cx="166675" cy="168575"/>
          </a:xfrm>
        </p:grpSpPr>
        <p:sp>
          <p:nvSpPr>
            <p:cNvPr id="93"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4" name="Google Shape;232;p3"/>
            <p:cNvSpPr/>
            <p:nvPr/>
          </p:nvSpPr>
          <p:spPr>
            <a:xfrm>
              <a:off x="5009280" y="2104759"/>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5" name="Google Shape;769;p31"/>
          <p:cNvGrpSpPr>
            <a:grpSpLocks/>
          </p:cNvGrpSpPr>
          <p:nvPr userDrawn="1"/>
        </p:nvGrpSpPr>
        <p:grpSpPr bwMode="auto">
          <a:xfrm>
            <a:off x="1911352" y="3587750"/>
            <a:ext cx="1949450" cy="2522538"/>
            <a:chOff x="5641385" y="2381306"/>
            <a:chExt cx="2599446" cy="2521829"/>
          </a:xfrm>
        </p:grpSpPr>
        <p:sp>
          <p:nvSpPr>
            <p:cNvPr id="96" name="Google Shape;770;p31"/>
            <p:cNvSpPr>
              <a:spLocks/>
            </p:cNvSpPr>
            <p:nvPr/>
          </p:nvSpPr>
          <p:spPr bwMode="auto">
            <a:xfrm>
              <a:off x="5715474" y="4460346"/>
              <a:ext cx="2364479" cy="360262"/>
            </a:xfrm>
            <a:custGeom>
              <a:avLst/>
              <a:gdLst>
                <a:gd name="T0" fmla="*/ 2147483646 w 38516"/>
                <a:gd name="T1" fmla="*/ 2147483646 h 5883"/>
                <a:gd name="T2" fmla="*/ 0 w 38516"/>
                <a:gd name="T3" fmla="*/ 2147483646 h 5883"/>
                <a:gd name="T4" fmla="*/ 2147483646 w 38516"/>
                <a:gd name="T5" fmla="*/ 2147483646 h 5883"/>
                <a:gd name="T6" fmla="*/ 2147483646 w 38516"/>
                <a:gd name="T7" fmla="*/ 2147483646 h 5883"/>
                <a:gd name="T8" fmla="*/ 2147483646 w 38516"/>
                <a:gd name="T9" fmla="*/ 2147483646 h 58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97" name="Google Shape;771;p31"/>
            <p:cNvGrpSpPr>
              <a:grpSpLocks/>
            </p:cNvGrpSpPr>
            <p:nvPr/>
          </p:nvGrpSpPr>
          <p:grpSpPr bwMode="auto">
            <a:xfrm flipH="1">
              <a:off x="6792933" y="3690838"/>
              <a:ext cx="1447901" cy="1002797"/>
              <a:chOff x="4799733" y="3457797"/>
              <a:chExt cx="2301935" cy="1594294"/>
            </a:xfrm>
          </p:grpSpPr>
          <p:sp>
            <p:nvSpPr>
              <p:cNvPr id="152" name="Google Shape;772;p31"/>
              <p:cNvSpPr>
                <a:spLocks/>
              </p:cNvSpPr>
              <p:nvPr/>
            </p:nvSpPr>
            <p:spPr bwMode="auto">
              <a:xfrm>
                <a:off x="5513202" y="4441497"/>
                <a:ext cx="134616" cy="12111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773;p31"/>
              <p:cNvSpPr>
                <a:spLocks/>
              </p:cNvSpPr>
              <p:nvPr/>
            </p:nvSpPr>
            <p:spPr bwMode="auto">
              <a:xfrm>
                <a:off x="5671375" y="4451590"/>
                <a:ext cx="90867" cy="78218"/>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774;p31"/>
              <p:cNvSpPr>
                <a:spLocks/>
              </p:cNvSpPr>
              <p:nvPr/>
            </p:nvSpPr>
            <p:spPr bwMode="auto">
              <a:xfrm>
                <a:off x="5671375" y="4449066"/>
                <a:ext cx="90867" cy="78219"/>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775;p31"/>
              <p:cNvSpPr>
                <a:spLocks/>
              </p:cNvSpPr>
              <p:nvPr/>
            </p:nvSpPr>
            <p:spPr bwMode="auto">
              <a:xfrm>
                <a:off x="5668010" y="4449066"/>
                <a:ext cx="100962" cy="83265"/>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776;p31"/>
              <p:cNvSpPr>
                <a:spLocks/>
              </p:cNvSpPr>
              <p:nvPr/>
            </p:nvSpPr>
            <p:spPr bwMode="auto">
              <a:xfrm>
                <a:off x="4799737" y="3863690"/>
                <a:ext cx="1238467" cy="1188415"/>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777;p31"/>
              <p:cNvSpPr>
                <a:spLocks/>
              </p:cNvSpPr>
              <p:nvPr/>
            </p:nvSpPr>
            <p:spPr bwMode="auto">
              <a:xfrm>
                <a:off x="4846853" y="3873783"/>
                <a:ext cx="1026446" cy="1047118"/>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778;p31"/>
              <p:cNvSpPr>
                <a:spLocks/>
              </p:cNvSpPr>
              <p:nvPr/>
            </p:nvSpPr>
            <p:spPr bwMode="auto">
              <a:xfrm>
                <a:off x="5819452" y="3941909"/>
                <a:ext cx="74039" cy="68125"/>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779;p31"/>
              <p:cNvSpPr>
                <a:spLocks/>
              </p:cNvSpPr>
              <p:nvPr/>
            </p:nvSpPr>
            <p:spPr bwMode="auto">
              <a:xfrm>
                <a:off x="5647818" y="4113485"/>
                <a:ext cx="77403" cy="68125"/>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780;p31"/>
              <p:cNvSpPr>
                <a:spLocks/>
              </p:cNvSpPr>
              <p:nvPr/>
            </p:nvSpPr>
            <p:spPr bwMode="auto">
              <a:xfrm>
                <a:off x="5775703" y="3984802"/>
                <a:ext cx="53846" cy="47941"/>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781;p31"/>
              <p:cNvSpPr>
                <a:spLocks/>
              </p:cNvSpPr>
              <p:nvPr/>
            </p:nvSpPr>
            <p:spPr bwMode="auto">
              <a:xfrm>
                <a:off x="5735318" y="4025173"/>
                <a:ext cx="57211" cy="50463"/>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782;p31"/>
              <p:cNvSpPr>
                <a:spLocks/>
              </p:cNvSpPr>
              <p:nvPr/>
            </p:nvSpPr>
            <p:spPr bwMode="auto">
              <a:xfrm>
                <a:off x="5694933" y="4065544"/>
                <a:ext cx="57211" cy="50463"/>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783;p31"/>
              <p:cNvSpPr>
                <a:spLocks/>
              </p:cNvSpPr>
              <p:nvPr/>
            </p:nvSpPr>
            <p:spPr bwMode="auto">
              <a:xfrm>
                <a:off x="5604067" y="4158902"/>
                <a:ext cx="53846" cy="47939"/>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784;p31"/>
              <p:cNvSpPr>
                <a:spLocks/>
              </p:cNvSpPr>
              <p:nvPr/>
            </p:nvSpPr>
            <p:spPr bwMode="auto">
              <a:xfrm>
                <a:off x="5563682" y="4199273"/>
                <a:ext cx="57213" cy="50463"/>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785;p31"/>
              <p:cNvSpPr>
                <a:spLocks/>
              </p:cNvSpPr>
              <p:nvPr/>
            </p:nvSpPr>
            <p:spPr bwMode="auto">
              <a:xfrm>
                <a:off x="5526663" y="4239644"/>
                <a:ext cx="53846" cy="50463"/>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786;p31"/>
              <p:cNvSpPr>
                <a:spLocks/>
              </p:cNvSpPr>
              <p:nvPr/>
            </p:nvSpPr>
            <p:spPr bwMode="auto">
              <a:xfrm>
                <a:off x="5432432" y="4330478"/>
                <a:ext cx="60577" cy="50463"/>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787;p31"/>
              <p:cNvSpPr>
                <a:spLocks/>
              </p:cNvSpPr>
              <p:nvPr/>
            </p:nvSpPr>
            <p:spPr bwMode="auto">
              <a:xfrm>
                <a:off x="5395412" y="4370849"/>
                <a:ext cx="53846" cy="50463"/>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788;p31"/>
              <p:cNvSpPr>
                <a:spLocks/>
              </p:cNvSpPr>
              <p:nvPr/>
            </p:nvSpPr>
            <p:spPr bwMode="auto">
              <a:xfrm>
                <a:off x="5355027" y="4413742"/>
                <a:ext cx="53846" cy="47941"/>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789;p31"/>
              <p:cNvSpPr>
                <a:spLocks/>
              </p:cNvSpPr>
              <p:nvPr/>
            </p:nvSpPr>
            <p:spPr bwMode="auto">
              <a:xfrm>
                <a:off x="5267527" y="4504576"/>
                <a:ext cx="53846" cy="50463"/>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790;p31"/>
              <p:cNvSpPr>
                <a:spLocks/>
              </p:cNvSpPr>
              <p:nvPr/>
            </p:nvSpPr>
            <p:spPr bwMode="auto">
              <a:xfrm>
                <a:off x="5223778" y="4544947"/>
                <a:ext cx="57211" cy="50463"/>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791;p31"/>
              <p:cNvSpPr>
                <a:spLocks/>
              </p:cNvSpPr>
              <p:nvPr/>
            </p:nvSpPr>
            <p:spPr bwMode="auto">
              <a:xfrm>
                <a:off x="5183393" y="4587841"/>
                <a:ext cx="53846" cy="47939"/>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792;p31"/>
              <p:cNvSpPr>
                <a:spLocks/>
              </p:cNvSpPr>
              <p:nvPr/>
            </p:nvSpPr>
            <p:spPr bwMode="auto">
              <a:xfrm>
                <a:off x="5095892" y="4678676"/>
                <a:ext cx="53846" cy="50463"/>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793;p31"/>
              <p:cNvSpPr>
                <a:spLocks/>
              </p:cNvSpPr>
              <p:nvPr/>
            </p:nvSpPr>
            <p:spPr bwMode="auto">
              <a:xfrm>
                <a:off x="5055508" y="4719046"/>
                <a:ext cx="53846" cy="50463"/>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794;p31"/>
              <p:cNvSpPr>
                <a:spLocks/>
              </p:cNvSpPr>
              <p:nvPr/>
            </p:nvSpPr>
            <p:spPr bwMode="auto">
              <a:xfrm>
                <a:off x="5011756" y="4761940"/>
                <a:ext cx="57213" cy="4794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795;p31"/>
              <p:cNvSpPr>
                <a:spLocks/>
              </p:cNvSpPr>
              <p:nvPr/>
            </p:nvSpPr>
            <p:spPr bwMode="auto">
              <a:xfrm>
                <a:off x="4924256" y="4852774"/>
                <a:ext cx="53846" cy="47941"/>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796;p31"/>
              <p:cNvSpPr>
                <a:spLocks/>
              </p:cNvSpPr>
              <p:nvPr/>
            </p:nvSpPr>
            <p:spPr bwMode="auto">
              <a:xfrm>
                <a:off x="4883871" y="4893145"/>
                <a:ext cx="57213" cy="50463"/>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797;p31"/>
              <p:cNvSpPr>
                <a:spLocks/>
              </p:cNvSpPr>
              <p:nvPr/>
            </p:nvSpPr>
            <p:spPr bwMode="auto">
              <a:xfrm>
                <a:off x="5479548" y="4287583"/>
                <a:ext cx="77403" cy="68126"/>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798;p31"/>
              <p:cNvSpPr>
                <a:spLocks/>
              </p:cNvSpPr>
              <p:nvPr/>
            </p:nvSpPr>
            <p:spPr bwMode="auto">
              <a:xfrm>
                <a:off x="5307911" y="4459159"/>
                <a:ext cx="77405" cy="70649"/>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799;p31"/>
              <p:cNvSpPr>
                <a:spLocks/>
              </p:cNvSpPr>
              <p:nvPr/>
            </p:nvSpPr>
            <p:spPr bwMode="auto">
              <a:xfrm>
                <a:off x="5139641" y="4630735"/>
                <a:ext cx="77405" cy="70649"/>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800;p31"/>
              <p:cNvSpPr>
                <a:spLocks/>
              </p:cNvSpPr>
              <p:nvPr/>
            </p:nvSpPr>
            <p:spPr bwMode="auto">
              <a:xfrm>
                <a:off x="4971372" y="4804834"/>
                <a:ext cx="74039" cy="68125"/>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801;p31"/>
              <p:cNvSpPr/>
              <p:nvPr/>
            </p:nvSpPr>
            <p:spPr>
              <a:xfrm>
                <a:off x="5819452" y="4746801"/>
                <a:ext cx="1120679" cy="305305"/>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2" name="Google Shape;802;p31"/>
              <p:cNvSpPr/>
              <p:nvPr/>
            </p:nvSpPr>
            <p:spPr>
              <a:xfrm>
                <a:off x="5980991" y="4746801"/>
                <a:ext cx="1120679" cy="305305"/>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3" name="Google Shape;803;p31"/>
              <p:cNvSpPr>
                <a:spLocks/>
              </p:cNvSpPr>
              <p:nvPr/>
            </p:nvSpPr>
            <p:spPr bwMode="auto">
              <a:xfrm>
                <a:off x="6051666" y="4807357"/>
                <a:ext cx="1012984" cy="181668"/>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804;p31"/>
              <p:cNvSpPr>
                <a:spLocks/>
              </p:cNvSpPr>
              <p:nvPr/>
            </p:nvSpPr>
            <p:spPr bwMode="auto">
              <a:xfrm>
                <a:off x="6051666" y="4898191"/>
                <a:ext cx="1012984" cy="90834"/>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805;p31"/>
              <p:cNvSpPr>
                <a:spLocks/>
              </p:cNvSpPr>
              <p:nvPr/>
            </p:nvSpPr>
            <p:spPr bwMode="auto">
              <a:xfrm>
                <a:off x="5819452" y="4136193"/>
                <a:ext cx="1120679" cy="305305"/>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806;p31"/>
              <p:cNvSpPr>
                <a:spLocks/>
              </p:cNvSpPr>
              <p:nvPr/>
            </p:nvSpPr>
            <p:spPr bwMode="auto">
              <a:xfrm>
                <a:off x="5980991" y="4136193"/>
                <a:ext cx="1120679" cy="305305"/>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807;p31"/>
              <p:cNvSpPr>
                <a:spLocks/>
              </p:cNvSpPr>
              <p:nvPr/>
            </p:nvSpPr>
            <p:spPr bwMode="auto">
              <a:xfrm>
                <a:off x="6051666" y="4196749"/>
                <a:ext cx="1012984" cy="184192"/>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808;p31"/>
              <p:cNvSpPr>
                <a:spLocks/>
              </p:cNvSpPr>
              <p:nvPr/>
            </p:nvSpPr>
            <p:spPr bwMode="auto">
              <a:xfrm>
                <a:off x="6051666" y="4290107"/>
                <a:ext cx="1012984" cy="90834"/>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809;p31"/>
              <p:cNvSpPr/>
              <p:nvPr/>
            </p:nvSpPr>
            <p:spPr>
              <a:xfrm>
                <a:off x="5880029" y="4441497"/>
                <a:ext cx="1120679" cy="305303"/>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90" name="Google Shape;810;p31"/>
              <p:cNvSpPr>
                <a:spLocks/>
              </p:cNvSpPr>
              <p:nvPr/>
            </p:nvSpPr>
            <p:spPr bwMode="auto">
              <a:xfrm>
                <a:off x="5725221" y="4441497"/>
                <a:ext cx="1120679" cy="305303"/>
              </a:xfrm>
              <a:custGeom>
                <a:avLst/>
                <a:gdLst>
                  <a:gd name="T0" fmla="*/ 2147483646 w 20291"/>
                  <a:gd name="T1" fmla="*/ 2147483646 h 5520"/>
                  <a:gd name="T2" fmla="*/ 2147483646 w 20291"/>
                  <a:gd name="T3" fmla="*/ 2147483646 h 5520"/>
                  <a:gd name="T4" fmla="*/ 2147483646 w 20291"/>
                  <a:gd name="T5" fmla="*/ 2147483646 h 5520"/>
                  <a:gd name="T6" fmla="*/ 2147483646 w 20291"/>
                  <a:gd name="T7" fmla="*/ 2147483646 h 5520"/>
                  <a:gd name="T8" fmla="*/ 2147483646 w 20291"/>
                  <a:gd name="T9" fmla="*/ 2147483646 h 5520"/>
                  <a:gd name="T10" fmla="*/ 2147483646 w 20291"/>
                  <a:gd name="T11" fmla="*/ 2147483646 h 5520"/>
                  <a:gd name="T12" fmla="*/ 2147483646 w 20291"/>
                  <a:gd name="T13" fmla="*/ 2147483646 h 5520"/>
                  <a:gd name="T14" fmla="*/ 2147483646 w 20291"/>
                  <a:gd name="T15" fmla="*/ 2147483646 h 5520"/>
                  <a:gd name="T16" fmla="*/ 2147483646 w 20291"/>
                  <a:gd name="T17" fmla="*/ 2147483646 h 5520"/>
                  <a:gd name="T18" fmla="*/ 2147483646 w 20291"/>
                  <a:gd name="T19" fmla="*/ 2147483646 h 5520"/>
                  <a:gd name="T20" fmla="*/ 2147483646 w 20291"/>
                  <a:gd name="T21" fmla="*/ 2147483646 h 5520"/>
                  <a:gd name="T22" fmla="*/ 2147483646 w 20291"/>
                  <a:gd name="T23" fmla="*/ 2147483646 h 5520"/>
                  <a:gd name="T24" fmla="*/ 2147483646 w 20291"/>
                  <a:gd name="T25" fmla="*/ 2147483646 h 55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lnTo>
                      <a:pt x="1"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811;p31"/>
              <p:cNvSpPr>
                <a:spLocks/>
              </p:cNvSpPr>
              <p:nvPr/>
            </p:nvSpPr>
            <p:spPr bwMode="auto">
              <a:xfrm>
                <a:off x="5758875" y="4502054"/>
                <a:ext cx="1012986" cy="184191"/>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812;p31"/>
              <p:cNvSpPr>
                <a:spLocks/>
              </p:cNvSpPr>
              <p:nvPr/>
            </p:nvSpPr>
            <p:spPr bwMode="auto">
              <a:xfrm>
                <a:off x="5758875" y="4595410"/>
                <a:ext cx="1012986" cy="90834"/>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813;p31"/>
              <p:cNvSpPr>
                <a:spLocks/>
              </p:cNvSpPr>
              <p:nvPr/>
            </p:nvSpPr>
            <p:spPr bwMode="auto">
              <a:xfrm>
                <a:off x="5486279" y="4847728"/>
                <a:ext cx="198557" cy="204378"/>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814;p31"/>
              <p:cNvSpPr>
                <a:spLocks/>
              </p:cNvSpPr>
              <p:nvPr/>
            </p:nvSpPr>
            <p:spPr bwMode="auto">
              <a:xfrm>
                <a:off x="5526663" y="4989025"/>
                <a:ext cx="67308" cy="63080"/>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815;p31"/>
              <p:cNvSpPr>
                <a:spLocks/>
              </p:cNvSpPr>
              <p:nvPr/>
            </p:nvSpPr>
            <p:spPr bwMode="auto">
              <a:xfrm>
                <a:off x="5644451" y="4085729"/>
                <a:ext cx="228847" cy="151390"/>
              </a:xfrm>
              <a:custGeom>
                <a:avLst/>
                <a:gdLst>
                  <a:gd name="T0" fmla="*/ 2147483646 w 4130"/>
                  <a:gd name="T1" fmla="*/ 0 h 2753"/>
                  <a:gd name="T2" fmla="*/ 2147483646 w 4130"/>
                  <a:gd name="T3" fmla="*/ 2147483646 h 2753"/>
                  <a:gd name="T4" fmla="*/ 2147483646 w 4130"/>
                  <a:gd name="T5" fmla="*/ 2147483646 h 2753"/>
                  <a:gd name="T6" fmla="*/ 2147483646 w 4130"/>
                  <a:gd name="T7" fmla="*/ 2147483646 h 2753"/>
                  <a:gd name="T8" fmla="*/ 2147483646 w 4130"/>
                  <a:gd name="T9" fmla="*/ 2147483646 h 2753"/>
                  <a:gd name="T10" fmla="*/ 2147483646 w 4130"/>
                  <a:gd name="T11" fmla="*/ 2147483646 h 2753"/>
                  <a:gd name="T12" fmla="*/ 2147483646 w 4130"/>
                  <a:gd name="T13" fmla="*/ 2147483646 h 2753"/>
                  <a:gd name="T14" fmla="*/ 2147483646 w 4130"/>
                  <a:gd name="T15" fmla="*/ 2147483646 h 2753"/>
                  <a:gd name="T16" fmla="*/ 2147483646 w 4130"/>
                  <a:gd name="T17" fmla="*/ 2147483646 h 2753"/>
                  <a:gd name="T18" fmla="*/ 2147483646 w 4130"/>
                  <a:gd name="T19" fmla="*/ 2147483646 h 2753"/>
                  <a:gd name="T20" fmla="*/ 2147483646 w 4130"/>
                  <a:gd name="T21" fmla="*/ 2147483646 h 2753"/>
                  <a:gd name="T22" fmla="*/ 2147483646 w 4130"/>
                  <a:gd name="T23" fmla="*/ 0 h 27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816;p31"/>
              <p:cNvSpPr>
                <a:spLocks/>
              </p:cNvSpPr>
              <p:nvPr/>
            </p:nvSpPr>
            <p:spPr bwMode="auto">
              <a:xfrm>
                <a:off x="5644451" y="4136193"/>
                <a:ext cx="215386" cy="100927"/>
              </a:xfrm>
              <a:custGeom>
                <a:avLst/>
                <a:gdLst>
                  <a:gd name="T0" fmla="*/ 2147483646 w 3905"/>
                  <a:gd name="T1" fmla="*/ 2147483646 h 1814"/>
                  <a:gd name="T2" fmla="*/ 2147483646 w 3905"/>
                  <a:gd name="T3" fmla="*/ 2147483646 h 1814"/>
                  <a:gd name="T4" fmla="*/ 2147483646 w 3905"/>
                  <a:gd name="T5" fmla="*/ 2147483646 h 1814"/>
                  <a:gd name="T6" fmla="*/ 2147483646 w 3905"/>
                  <a:gd name="T7" fmla="*/ 2147483646 h 1814"/>
                  <a:gd name="T8" fmla="*/ 2147483646 w 3905"/>
                  <a:gd name="T9" fmla="*/ 2147483646 h 1814"/>
                  <a:gd name="T10" fmla="*/ 2147483646 w 3905"/>
                  <a:gd name="T11" fmla="*/ 2147483646 h 1814"/>
                  <a:gd name="T12" fmla="*/ 2147483646 w 3905"/>
                  <a:gd name="T13" fmla="*/ 2147483646 h 1814"/>
                  <a:gd name="T14" fmla="*/ 2147483646 w 3905"/>
                  <a:gd name="T15" fmla="*/ 2147483646 h 1814"/>
                  <a:gd name="T16" fmla="*/ 2147483646 w 3905"/>
                  <a:gd name="T17" fmla="*/ 2147483646 h 1814"/>
                  <a:gd name="T18" fmla="*/ 2147483646 w 3905"/>
                  <a:gd name="T19" fmla="*/ 2147483646 h 1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817;p31"/>
              <p:cNvSpPr>
                <a:spLocks/>
              </p:cNvSpPr>
              <p:nvPr/>
            </p:nvSpPr>
            <p:spPr bwMode="auto">
              <a:xfrm>
                <a:off x="5627625" y="4232073"/>
                <a:ext cx="212019" cy="688827"/>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818;p31"/>
              <p:cNvSpPr>
                <a:spLocks/>
              </p:cNvSpPr>
              <p:nvPr/>
            </p:nvSpPr>
            <p:spPr bwMode="auto">
              <a:xfrm>
                <a:off x="5560317" y="4216934"/>
                <a:ext cx="222116" cy="683781"/>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819;p31"/>
              <p:cNvSpPr>
                <a:spLocks/>
              </p:cNvSpPr>
              <p:nvPr/>
            </p:nvSpPr>
            <p:spPr bwMode="auto">
              <a:xfrm>
                <a:off x="5486279" y="4201795"/>
                <a:ext cx="225481" cy="673688"/>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820;p31"/>
              <p:cNvSpPr>
                <a:spLocks/>
              </p:cNvSpPr>
              <p:nvPr/>
            </p:nvSpPr>
            <p:spPr bwMode="auto">
              <a:xfrm>
                <a:off x="5617528" y="4166471"/>
                <a:ext cx="238944" cy="161483"/>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821;p31"/>
              <p:cNvSpPr>
                <a:spLocks/>
              </p:cNvSpPr>
              <p:nvPr/>
            </p:nvSpPr>
            <p:spPr bwMode="auto">
              <a:xfrm>
                <a:off x="5627625" y="4166471"/>
                <a:ext cx="228847" cy="108497"/>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822;p31"/>
              <p:cNvSpPr>
                <a:spLocks/>
              </p:cNvSpPr>
              <p:nvPr/>
            </p:nvSpPr>
            <p:spPr bwMode="auto">
              <a:xfrm>
                <a:off x="5627625" y="4161424"/>
                <a:ext cx="242309" cy="80742"/>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823;p31"/>
              <p:cNvSpPr>
                <a:spLocks/>
              </p:cNvSpPr>
              <p:nvPr/>
            </p:nvSpPr>
            <p:spPr bwMode="auto">
              <a:xfrm>
                <a:off x="5604067" y="4252259"/>
                <a:ext cx="245675" cy="80742"/>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824;p31"/>
              <p:cNvSpPr>
                <a:spLocks/>
              </p:cNvSpPr>
              <p:nvPr/>
            </p:nvSpPr>
            <p:spPr bwMode="auto">
              <a:xfrm>
                <a:off x="6374744" y="3457460"/>
                <a:ext cx="158173" cy="234654"/>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825;p31"/>
              <p:cNvSpPr/>
              <p:nvPr/>
            </p:nvSpPr>
            <p:spPr>
              <a:xfrm>
                <a:off x="6179551" y="3608850"/>
                <a:ext cx="528367" cy="5273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06" name="Google Shape;826;p31"/>
              <p:cNvSpPr/>
              <p:nvPr/>
            </p:nvSpPr>
            <p:spPr>
              <a:xfrm>
                <a:off x="6243492" y="3659314"/>
                <a:ext cx="205290" cy="146344"/>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07" name="Google Shape;827;p31"/>
              <p:cNvSpPr/>
              <p:nvPr/>
            </p:nvSpPr>
            <p:spPr>
              <a:xfrm>
                <a:off x="6189646" y="3719870"/>
                <a:ext cx="518271" cy="416323"/>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98" name="Google Shape;828;p31"/>
            <p:cNvSpPr>
              <a:spLocks/>
            </p:cNvSpPr>
            <p:nvPr/>
          </p:nvSpPr>
          <p:spPr bwMode="auto">
            <a:xfrm>
              <a:off x="5641385" y="4715863"/>
              <a:ext cx="205331" cy="152357"/>
            </a:xfrm>
            <a:custGeom>
              <a:avLst/>
              <a:gdLst>
                <a:gd name="T0" fmla="*/ 2147483646 w 6588"/>
                <a:gd name="T1" fmla="*/ 2147483646 h 4903"/>
                <a:gd name="T2" fmla="*/ 2147483646 w 6588"/>
                <a:gd name="T3" fmla="*/ 2147483646 h 4903"/>
                <a:gd name="T4" fmla="*/ 2147483646 w 6588"/>
                <a:gd name="T5" fmla="*/ 2147483646 h 4903"/>
                <a:gd name="T6" fmla="*/ 2147483646 w 6588"/>
                <a:gd name="T7" fmla="*/ 2147483646 h 4903"/>
                <a:gd name="T8" fmla="*/ 2147483646 w 6588"/>
                <a:gd name="T9" fmla="*/ 2147483646 h 4903"/>
                <a:gd name="T10" fmla="*/ 2147483646 w 6588"/>
                <a:gd name="T11" fmla="*/ 2147483646 h 4903"/>
                <a:gd name="T12" fmla="*/ 2147483646 w 6588"/>
                <a:gd name="T13" fmla="*/ 2147483646 h 4903"/>
                <a:gd name="T14" fmla="*/ 2147483646 w 6588"/>
                <a:gd name="T15" fmla="*/ 2147483646 h 4903"/>
                <a:gd name="T16" fmla="*/ 2147483646 w 6588"/>
                <a:gd name="T17" fmla="*/ 2147483646 h 4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829;p31"/>
            <p:cNvSpPr>
              <a:spLocks/>
            </p:cNvSpPr>
            <p:nvPr/>
          </p:nvSpPr>
          <p:spPr bwMode="auto">
            <a:xfrm>
              <a:off x="5768394" y="4250855"/>
              <a:ext cx="622343" cy="512619"/>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830;p31"/>
            <p:cNvSpPr>
              <a:spLocks/>
            </p:cNvSpPr>
            <p:nvPr/>
          </p:nvSpPr>
          <p:spPr bwMode="auto">
            <a:xfrm>
              <a:off x="5768394" y="4250855"/>
              <a:ext cx="622343" cy="512619"/>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2147483646 w 20032"/>
                <a:gd name="T31" fmla="*/ 2147483646 h 16500"/>
                <a:gd name="T32" fmla="*/ 2147483646 w 20032"/>
                <a:gd name="T33" fmla="*/ 2147483646 h 16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831;p31"/>
            <p:cNvSpPr>
              <a:spLocks/>
            </p:cNvSpPr>
            <p:nvPr/>
          </p:nvSpPr>
          <p:spPr bwMode="auto">
            <a:xfrm>
              <a:off x="5802263" y="4428605"/>
              <a:ext cx="436063" cy="334869"/>
            </a:xfrm>
            <a:custGeom>
              <a:avLst/>
              <a:gdLst>
                <a:gd name="T0" fmla="*/ 2147483646 w 14016"/>
                <a:gd name="T1" fmla="*/ 0 h 10789"/>
                <a:gd name="T2" fmla="*/ 2147483646 w 14016"/>
                <a:gd name="T3" fmla="*/ 2147483646 h 10789"/>
                <a:gd name="T4" fmla="*/ 2147483646 w 14016"/>
                <a:gd name="T5" fmla="*/ 2147483646 h 10789"/>
                <a:gd name="T6" fmla="*/ 2147483646 w 14016"/>
                <a:gd name="T7" fmla="*/ 2147483646 h 10789"/>
                <a:gd name="T8" fmla="*/ 2147483646 w 14016"/>
                <a:gd name="T9" fmla="*/ 2147483646 h 10789"/>
                <a:gd name="T10" fmla="*/ 2147483646 w 14016"/>
                <a:gd name="T11" fmla="*/ 2147483646 h 10789"/>
                <a:gd name="T12" fmla="*/ 2147483646 w 14016"/>
                <a:gd name="T13" fmla="*/ 2147483646 h 10789"/>
                <a:gd name="T14" fmla="*/ 2147483646 w 14016"/>
                <a:gd name="T15" fmla="*/ 2147483646 h 10789"/>
                <a:gd name="T16" fmla="*/ 2147483646 w 14016"/>
                <a:gd name="T17" fmla="*/ 2147483646 h 10789"/>
                <a:gd name="T18" fmla="*/ 2147483646 w 14016"/>
                <a:gd name="T19" fmla="*/ 2147483646 h 10789"/>
                <a:gd name="T20" fmla="*/ 2147483646 w 14016"/>
                <a:gd name="T21" fmla="*/ 0 h 10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832;p31"/>
            <p:cNvSpPr>
              <a:spLocks/>
            </p:cNvSpPr>
            <p:nvPr/>
          </p:nvSpPr>
          <p:spPr bwMode="auto">
            <a:xfrm>
              <a:off x="5992776" y="3849331"/>
              <a:ext cx="436063" cy="325346"/>
            </a:xfrm>
            <a:custGeom>
              <a:avLst/>
              <a:gdLst>
                <a:gd name="T0" fmla="*/ 2147483646 w 14016"/>
                <a:gd name="T1" fmla="*/ 0 h 10487"/>
                <a:gd name="T2" fmla="*/ 2147483646 w 14016"/>
                <a:gd name="T3" fmla="*/ 2147483646 h 10487"/>
                <a:gd name="T4" fmla="*/ 2147483646 w 14016"/>
                <a:gd name="T5" fmla="*/ 2147483646 h 10487"/>
                <a:gd name="T6" fmla="*/ 2147483646 w 14016"/>
                <a:gd name="T7" fmla="*/ 2147483646 h 10487"/>
                <a:gd name="T8" fmla="*/ 0 w 14016"/>
                <a:gd name="T9" fmla="*/ 2147483646 h 10487"/>
                <a:gd name="T10" fmla="*/ 2147483646 w 14016"/>
                <a:gd name="T11" fmla="*/ 2147483646 h 10487"/>
                <a:gd name="T12" fmla="*/ 2147483646 w 14016"/>
                <a:gd name="T13" fmla="*/ 2147483646 h 10487"/>
                <a:gd name="T14" fmla="*/ 2147483646 w 14016"/>
                <a:gd name="T15" fmla="*/ 2147483646 h 10487"/>
                <a:gd name="T16" fmla="*/ 2147483646 w 14016"/>
                <a:gd name="T17" fmla="*/ 2147483646 h 10487"/>
                <a:gd name="T18" fmla="*/ 2147483646 w 14016"/>
                <a:gd name="T19" fmla="*/ 2147483646 h 10487"/>
                <a:gd name="T20" fmla="*/ 2147483646 w 14016"/>
                <a:gd name="T21" fmla="*/ 0 h 104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833;p31"/>
            <p:cNvSpPr>
              <a:spLocks/>
            </p:cNvSpPr>
            <p:nvPr/>
          </p:nvSpPr>
          <p:spPr bwMode="auto">
            <a:xfrm>
              <a:off x="6107084" y="3869962"/>
              <a:ext cx="177812" cy="306302"/>
            </a:xfrm>
            <a:custGeom>
              <a:avLst/>
              <a:gdLst>
                <a:gd name="T0" fmla="*/ 2147483646 w 5748"/>
                <a:gd name="T1" fmla="*/ 0 h 9814"/>
                <a:gd name="T2" fmla="*/ 2147483646 w 5748"/>
                <a:gd name="T3" fmla="*/ 0 h 9814"/>
                <a:gd name="T4" fmla="*/ 2147483646 w 5748"/>
                <a:gd name="T5" fmla="*/ 2147483646 h 9814"/>
                <a:gd name="T6" fmla="*/ 2147483646 w 5748"/>
                <a:gd name="T7" fmla="*/ 2147483646 h 9814"/>
                <a:gd name="T8" fmla="*/ 2147483646 w 5748"/>
                <a:gd name="T9" fmla="*/ 2147483646 h 9814"/>
                <a:gd name="T10" fmla="*/ 2147483646 w 5748"/>
                <a:gd name="T11" fmla="*/ 2147483646 h 9814"/>
                <a:gd name="T12" fmla="*/ 2147483646 w 5748"/>
                <a:gd name="T13" fmla="*/ 2147483646 h 9814"/>
                <a:gd name="T14" fmla="*/ 2147483646 w 5748"/>
                <a:gd name="T15" fmla="*/ 2147483646 h 9814"/>
                <a:gd name="T16" fmla="*/ 2147483646 w 5748"/>
                <a:gd name="T17" fmla="*/ 2147483646 h 9814"/>
                <a:gd name="T18" fmla="*/ 2147483646 w 5748"/>
                <a:gd name="T19" fmla="*/ 0 h 9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834;p31"/>
            <p:cNvSpPr>
              <a:spLocks/>
            </p:cNvSpPr>
            <p:nvPr/>
          </p:nvSpPr>
          <p:spPr bwMode="auto">
            <a:xfrm>
              <a:off x="6174822" y="3779501"/>
              <a:ext cx="440297" cy="506270"/>
            </a:xfrm>
            <a:custGeom>
              <a:avLst/>
              <a:gdLst>
                <a:gd name="T0" fmla="*/ 2147483646 w 14151"/>
                <a:gd name="T1" fmla="*/ 0 h 16292"/>
                <a:gd name="T2" fmla="*/ 2147483646 w 14151"/>
                <a:gd name="T3" fmla="*/ 2147483646 h 16292"/>
                <a:gd name="T4" fmla="*/ 2147483646 w 14151"/>
                <a:gd name="T5" fmla="*/ 2147483646 h 16292"/>
                <a:gd name="T6" fmla="*/ 2147483646 w 14151"/>
                <a:gd name="T7" fmla="*/ 2147483646 h 16292"/>
                <a:gd name="T8" fmla="*/ 2147483646 w 14151"/>
                <a:gd name="T9" fmla="*/ 2147483646 h 16292"/>
                <a:gd name="T10" fmla="*/ 2147483646 w 14151"/>
                <a:gd name="T11" fmla="*/ 2147483646 h 16292"/>
                <a:gd name="T12" fmla="*/ 2147483646 w 14151"/>
                <a:gd name="T13" fmla="*/ 2147483646 h 16292"/>
                <a:gd name="T14" fmla="*/ 2147483646 w 14151"/>
                <a:gd name="T15" fmla="*/ 2147483646 h 16292"/>
                <a:gd name="T16" fmla="*/ 2147483646 w 14151"/>
                <a:gd name="T17" fmla="*/ 2147483646 h 16292"/>
                <a:gd name="T18" fmla="*/ 2147483646 w 14151"/>
                <a:gd name="T19" fmla="*/ 0 h 16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835;p31"/>
            <p:cNvSpPr>
              <a:spLocks/>
            </p:cNvSpPr>
            <p:nvPr/>
          </p:nvSpPr>
          <p:spPr bwMode="auto">
            <a:xfrm>
              <a:off x="6445774" y="3823938"/>
              <a:ext cx="169345" cy="460246"/>
            </a:xfrm>
            <a:custGeom>
              <a:avLst/>
              <a:gdLst>
                <a:gd name="T0" fmla="*/ 2147483646 w 5446"/>
                <a:gd name="T1" fmla="*/ 2147483646 h 14823"/>
                <a:gd name="T2" fmla="*/ 2147483646 w 5446"/>
                <a:gd name="T3" fmla="*/ 2147483646 h 14823"/>
                <a:gd name="T4" fmla="*/ 2147483646 w 5446"/>
                <a:gd name="T5" fmla="*/ 2147483646 h 14823"/>
                <a:gd name="T6" fmla="*/ 2147483646 w 5446"/>
                <a:gd name="T7" fmla="*/ 2147483646 h 14823"/>
                <a:gd name="T8" fmla="*/ 2147483646 w 5446"/>
                <a:gd name="T9" fmla="*/ 2147483646 h 14823"/>
                <a:gd name="T10" fmla="*/ 2147483646 w 5446"/>
                <a:gd name="T11" fmla="*/ 2147483646 h 14823"/>
                <a:gd name="T12" fmla="*/ 2147483646 w 5446"/>
                <a:gd name="T13" fmla="*/ 2147483646 h 14823"/>
                <a:gd name="T14" fmla="*/ 2147483646 w 5446"/>
                <a:gd name="T15" fmla="*/ 2147483646 h 148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836;p31"/>
            <p:cNvSpPr>
              <a:spLocks/>
            </p:cNvSpPr>
            <p:nvPr/>
          </p:nvSpPr>
          <p:spPr bwMode="auto">
            <a:xfrm>
              <a:off x="6124018" y="4195309"/>
              <a:ext cx="501685" cy="360261"/>
            </a:xfrm>
            <a:custGeom>
              <a:avLst/>
              <a:gdLst>
                <a:gd name="T0" fmla="*/ 2147483646 w 16133"/>
                <a:gd name="T1" fmla="*/ 2147483646 h 11630"/>
                <a:gd name="T2" fmla="*/ 2147483646 w 16133"/>
                <a:gd name="T3" fmla="*/ 2147483646 h 11630"/>
                <a:gd name="T4" fmla="*/ 2147483646 w 16133"/>
                <a:gd name="T5" fmla="*/ 2147483646 h 11630"/>
                <a:gd name="T6" fmla="*/ 2147483646 w 16133"/>
                <a:gd name="T7" fmla="*/ 2147483646 h 11630"/>
                <a:gd name="T8" fmla="*/ 2147483646 w 16133"/>
                <a:gd name="T9" fmla="*/ 2147483646 h 11630"/>
                <a:gd name="T10" fmla="*/ 2147483646 w 16133"/>
                <a:gd name="T11" fmla="*/ 2147483646 h 11630"/>
                <a:gd name="T12" fmla="*/ 2147483646 w 16133"/>
                <a:gd name="T13" fmla="*/ 2147483646 h 11630"/>
                <a:gd name="T14" fmla="*/ 2147483646 w 16133"/>
                <a:gd name="T15" fmla="*/ 2147483646 h 11630"/>
                <a:gd name="T16" fmla="*/ 2147483646 w 16133"/>
                <a:gd name="T17" fmla="*/ 2147483646 h 11630"/>
                <a:gd name="T18" fmla="*/ 2147483646 w 16133"/>
                <a:gd name="T19" fmla="*/ 2147483646 h 11630"/>
                <a:gd name="T20" fmla="*/ 2147483646 w 16133"/>
                <a:gd name="T21" fmla="*/ 2147483646 h 11630"/>
                <a:gd name="T22" fmla="*/ 2147483646 w 16133"/>
                <a:gd name="T23" fmla="*/ 2147483646 h 11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837;p31"/>
            <p:cNvSpPr>
              <a:spLocks/>
            </p:cNvSpPr>
            <p:nvPr/>
          </p:nvSpPr>
          <p:spPr bwMode="auto">
            <a:xfrm>
              <a:off x="6320883" y="3623970"/>
              <a:ext cx="141826" cy="252341"/>
            </a:xfrm>
            <a:custGeom>
              <a:avLst/>
              <a:gdLst>
                <a:gd name="T0" fmla="*/ 2147483646 w 4606"/>
                <a:gd name="T1" fmla="*/ 0 h 8148"/>
                <a:gd name="T2" fmla="*/ 2147483646 w 4606"/>
                <a:gd name="T3" fmla="*/ 2147483646 h 8148"/>
                <a:gd name="T4" fmla="*/ 2147483646 w 4606"/>
                <a:gd name="T5" fmla="*/ 2147483646 h 8148"/>
                <a:gd name="T6" fmla="*/ 2147483646 w 4606"/>
                <a:gd name="T7" fmla="*/ 2147483646 h 8148"/>
                <a:gd name="T8" fmla="*/ 2147483646 w 4606"/>
                <a:gd name="T9" fmla="*/ 2147483646 h 8148"/>
                <a:gd name="T10" fmla="*/ 2147483646 w 4606"/>
                <a:gd name="T11" fmla="*/ 2147483646 h 8148"/>
                <a:gd name="T12" fmla="*/ 2147483646 w 4606"/>
                <a:gd name="T13" fmla="*/ 2147483646 h 8148"/>
                <a:gd name="T14" fmla="*/ 2147483646 w 4606"/>
                <a:gd name="T15" fmla="*/ 2147483646 h 8148"/>
                <a:gd name="T16" fmla="*/ 2147483646 w 4606"/>
                <a:gd name="T17" fmla="*/ 0 h 8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838;p31"/>
            <p:cNvSpPr>
              <a:spLocks/>
            </p:cNvSpPr>
            <p:nvPr/>
          </p:nvSpPr>
          <p:spPr bwMode="auto">
            <a:xfrm>
              <a:off x="5802263" y="4763474"/>
              <a:ext cx="234967" cy="139661"/>
            </a:xfrm>
            <a:custGeom>
              <a:avLst/>
              <a:gdLst>
                <a:gd name="T0" fmla="*/ 2147483646 w 6420"/>
                <a:gd name="T1" fmla="*/ 2147483646 h 4389"/>
                <a:gd name="T2" fmla="*/ 2147483646 w 6420"/>
                <a:gd name="T3" fmla="*/ 2147483646 h 4389"/>
                <a:gd name="T4" fmla="*/ 2147483646 w 6420"/>
                <a:gd name="T5" fmla="*/ 2147483646 h 4389"/>
                <a:gd name="T6" fmla="*/ 2147483646 w 6420"/>
                <a:gd name="T7" fmla="*/ 2147483646 h 4389"/>
                <a:gd name="T8" fmla="*/ 2147483646 w 6420"/>
                <a:gd name="T9" fmla="*/ 2147483646 h 4389"/>
                <a:gd name="T10" fmla="*/ 2147483646 w 6420"/>
                <a:gd name="T11" fmla="*/ 2147483646 h 4389"/>
                <a:gd name="T12" fmla="*/ 2147483646 w 6420"/>
                <a:gd name="T13" fmla="*/ 2147483646 h 4389"/>
                <a:gd name="T14" fmla="*/ 2147483646 w 6420"/>
                <a:gd name="T15" fmla="*/ 2147483646 h 4389"/>
                <a:gd name="T16" fmla="*/ 2147483646 w 6420"/>
                <a:gd name="T17" fmla="*/ 2147483646 h 43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839;p31"/>
            <p:cNvSpPr>
              <a:spLocks/>
            </p:cNvSpPr>
            <p:nvPr/>
          </p:nvSpPr>
          <p:spPr bwMode="auto">
            <a:xfrm>
              <a:off x="5950440" y="4369885"/>
              <a:ext cx="675264" cy="458658"/>
            </a:xfrm>
            <a:custGeom>
              <a:avLst/>
              <a:gdLst>
                <a:gd name="T0" fmla="*/ 2147483646 w 21712"/>
                <a:gd name="T1" fmla="*/ 2147483646 h 14732"/>
                <a:gd name="T2" fmla="*/ 2147483646 w 21712"/>
                <a:gd name="T3" fmla="*/ 2147483646 h 14732"/>
                <a:gd name="T4" fmla="*/ 2147483646 w 21712"/>
                <a:gd name="T5" fmla="*/ 2147483646 h 14732"/>
                <a:gd name="T6" fmla="*/ 2147483646 w 21712"/>
                <a:gd name="T7" fmla="*/ 2147483646 h 14732"/>
                <a:gd name="T8" fmla="*/ 2147483646 w 21712"/>
                <a:gd name="T9" fmla="*/ 2147483646 h 14732"/>
                <a:gd name="T10" fmla="*/ 2147483646 w 21712"/>
                <a:gd name="T11" fmla="*/ 2147483646 h 14732"/>
                <a:gd name="T12" fmla="*/ 0 w 21712"/>
                <a:gd name="T13" fmla="*/ 2147483646 h 14732"/>
                <a:gd name="T14" fmla="*/ 2147483646 w 21712"/>
                <a:gd name="T15" fmla="*/ 2147483646 h 14732"/>
                <a:gd name="T16" fmla="*/ 2147483646 w 21712"/>
                <a:gd name="T17" fmla="*/ 2147483646 h 14732"/>
                <a:gd name="T18" fmla="*/ 2147483646 w 21712"/>
                <a:gd name="T19" fmla="*/ 2147483646 h 14732"/>
                <a:gd name="T20" fmla="*/ 2147483646 w 21712"/>
                <a:gd name="T21" fmla="*/ 2147483646 h 14732"/>
                <a:gd name="T22" fmla="*/ 2147483646 w 21712"/>
                <a:gd name="T23" fmla="*/ 2147483646 h 14732"/>
                <a:gd name="T24" fmla="*/ 2147483646 w 21712"/>
                <a:gd name="T25" fmla="*/ 2147483646 h 14732"/>
                <a:gd name="T26" fmla="*/ 2147483646 w 21712"/>
                <a:gd name="T27" fmla="*/ 2147483646 h 14732"/>
                <a:gd name="T28" fmla="*/ 2147483646 w 21712"/>
                <a:gd name="T29" fmla="*/ 2147483646 h 147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840;p31"/>
            <p:cNvSpPr>
              <a:spLocks/>
            </p:cNvSpPr>
            <p:nvPr/>
          </p:nvSpPr>
          <p:spPr bwMode="auto">
            <a:xfrm>
              <a:off x="6428839" y="4371471"/>
              <a:ext cx="196864" cy="274561"/>
            </a:xfrm>
            <a:custGeom>
              <a:avLst/>
              <a:gdLst>
                <a:gd name="T0" fmla="*/ 2147483646 w 6319"/>
                <a:gd name="T1" fmla="*/ 0 h 8806"/>
                <a:gd name="T2" fmla="*/ 2147483646 w 6319"/>
                <a:gd name="T3" fmla="*/ 2147483646 h 8806"/>
                <a:gd name="T4" fmla="*/ 2147483646 w 6319"/>
                <a:gd name="T5" fmla="*/ 2147483646 h 8806"/>
                <a:gd name="T6" fmla="*/ 2147483646 w 6319"/>
                <a:gd name="T7" fmla="*/ 2147483646 h 8806"/>
                <a:gd name="T8" fmla="*/ 0 w 6319"/>
                <a:gd name="T9" fmla="*/ 2147483646 h 8806"/>
                <a:gd name="T10" fmla="*/ 0 w 6319"/>
                <a:gd name="T11" fmla="*/ 2147483646 h 8806"/>
                <a:gd name="T12" fmla="*/ 2147483646 w 6319"/>
                <a:gd name="T13" fmla="*/ 2147483646 h 8806"/>
                <a:gd name="T14" fmla="*/ 2147483646 w 6319"/>
                <a:gd name="T15" fmla="*/ 2147483646 h 8806"/>
                <a:gd name="T16" fmla="*/ 2147483646 w 6319"/>
                <a:gd name="T17" fmla="*/ 2147483646 h 8806"/>
                <a:gd name="T18" fmla="*/ 2147483646 w 6319"/>
                <a:gd name="T19" fmla="*/ 2147483646 h 8806"/>
                <a:gd name="T20" fmla="*/ 2147483646 w 6319"/>
                <a:gd name="T21" fmla="*/ 2147483646 h 8806"/>
                <a:gd name="T22" fmla="*/ 2147483646 w 6319"/>
                <a:gd name="T23" fmla="*/ 2147483646 h 8806"/>
                <a:gd name="T24" fmla="*/ 2147483646 w 6319"/>
                <a:gd name="T25" fmla="*/ 0 h 8806"/>
                <a:gd name="T26" fmla="*/ 2147483646 w 6319"/>
                <a:gd name="T27" fmla="*/ 0 h 8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lnTo>
                    <a:pt x="2790"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841;p31"/>
            <p:cNvSpPr>
              <a:spLocks/>
            </p:cNvSpPr>
            <p:nvPr/>
          </p:nvSpPr>
          <p:spPr bwMode="auto">
            <a:xfrm>
              <a:off x="6477527" y="3874724"/>
              <a:ext cx="226498" cy="539598"/>
            </a:xfrm>
            <a:custGeom>
              <a:avLst/>
              <a:gdLst>
                <a:gd name="T0" fmla="*/ 2147483646 w 7294"/>
                <a:gd name="T1" fmla="*/ 0 h 17402"/>
                <a:gd name="T2" fmla="*/ 2147483646 w 7294"/>
                <a:gd name="T3" fmla="*/ 2147483646 h 17402"/>
                <a:gd name="T4" fmla="*/ 2147483646 w 7294"/>
                <a:gd name="T5" fmla="*/ 2147483646 h 17402"/>
                <a:gd name="T6" fmla="*/ 2147483646 w 7294"/>
                <a:gd name="T7" fmla="*/ 2147483646 h 17402"/>
                <a:gd name="T8" fmla="*/ 2147483646 w 7294"/>
                <a:gd name="T9" fmla="*/ 2147483646 h 17402"/>
                <a:gd name="T10" fmla="*/ 2147483646 w 7294"/>
                <a:gd name="T11" fmla="*/ 2147483646 h 17402"/>
                <a:gd name="T12" fmla="*/ 2147483646 w 7294"/>
                <a:gd name="T13" fmla="*/ 2147483646 h 17402"/>
                <a:gd name="T14" fmla="*/ 2147483646 w 7294"/>
                <a:gd name="T15" fmla="*/ 0 h 174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842;p31"/>
            <p:cNvSpPr>
              <a:spLocks/>
            </p:cNvSpPr>
            <p:nvPr/>
          </p:nvSpPr>
          <p:spPr bwMode="auto">
            <a:xfrm>
              <a:off x="6644754" y="4401626"/>
              <a:ext cx="148177" cy="95223"/>
            </a:xfrm>
            <a:custGeom>
              <a:avLst/>
              <a:gdLst>
                <a:gd name="T0" fmla="*/ 2147483646 w 4774"/>
                <a:gd name="T1" fmla="*/ 0 h 3059"/>
                <a:gd name="T2" fmla="*/ 2147483646 w 4774"/>
                <a:gd name="T3" fmla="*/ 2147483646 h 3059"/>
                <a:gd name="T4" fmla="*/ 2147483646 w 4774"/>
                <a:gd name="T5" fmla="*/ 2147483646 h 3059"/>
                <a:gd name="T6" fmla="*/ 2147483646 w 4774"/>
                <a:gd name="T7" fmla="*/ 2147483646 h 3059"/>
                <a:gd name="T8" fmla="*/ 2147483646 w 4774"/>
                <a:gd name="T9" fmla="*/ 2147483646 h 3059"/>
                <a:gd name="T10" fmla="*/ 2147483646 w 4774"/>
                <a:gd name="T11" fmla="*/ 2147483646 h 3059"/>
                <a:gd name="T12" fmla="*/ 2147483646 w 4774"/>
                <a:gd name="T13" fmla="*/ 2147483646 h 3059"/>
                <a:gd name="T14" fmla="*/ 2147483646 w 4774"/>
                <a:gd name="T15" fmla="*/ 0 h 30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843;p31"/>
            <p:cNvSpPr>
              <a:spLocks/>
            </p:cNvSpPr>
            <p:nvPr/>
          </p:nvSpPr>
          <p:spPr bwMode="auto">
            <a:xfrm>
              <a:off x="6454241" y="3754108"/>
              <a:ext cx="4234" cy="25393"/>
            </a:xfrm>
            <a:custGeom>
              <a:avLst/>
              <a:gdLst>
                <a:gd name="T0" fmla="*/ 0 w 135"/>
                <a:gd name="T1" fmla="*/ 0 h 841"/>
                <a:gd name="T2" fmla="*/ 0 w 135"/>
                <a:gd name="T3" fmla="*/ 0 h 841"/>
                <a:gd name="T4" fmla="*/ 2147483646 w 135"/>
                <a:gd name="T5" fmla="*/ 2147483646 h 841"/>
                <a:gd name="T6" fmla="*/ 2147483646 w 135"/>
                <a:gd name="T7" fmla="*/ 2147483646 h 841"/>
                <a:gd name="T8" fmla="*/ 2147483646 w 135"/>
                <a:gd name="T9" fmla="*/ 2147483646 h 841"/>
                <a:gd name="T10" fmla="*/ 0 w 135"/>
                <a:gd name="T11" fmla="*/ 0 h 8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841" extrusionOk="0">
                  <a:moveTo>
                    <a:pt x="0" y="0"/>
                  </a:moveTo>
                  <a:lnTo>
                    <a:pt x="0" y="0"/>
                  </a:lnTo>
                  <a:lnTo>
                    <a:pt x="135" y="840"/>
                  </a:lnTo>
                  <a:lnTo>
                    <a:pt x="0" y="0"/>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844;p31"/>
            <p:cNvSpPr>
              <a:spLocks/>
            </p:cNvSpPr>
            <p:nvPr/>
          </p:nvSpPr>
          <p:spPr bwMode="auto">
            <a:xfrm>
              <a:off x="6458475" y="3779501"/>
              <a:ext cx="0" cy="0"/>
            </a:xfrm>
            <a:custGeom>
              <a:avLst/>
              <a:gdLst>
                <a:gd name="T0" fmla="*/ 2147483646 w 1"/>
                <a:gd name="T1" fmla="*/ 0 h 1"/>
                <a:gd name="T2" fmla="*/ 2147483646 w 1"/>
                <a:gd name="T3" fmla="*/ 0 h 1"/>
                <a:gd name="T4" fmla="*/ 2147483646 w 1"/>
                <a:gd name="T5" fmla="*/ 0 h 1"/>
                <a:gd name="T6" fmla="*/ 0 60000 65536"/>
                <a:gd name="T7" fmla="*/ 0 60000 65536"/>
                <a:gd name="T8" fmla="*/ 0 60000 65536"/>
              </a:gdLst>
              <a:ahLst/>
              <a:cxnLst>
                <a:cxn ang="T6">
                  <a:pos x="T0" y="T1"/>
                </a:cxn>
                <a:cxn ang="T7">
                  <a:pos x="T2" y="T3"/>
                </a:cxn>
                <a:cxn ang="T8">
                  <a:pos x="T4" y="T5"/>
                </a:cxn>
              </a:cxnLst>
              <a:rect l="0" t="0" r="r" b="b"/>
              <a:pathLst>
                <a:path w="1" h="1" extrusionOk="0">
                  <a:moveTo>
                    <a:pt x="1" y="0"/>
                  </a:moveTo>
                  <a:lnTo>
                    <a:pt x="1" y="0"/>
                  </a:lnTo>
                  <a:close/>
                </a:path>
              </a:pathLst>
            </a:custGeom>
            <a:solidFill>
              <a:srgbClr val="CBAA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845;p31"/>
            <p:cNvSpPr>
              <a:spLocks/>
            </p:cNvSpPr>
            <p:nvPr/>
          </p:nvSpPr>
          <p:spPr bwMode="auto">
            <a:xfrm>
              <a:off x="6327232" y="3762043"/>
              <a:ext cx="4234" cy="22219"/>
            </a:xfrm>
            <a:custGeom>
              <a:avLst/>
              <a:gdLst>
                <a:gd name="T0" fmla="*/ 2147483646 w 136"/>
                <a:gd name="T1" fmla="*/ 2147483646 h 707"/>
                <a:gd name="T2" fmla="*/ 2147483646 w 136"/>
                <a:gd name="T3" fmla="*/ 2147483646 h 707"/>
                <a:gd name="T4" fmla="*/ 2147483646 w 136"/>
                <a:gd name="T5" fmla="*/ 2147483646 h 707"/>
                <a:gd name="T6" fmla="*/ 2147483646 w 136"/>
                <a:gd name="T7" fmla="*/ 2147483646 h 7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707" extrusionOk="0">
                  <a:moveTo>
                    <a:pt x="1" y="1"/>
                  </a:moveTo>
                  <a:lnTo>
                    <a:pt x="135" y="707"/>
                  </a:lnTo>
                  <a:lnTo>
                    <a:pt x="1" y="1"/>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846;p31"/>
            <p:cNvSpPr>
              <a:spLocks/>
            </p:cNvSpPr>
            <p:nvPr/>
          </p:nvSpPr>
          <p:spPr bwMode="auto">
            <a:xfrm>
              <a:off x="6327232" y="3754108"/>
              <a:ext cx="131242" cy="55546"/>
            </a:xfrm>
            <a:custGeom>
              <a:avLst/>
              <a:gdLst>
                <a:gd name="T0" fmla="*/ 2147483646 w 4202"/>
                <a:gd name="T1" fmla="*/ 0 h 1815"/>
                <a:gd name="T2" fmla="*/ 2147483646 w 4202"/>
                <a:gd name="T3" fmla="*/ 2147483646 h 1815"/>
                <a:gd name="T4" fmla="*/ 2147483646 w 4202"/>
                <a:gd name="T5" fmla="*/ 2147483646 h 1815"/>
                <a:gd name="T6" fmla="*/ 2147483646 w 4202"/>
                <a:gd name="T7" fmla="*/ 2147483646 h 1815"/>
                <a:gd name="T8" fmla="*/ 2147483646 w 4202"/>
                <a:gd name="T9" fmla="*/ 2147483646 h 1815"/>
                <a:gd name="T10" fmla="*/ 2147483646 w 4202"/>
                <a:gd name="T11" fmla="*/ 2147483646 h 1815"/>
                <a:gd name="T12" fmla="*/ 2147483646 w 4202"/>
                <a:gd name="T13" fmla="*/ 0 h 18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847;p31"/>
            <p:cNvSpPr>
              <a:spLocks/>
            </p:cNvSpPr>
            <p:nvPr/>
          </p:nvSpPr>
          <p:spPr bwMode="auto">
            <a:xfrm>
              <a:off x="5798029" y="2519380"/>
              <a:ext cx="1225635" cy="1242663"/>
            </a:xfrm>
            <a:custGeom>
              <a:avLst/>
              <a:gdLst>
                <a:gd name="T0" fmla="*/ 2147483646 w 39491"/>
                <a:gd name="T1" fmla="*/ 0 h 40034"/>
                <a:gd name="T2" fmla="*/ 2147483646 w 39491"/>
                <a:gd name="T3" fmla="*/ 2147483646 h 40034"/>
                <a:gd name="T4" fmla="*/ 2147483646 w 39491"/>
                <a:gd name="T5" fmla="*/ 2147483646 h 40034"/>
                <a:gd name="T6" fmla="*/ 2147483646 w 39491"/>
                <a:gd name="T7" fmla="*/ 2147483646 h 40034"/>
                <a:gd name="T8" fmla="*/ 2147483646 w 39491"/>
                <a:gd name="T9" fmla="*/ 2147483646 h 40034"/>
                <a:gd name="T10" fmla="*/ 2147483646 w 39491"/>
                <a:gd name="T11" fmla="*/ 2147483646 h 40034"/>
                <a:gd name="T12" fmla="*/ 2147483646 w 39491"/>
                <a:gd name="T13" fmla="*/ 2147483646 h 40034"/>
                <a:gd name="T14" fmla="*/ 2147483646 w 39491"/>
                <a:gd name="T15" fmla="*/ 2147483646 h 40034"/>
                <a:gd name="T16" fmla="*/ 2147483646 w 39491"/>
                <a:gd name="T17" fmla="*/ 2147483646 h 40034"/>
                <a:gd name="T18" fmla="*/ 2147483646 w 39491"/>
                <a:gd name="T19" fmla="*/ 2147483646 h 40034"/>
                <a:gd name="T20" fmla="*/ 2147483646 w 39491"/>
                <a:gd name="T21" fmla="*/ 2147483646 h 40034"/>
                <a:gd name="T22" fmla="*/ 2147483646 w 39491"/>
                <a:gd name="T23" fmla="*/ 2147483646 h 40034"/>
                <a:gd name="T24" fmla="*/ 2147483646 w 39491"/>
                <a:gd name="T25" fmla="*/ 2147483646 h 40034"/>
                <a:gd name="T26" fmla="*/ 2147483646 w 39491"/>
                <a:gd name="T27" fmla="*/ 2147483646 h 40034"/>
                <a:gd name="T28" fmla="*/ 2147483646 w 39491"/>
                <a:gd name="T29" fmla="*/ 0 h 400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848;p31"/>
            <p:cNvSpPr>
              <a:spLocks/>
            </p:cNvSpPr>
            <p:nvPr/>
          </p:nvSpPr>
          <p:spPr bwMode="auto">
            <a:xfrm>
              <a:off x="5855184" y="3349409"/>
              <a:ext cx="1024537" cy="330107"/>
            </a:xfrm>
            <a:custGeom>
              <a:avLst/>
              <a:gdLst>
                <a:gd name="T0" fmla="*/ 2147483646 w 33038"/>
                <a:gd name="T1" fmla="*/ 2147483646 h 10655"/>
                <a:gd name="T2" fmla="*/ 2147483646 w 33038"/>
                <a:gd name="T3" fmla="*/ 2147483646 h 10655"/>
                <a:gd name="T4" fmla="*/ 2147483646 w 33038"/>
                <a:gd name="T5" fmla="*/ 2147483646 h 10655"/>
                <a:gd name="T6" fmla="*/ 2147483646 w 33038"/>
                <a:gd name="T7" fmla="*/ 2147483646 h 10655"/>
                <a:gd name="T8" fmla="*/ 2147483646 w 33038"/>
                <a:gd name="T9" fmla="*/ 2147483646 h 10655"/>
                <a:gd name="T10" fmla="*/ 2147483646 w 33038"/>
                <a:gd name="T11" fmla="*/ 2147483646 h 10655"/>
                <a:gd name="T12" fmla="*/ 2147483646 w 33038"/>
                <a:gd name="T13" fmla="*/ 2147483646 h 10655"/>
                <a:gd name="T14" fmla="*/ 2147483646 w 33038"/>
                <a:gd name="T15" fmla="*/ 2147483646 h 10655"/>
                <a:gd name="T16" fmla="*/ 0 w 33038"/>
                <a:gd name="T17" fmla="*/ 2147483646 h 10655"/>
                <a:gd name="T18" fmla="*/ 0 w 33038"/>
                <a:gd name="T19" fmla="*/ 2147483646 h 10655"/>
                <a:gd name="T20" fmla="*/ 2147483646 w 33038"/>
                <a:gd name="T21" fmla="*/ 2147483646 h 10655"/>
                <a:gd name="T22" fmla="*/ 2147483646 w 33038"/>
                <a:gd name="T23" fmla="*/ 2147483646 h 10655"/>
                <a:gd name="T24" fmla="*/ 2147483646 w 33038"/>
                <a:gd name="T25" fmla="*/ 2147483646 h 10655"/>
                <a:gd name="T26" fmla="*/ 0 w 33038"/>
                <a:gd name="T27" fmla="*/ 2147483646 h 106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849;p31"/>
            <p:cNvSpPr>
              <a:spLocks/>
            </p:cNvSpPr>
            <p:nvPr/>
          </p:nvSpPr>
          <p:spPr bwMode="auto">
            <a:xfrm>
              <a:off x="5855184" y="3127221"/>
              <a:ext cx="1121911" cy="552295"/>
            </a:xfrm>
            <a:custGeom>
              <a:avLst/>
              <a:gdLst>
                <a:gd name="T0" fmla="*/ 2147483646 w 36130"/>
                <a:gd name="T1" fmla="*/ 2147483646 h 17780"/>
                <a:gd name="T2" fmla="*/ 2147483646 w 36130"/>
                <a:gd name="T3" fmla="*/ 2147483646 h 17780"/>
                <a:gd name="T4" fmla="*/ 2147483646 w 36130"/>
                <a:gd name="T5" fmla="*/ 2147483646 h 17780"/>
                <a:gd name="T6" fmla="*/ 0 w 36130"/>
                <a:gd name="T7" fmla="*/ 2147483646 h 17780"/>
                <a:gd name="T8" fmla="*/ 2147483646 w 36130"/>
                <a:gd name="T9" fmla="*/ 2147483646 h 17780"/>
                <a:gd name="T10" fmla="*/ 2147483646 w 36130"/>
                <a:gd name="T11" fmla="*/ 2147483646 h 17780"/>
                <a:gd name="T12" fmla="*/ 2147483646 w 36130"/>
                <a:gd name="T13" fmla="*/ 2147483646 h 17780"/>
                <a:gd name="T14" fmla="*/ 2147483646 w 36130"/>
                <a:gd name="T15" fmla="*/ 2147483646 h 17780"/>
                <a:gd name="T16" fmla="*/ 2147483646 w 36130"/>
                <a:gd name="T17" fmla="*/ 2147483646 h 17780"/>
                <a:gd name="T18" fmla="*/ 2147483646 w 36130"/>
                <a:gd name="T19" fmla="*/ 2147483646 h 17780"/>
                <a:gd name="T20" fmla="*/ 2147483646 w 36130"/>
                <a:gd name="T21" fmla="*/ 2147483646 h 17780"/>
                <a:gd name="T22" fmla="*/ 2147483646 w 36130"/>
                <a:gd name="T23" fmla="*/ 2147483646 h 17780"/>
                <a:gd name="T24" fmla="*/ 2147483646 w 36130"/>
                <a:gd name="T25" fmla="*/ 2147483646 h 17780"/>
                <a:gd name="T26" fmla="*/ 2147483646 w 36130"/>
                <a:gd name="T27" fmla="*/ 2147483646 h 17780"/>
                <a:gd name="T28" fmla="*/ 2147483646 w 36130"/>
                <a:gd name="T29" fmla="*/ 2147483646 h 17780"/>
                <a:gd name="T30" fmla="*/ 2147483646 w 36130"/>
                <a:gd name="T31" fmla="*/ 2147483646 h 17780"/>
                <a:gd name="T32" fmla="*/ 2147483646 w 36130"/>
                <a:gd name="T33" fmla="*/ 2147483646 h 17780"/>
                <a:gd name="T34" fmla="*/ 2147483646 w 36130"/>
                <a:gd name="T35" fmla="*/ 2147483646 h 17780"/>
                <a:gd name="T36" fmla="*/ 2147483646 w 36130"/>
                <a:gd name="T37" fmla="*/ 2147483646 h 17780"/>
                <a:gd name="T38" fmla="*/ 2147483646 w 36130"/>
                <a:gd name="T39" fmla="*/ 2147483646 h 17780"/>
                <a:gd name="T40" fmla="*/ 2147483646 w 36130"/>
                <a:gd name="T41" fmla="*/ 2147483646 h 17780"/>
                <a:gd name="T42" fmla="*/ 2147483646 w 36130"/>
                <a:gd name="T43" fmla="*/ 2147483646 h 17780"/>
                <a:gd name="T44" fmla="*/ 2147483646 w 36130"/>
                <a:gd name="T45" fmla="*/ 2147483646 h 17780"/>
                <a:gd name="T46" fmla="*/ 2147483646 w 36130"/>
                <a:gd name="T47" fmla="*/ 2147483646 h 17780"/>
                <a:gd name="T48" fmla="*/ 2147483646 w 36130"/>
                <a:gd name="T49" fmla="*/ 2147483646 h 17780"/>
                <a:gd name="T50" fmla="*/ 2147483646 w 36130"/>
                <a:gd name="T51" fmla="*/ 2147483646 h 17780"/>
                <a:gd name="T52" fmla="*/ 2147483646 w 36130"/>
                <a:gd name="T53" fmla="*/ 2147483646 h 17780"/>
                <a:gd name="T54" fmla="*/ 2147483646 w 36130"/>
                <a:gd name="T55" fmla="*/ 2147483646 h 17780"/>
                <a:gd name="T56" fmla="*/ 2147483646 w 36130"/>
                <a:gd name="T57" fmla="*/ 2147483646 h 177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cubicBezTo>
                    <a:pt x="25072" y="2085"/>
                    <a:pt x="24367" y="2522"/>
                    <a:pt x="23392" y="2522"/>
                  </a:cubicBezTo>
                  <a:cubicBezTo>
                    <a:pt x="21980" y="2522"/>
                    <a:pt x="20166" y="1681"/>
                    <a:pt x="20166" y="270"/>
                  </a:cubicBezTo>
                  <a:lnTo>
                    <a:pt x="20166" y="1"/>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850;p31"/>
            <p:cNvSpPr/>
            <p:nvPr/>
          </p:nvSpPr>
          <p:spPr>
            <a:xfrm>
              <a:off x="5641385" y="2381306"/>
              <a:ext cx="1492354" cy="1007780"/>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1" name="Google Shape;851;p31"/>
            <p:cNvSpPr>
              <a:spLocks/>
            </p:cNvSpPr>
            <p:nvPr/>
          </p:nvSpPr>
          <p:spPr bwMode="auto">
            <a:xfrm>
              <a:off x="5715474" y="3062153"/>
              <a:ext cx="8467" cy="4761"/>
            </a:xfrm>
            <a:custGeom>
              <a:avLst/>
              <a:gdLst>
                <a:gd name="T0" fmla="*/ 2147483646 w 270"/>
                <a:gd name="T1" fmla="*/ 2147483646 h 169"/>
                <a:gd name="T2" fmla="*/ 0 w 270"/>
                <a:gd name="T3" fmla="*/ 2147483646 h 169"/>
                <a:gd name="T4" fmla="*/ 2147483646 w 270"/>
                <a:gd name="T5" fmla="*/ 2147483646 h 169"/>
                <a:gd name="T6" fmla="*/ 0 60000 65536"/>
                <a:gd name="T7" fmla="*/ 0 60000 65536"/>
                <a:gd name="T8" fmla="*/ 0 60000 65536"/>
              </a:gdLst>
              <a:ahLst/>
              <a:cxnLst>
                <a:cxn ang="T6">
                  <a:pos x="T0" y="T1"/>
                </a:cxn>
                <a:cxn ang="T7">
                  <a:pos x="T2" y="T3"/>
                </a:cxn>
                <a:cxn ang="T8">
                  <a:pos x="T4" y="T5"/>
                </a:cxn>
              </a:cxnLst>
              <a:rect l="0" t="0"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852;p31"/>
            <p:cNvSpPr>
              <a:spLocks/>
            </p:cNvSpPr>
            <p:nvPr/>
          </p:nvSpPr>
          <p:spPr bwMode="auto">
            <a:xfrm>
              <a:off x="6325116" y="3197052"/>
              <a:ext cx="95256" cy="52373"/>
            </a:xfrm>
            <a:custGeom>
              <a:avLst/>
              <a:gdLst>
                <a:gd name="T0" fmla="*/ 2147483646 w 3093"/>
                <a:gd name="T1" fmla="*/ 2147483646 h 1682"/>
                <a:gd name="T2" fmla="*/ 2147483646 w 3093"/>
                <a:gd name="T3" fmla="*/ 2147483646 h 1682"/>
                <a:gd name="T4" fmla="*/ 0 w 3093"/>
                <a:gd name="T5" fmla="*/ 2147483646 h 1682"/>
                <a:gd name="T6" fmla="*/ 2147483646 w 3093"/>
                <a:gd name="T7" fmla="*/ 2147483646 h 1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853;p31"/>
            <p:cNvSpPr>
              <a:spLocks/>
            </p:cNvSpPr>
            <p:nvPr/>
          </p:nvSpPr>
          <p:spPr bwMode="auto">
            <a:xfrm>
              <a:off x="6420372" y="3127221"/>
              <a:ext cx="220149" cy="77766"/>
            </a:xfrm>
            <a:custGeom>
              <a:avLst/>
              <a:gdLst>
                <a:gd name="T0" fmla="*/ 2147483646 w 7126"/>
                <a:gd name="T1" fmla="*/ 2147483646 h 2522"/>
                <a:gd name="T2" fmla="*/ 2147483646 w 7126"/>
                <a:gd name="T3" fmla="*/ 2147483646 h 2522"/>
                <a:gd name="T4" fmla="*/ 2147483646 w 7126"/>
                <a:gd name="T5" fmla="*/ 2147483646 h 2522"/>
                <a:gd name="T6" fmla="*/ 2147483646 w 7126"/>
                <a:gd name="T7" fmla="*/ 2147483646 h 2522"/>
                <a:gd name="T8" fmla="*/ 2147483646 w 7126"/>
                <a:gd name="T9" fmla="*/ 2147483646 h 2522"/>
                <a:gd name="T10" fmla="*/ 2147483646 w 7126"/>
                <a:gd name="T11" fmla="*/ 2147483646 h 2522"/>
                <a:gd name="T12" fmla="*/ 2147483646 w 7126"/>
                <a:gd name="T13" fmla="*/ 2147483646 h 2522"/>
                <a:gd name="T14" fmla="*/ 0 w 7126"/>
                <a:gd name="T15" fmla="*/ 2147483646 h 2522"/>
                <a:gd name="T16" fmla="*/ 0 w 7126"/>
                <a:gd name="T17" fmla="*/ 2147483646 h 2522"/>
                <a:gd name="T18" fmla="*/ 2147483646 w 7126"/>
                <a:gd name="T19" fmla="*/ 2147483646 h 2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26" h="2522" extrusionOk="0">
                  <a:moveTo>
                    <a:pt x="1950" y="270"/>
                  </a:moveTo>
                  <a:cubicBezTo>
                    <a:pt x="1950" y="1681"/>
                    <a:pt x="3764" y="2522"/>
                    <a:pt x="5176" y="2522"/>
                  </a:cubicBezTo>
                  <a:cubicBezTo>
                    <a:pt x="6151" y="2522"/>
                    <a:pt x="6856" y="2085"/>
                    <a:pt x="7125" y="1412"/>
                  </a:cubicBezTo>
                  <a:cubicBezTo>
                    <a:pt x="6856" y="2085"/>
                    <a:pt x="6151" y="2522"/>
                    <a:pt x="5176" y="2522"/>
                  </a:cubicBezTo>
                  <a:cubicBezTo>
                    <a:pt x="3764" y="2522"/>
                    <a:pt x="1950" y="1681"/>
                    <a:pt x="1950" y="270"/>
                  </a:cubicBezTo>
                  <a:close/>
                  <a:moveTo>
                    <a:pt x="1950" y="1"/>
                  </a:moveTo>
                  <a:cubicBezTo>
                    <a:pt x="1378" y="841"/>
                    <a:pt x="706" y="1547"/>
                    <a:pt x="0" y="2253"/>
                  </a:cubicBezTo>
                  <a:cubicBezTo>
                    <a:pt x="706" y="1547"/>
                    <a:pt x="1378" y="841"/>
                    <a:pt x="195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854;p31"/>
            <p:cNvSpPr>
              <a:spLocks/>
            </p:cNvSpPr>
            <p:nvPr/>
          </p:nvSpPr>
          <p:spPr bwMode="auto">
            <a:xfrm>
              <a:off x="6119785" y="3187529"/>
              <a:ext cx="127009" cy="61896"/>
            </a:xfrm>
            <a:custGeom>
              <a:avLst/>
              <a:gdLst>
                <a:gd name="T0" fmla="*/ 2147483646 w 4068"/>
                <a:gd name="T1" fmla="*/ 0 h 1984"/>
                <a:gd name="T2" fmla="*/ 2147483646 w 4068"/>
                <a:gd name="T3" fmla="*/ 2147483646 h 1984"/>
                <a:gd name="T4" fmla="*/ 2147483646 w 4068"/>
                <a:gd name="T5" fmla="*/ 0 h 1984"/>
                <a:gd name="T6" fmla="*/ 2147483646 w 4068"/>
                <a:gd name="T7" fmla="*/ 0 h 19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8" h="1984" extrusionOk="0">
                  <a:moveTo>
                    <a:pt x="3933" y="0"/>
                  </a:moveTo>
                  <a:cubicBezTo>
                    <a:pt x="3093" y="1143"/>
                    <a:pt x="1413" y="1983"/>
                    <a:pt x="1" y="1983"/>
                  </a:cubicBezTo>
                  <a:cubicBezTo>
                    <a:pt x="1413" y="1983"/>
                    <a:pt x="3093" y="1143"/>
                    <a:pt x="4068" y="0"/>
                  </a:cubicBezTo>
                  <a:lnTo>
                    <a:pt x="3933" y="0"/>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855;p31"/>
            <p:cNvSpPr>
              <a:spLocks/>
            </p:cNvSpPr>
            <p:nvPr/>
          </p:nvSpPr>
          <p:spPr bwMode="auto">
            <a:xfrm>
              <a:off x="5855184" y="3344648"/>
              <a:ext cx="0" cy="4761"/>
            </a:xfrm>
            <a:custGeom>
              <a:avLst/>
              <a:gdLst>
                <a:gd name="T0" fmla="*/ 0 w 1"/>
                <a:gd name="T1" fmla="*/ 0 h 135"/>
                <a:gd name="T2" fmla="*/ 0 w 1"/>
                <a:gd name="T3" fmla="*/ 0 h 135"/>
                <a:gd name="T4" fmla="*/ 0 w 1"/>
                <a:gd name="T5" fmla="*/ 2147483646 h 135"/>
                <a:gd name="T6" fmla="*/ 0 w 1"/>
                <a:gd name="T7" fmla="*/ 2147483646 h 135"/>
                <a:gd name="T8" fmla="*/ 0 w 1"/>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0"/>
                  </a:moveTo>
                  <a:lnTo>
                    <a:pt x="0" y="0"/>
                  </a:lnTo>
                  <a:lnTo>
                    <a:pt x="0" y="135"/>
                  </a:lnTo>
                  <a:lnTo>
                    <a:pt x="0" y="0"/>
                  </a:lnTo>
                  <a:close/>
                </a:path>
              </a:pathLst>
            </a:custGeom>
            <a:solidFill>
              <a:srgbClr val="A9928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856;p31"/>
            <p:cNvSpPr>
              <a:spLocks/>
            </p:cNvSpPr>
            <p:nvPr/>
          </p:nvSpPr>
          <p:spPr bwMode="auto">
            <a:xfrm>
              <a:off x="5855184" y="3276404"/>
              <a:ext cx="42336" cy="73004"/>
            </a:xfrm>
            <a:custGeom>
              <a:avLst/>
              <a:gdLst>
                <a:gd name="T0" fmla="*/ 2147483646 w 1405"/>
                <a:gd name="T1" fmla="*/ 2147483646 h 2334"/>
                <a:gd name="T2" fmla="*/ 2147483646 w 1405"/>
                <a:gd name="T3" fmla="*/ 2147483646 h 2334"/>
                <a:gd name="T4" fmla="*/ 0 w 1405"/>
                <a:gd name="T5" fmla="*/ 2147483646 h 2334"/>
                <a:gd name="T6" fmla="*/ 0 w 1405"/>
                <a:gd name="T7" fmla="*/ 2147483646 h 2334"/>
                <a:gd name="T8" fmla="*/ 2147483646 w 1405"/>
                <a:gd name="T9" fmla="*/ 2147483646 h 2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857;p31"/>
            <p:cNvSpPr>
              <a:spLocks/>
            </p:cNvSpPr>
            <p:nvPr/>
          </p:nvSpPr>
          <p:spPr bwMode="auto">
            <a:xfrm>
              <a:off x="5658320" y="3179595"/>
              <a:ext cx="1466952" cy="209491"/>
            </a:xfrm>
            <a:custGeom>
              <a:avLst/>
              <a:gdLst>
                <a:gd name="T0" fmla="*/ 2147483646 w 47188"/>
                <a:gd name="T1" fmla="*/ 2147483646 h 6723"/>
                <a:gd name="T2" fmla="*/ 2147483646 w 47188"/>
                <a:gd name="T3" fmla="*/ 2147483646 h 6723"/>
                <a:gd name="T4" fmla="*/ 2147483646 w 47188"/>
                <a:gd name="T5" fmla="*/ 2147483646 h 6723"/>
                <a:gd name="T6" fmla="*/ 2147483646 w 47188"/>
                <a:gd name="T7" fmla="*/ 2147483646 h 6723"/>
                <a:gd name="T8" fmla="*/ 2147483646 w 47188"/>
                <a:gd name="T9" fmla="*/ 2147483646 h 6723"/>
                <a:gd name="T10" fmla="*/ 2147483646 w 47188"/>
                <a:gd name="T11" fmla="*/ 2147483646 h 6723"/>
                <a:gd name="T12" fmla="*/ 2147483646 w 47188"/>
                <a:gd name="T13" fmla="*/ 2147483646 h 6723"/>
                <a:gd name="T14" fmla="*/ 2147483646 w 47188"/>
                <a:gd name="T15" fmla="*/ 2147483646 h 6723"/>
                <a:gd name="T16" fmla="*/ 2147483646 w 47188"/>
                <a:gd name="T17" fmla="*/ 2147483646 h 6723"/>
                <a:gd name="T18" fmla="*/ 2147483646 w 47188"/>
                <a:gd name="T19" fmla="*/ 2147483646 h 6723"/>
                <a:gd name="T20" fmla="*/ 2147483646 w 47188"/>
                <a:gd name="T21" fmla="*/ 2147483646 h 6723"/>
                <a:gd name="T22" fmla="*/ 2147483646 w 47188"/>
                <a:gd name="T23" fmla="*/ 2147483646 h 6723"/>
                <a:gd name="T24" fmla="*/ 2147483646 w 47188"/>
                <a:gd name="T25" fmla="*/ 2147483646 h 6723"/>
                <a:gd name="T26" fmla="*/ 2147483646 w 47188"/>
                <a:gd name="T27" fmla="*/ 2147483646 h 6723"/>
                <a:gd name="T28" fmla="*/ 2147483646 w 47188"/>
                <a:gd name="T29" fmla="*/ 2147483646 h 6723"/>
                <a:gd name="T30" fmla="*/ 2147483646 w 47188"/>
                <a:gd name="T31" fmla="*/ 2147483646 h 6723"/>
                <a:gd name="T32" fmla="*/ 2147483646 w 47188"/>
                <a:gd name="T33" fmla="*/ 2147483646 h 6723"/>
                <a:gd name="T34" fmla="*/ 2147483646 w 47188"/>
                <a:gd name="T35" fmla="*/ 2147483646 h 6723"/>
                <a:gd name="T36" fmla="*/ 2147483646 w 47188"/>
                <a:gd name="T37" fmla="*/ 0 h 6723"/>
                <a:gd name="T38" fmla="*/ 2147483646 w 47188"/>
                <a:gd name="T39" fmla="*/ 2147483646 h 6723"/>
                <a:gd name="T40" fmla="*/ 2147483646 w 47188"/>
                <a:gd name="T41" fmla="*/ 2147483646 h 6723"/>
                <a:gd name="T42" fmla="*/ 2147483646 w 47188"/>
                <a:gd name="T43" fmla="*/ 0 h 67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188" h="6723" extrusionOk="0">
                  <a:moveTo>
                    <a:pt x="45372" y="4470"/>
                  </a:moveTo>
                  <a:cubicBezTo>
                    <a:pt x="45204" y="5613"/>
                    <a:pt x="44095" y="6722"/>
                    <a:pt x="42986" y="6722"/>
                  </a:cubicBezTo>
                  <a:lnTo>
                    <a:pt x="42683" y="6722"/>
                  </a:lnTo>
                  <a:cubicBezTo>
                    <a:pt x="42549" y="6722"/>
                    <a:pt x="42280" y="6722"/>
                    <a:pt x="42146" y="6588"/>
                  </a:cubicBez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cubicBezTo>
                    <a:pt x="46347" y="2924"/>
                    <a:pt x="47053" y="1412"/>
                    <a:pt x="47187" y="0"/>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858;p31"/>
            <p:cNvSpPr>
              <a:spLocks/>
            </p:cNvSpPr>
            <p:nvPr/>
          </p:nvSpPr>
          <p:spPr bwMode="auto">
            <a:xfrm>
              <a:off x="6968627" y="3384324"/>
              <a:ext cx="0" cy="0"/>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859;p31"/>
            <p:cNvSpPr>
              <a:spLocks/>
            </p:cNvSpPr>
            <p:nvPr/>
          </p:nvSpPr>
          <p:spPr bwMode="auto">
            <a:xfrm>
              <a:off x="6879721" y="3314494"/>
              <a:ext cx="88906" cy="69830"/>
            </a:xfrm>
            <a:custGeom>
              <a:avLst/>
              <a:gdLst>
                <a:gd name="T0" fmla="*/ 0 w 2823"/>
                <a:gd name="T1" fmla="*/ 2147483646 h 2253"/>
                <a:gd name="T2" fmla="*/ 2147483646 w 2823"/>
                <a:gd name="T3" fmla="*/ 2147483646 h 2253"/>
                <a:gd name="T4" fmla="*/ 0 w 2823"/>
                <a:gd name="T5" fmla="*/ 2147483646 h 2253"/>
                <a:gd name="T6" fmla="*/ 0 60000 65536"/>
                <a:gd name="T7" fmla="*/ 0 60000 65536"/>
                <a:gd name="T8" fmla="*/ 0 60000 65536"/>
              </a:gdLst>
              <a:ahLst/>
              <a:cxnLst>
                <a:cxn ang="T6">
                  <a:pos x="T0" y="T1"/>
                </a:cxn>
                <a:cxn ang="T7">
                  <a:pos x="T2" y="T3"/>
                </a:cxn>
                <a:cxn ang="T8">
                  <a:pos x="T4" y="T5"/>
                </a:cxn>
              </a:cxnLst>
              <a:rect l="0" t="0"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860;p31"/>
            <p:cNvSpPr/>
            <p:nvPr/>
          </p:nvSpPr>
          <p:spPr>
            <a:xfrm>
              <a:off x="5658320" y="2836791"/>
              <a:ext cx="1466952" cy="552295"/>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1" name="Google Shape;861;p31"/>
            <p:cNvSpPr>
              <a:spLocks/>
            </p:cNvSpPr>
            <p:nvPr/>
          </p:nvSpPr>
          <p:spPr bwMode="auto">
            <a:xfrm>
              <a:off x="6132486" y="3492244"/>
              <a:ext cx="179930" cy="122204"/>
            </a:xfrm>
            <a:custGeom>
              <a:avLst/>
              <a:gdLst>
                <a:gd name="T0" fmla="*/ 2147483646 w 5748"/>
                <a:gd name="T1" fmla="*/ 2147483646 h 3934"/>
                <a:gd name="T2" fmla="*/ 2147483646 w 5748"/>
                <a:gd name="T3" fmla="*/ 2147483646 h 3934"/>
                <a:gd name="T4" fmla="*/ 2147483646 w 5748"/>
                <a:gd name="T5" fmla="*/ 2147483646 h 3934"/>
                <a:gd name="T6" fmla="*/ 2147483646 w 5748"/>
                <a:gd name="T7" fmla="*/ 2147483646 h 3934"/>
                <a:gd name="T8" fmla="*/ 2147483646 w 5748"/>
                <a:gd name="T9" fmla="*/ 2147483646 h 3934"/>
                <a:gd name="T10" fmla="*/ 2147483646 w 5748"/>
                <a:gd name="T11" fmla="*/ 2147483646 h 3934"/>
                <a:gd name="T12" fmla="*/ 2147483646 w 5748"/>
                <a:gd name="T13" fmla="*/ 2147483646 h 3934"/>
                <a:gd name="T14" fmla="*/ 2147483646 w 5748"/>
                <a:gd name="T15" fmla="*/ 2147483646 h 3934"/>
                <a:gd name="T16" fmla="*/ 2147483646 w 5748"/>
                <a:gd name="T17" fmla="*/ 2147483646 h 3934"/>
                <a:gd name="T18" fmla="*/ 2147483646 w 5748"/>
                <a:gd name="T19" fmla="*/ 2147483646 h 3934"/>
                <a:gd name="T20" fmla="*/ 2147483646 w 5748"/>
                <a:gd name="T21" fmla="*/ 2147483646 h 3934"/>
                <a:gd name="T22" fmla="*/ 2147483646 w 5748"/>
                <a:gd name="T23" fmla="*/ 2147483646 h 39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862;p31"/>
            <p:cNvSpPr>
              <a:spLocks/>
            </p:cNvSpPr>
            <p:nvPr/>
          </p:nvSpPr>
          <p:spPr bwMode="auto">
            <a:xfrm>
              <a:off x="6337817" y="3257360"/>
              <a:ext cx="234966" cy="209491"/>
            </a:xfrm>
            <a:custGeom>
              <a:avLst/>
              <a:gdLst>
                <a:gd name="T0" fmla="*/ 2147483646 w 7563"/>
                <a:gd name="T1" fmla="*/ 0 h 6741"/>
                <a:gd name="T2" fmla="*/ 2147483646 w 7563"/>
                <a:gd name="T3" fmla="*/ 2147483646 h 6741"/>
                <a:gd name="T4" fmla="*/ 2147483646 w 7563"/>
                <a:gd name="T5" fmla="*/ 2147483646 h 6741"/>
                <a:gd name="T6" fmla="*/ 2147483646 w 7563"/>
                <a:gd name="T7" fmla="*/ 2147483646 h 6741"/>
                <a:gd name="T8" fmla="*/ 2147483646 w 7563"/>
                <a:gd name="T9" fmla="*/ 2147483646 h 6741"/>
                <a:gd name="T10" fmla="*/ 2147483646 w 7563"/>
                <a:gd name="T11" fmla="*/ 2147483646 h 6741"/>
                <a:gd name="T12" fmla="*/ 2147483646 w 7563"/>
                <a:gd name="T13" fmla="*/ 0 h 67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863;p31"/>
            <p:cNvSpPr/>
            <p:nvPr/>
          </p:nvSpPr>
          <p:spPr>
            <a:xfrm>
              <a:off x="6384387" y="3439871"/>
              <a:ext cx="266718" cy="134899"/>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4" name="Google Shape;864;p31"/>
            <p:cNvSpPr>
              <a:spLocks/>
            </p:cNvSpPr>
            <p:nvPr/>
          </p:nvSpPr>
          <p:spPr bwMode="auto">
            <a:xfrm>
              <a:off x="5893286" y="3289101"/>
              <a:ext cx="218031" cy="192034"/>
            </a:xfrm>
            <a:custGeom>
              <a:avLst/>
              <a:gdLst>
                <a:gd name="T0" fmla="*/ 2147483646 w 6992"/>
                <a:gd name="T1" fmla="*/ 2147483646 h 6211"/>
                <a:gd name="T2" fmla="*/ 2147483646 w 6992"/>
                <a:gd name="T3" fmla="*/ 2147483646 h 6211"/>
                <a:gd name="T4" fmla="*/ 2147483646 w 6992"/>
                <a:gd name="T5" fmla="*/ 2147483646 h 6211"/>
                <a:gd name="T6" fmla="*/ 2147483646 w 6992"/>
                <a:gd name="T7" fmla="*/ 2147483646 h 6211"/>
                <a:gd name="T8" fmla="*/ 2147483646 w 6992"/>
                <a:gd name="T9" fmla="*/ 2147483646 h 6211"/>
                <a:gd name="T10" fmla="*/ 2147483646 w 6992"/>
                <a:gd name="T11" fmla="*/ 2147483646 h 6211"/>
                <a:gd name="T12" fmla="*/ 2147483646 w 6992"/>
                <a:gd name="T13" fmla="*/ 2147483646 h 6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865;p31"/>
            <p:cNvSpPr/>
            <p:nvPr/>
          </p:nvSpPr>
          <p:spPr>
            <a:xfrm>
              <a:off x="5880586" y="3458916"/>
              <a:ext cx="182046" cy="120616"/>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6" name="Google Shape;866;p31"/>
            <p:cNvSpPr>
              <a:spLocks/>
            </p:cNvSpPr>
            <p:nvPr/>
          </p:nvSpPr>
          <p:spPr bwMode="auto">
            <a:xfrm>
              <a:off x="5859417" y="3819177"/>
              <a:ext cx="247666" cy="358674"/>
            </a:xfrm>
            <a:custGeom>
              <a:avLst/>
              <a:gdLst>
                <a:gd name="T0" fmla="*/ 2147483646 w 8000"/>
                <a:gd name="T1" fmla="*/ 2147483646 h 11551"/>
                <a:gd name="T2" fmla="*/ 2147483646 w 8000"/>
                <a:gd name="T3" fmla="*/ 2147483646 h 11551"/>
                <a:gd name="T4" fmla="*/ 2147483646 w 8000"/>
                <a:gd name="T5" fmla="*/ 2147483646 h 11551"/>
                <a:gd name="T6" fmla="*/ 2147483646 w 8000"/>
                <a:gd name="T7" fmla="*/ 2147483646 h 11551"/>
                <a:gd name="T8" fmla="*/ 2147483646 w 8000"/>
                <a:gd name="T9" fmla="*/ 2147483646 h 11551"/>
                <a:gd name="T10" fmla="*/ 2147483646 w 8000"/>
                <a:gd name="T11" fmla="*/ 2147483646 h 11551"/>
                <a:gd name="T12" fmla="*/ 2147483646 w 8000"/>
                <a:gd name="T13" fmla="*/ 2147483646 h 11551"/>
                <a:gd name="T14" fmla="*/ 2147483646 w 8000"/>
                <a:gd name="T15" fmla="*/ 2147483646 h 11551"/>
                <a:gd name="T16" fmla="*/ 2147483646 w 8000"/>
                <a:gd name="T17" fmla="*/ 2147483646 h 115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867;p31"/>
            <p:cNvSpPr>
              <a:spLocks/>
            </p:cNvSpPr>
            <p:nvPr/>
          </p:nvSpPr>
          <p:spPr bwMode="auto">
            <a:xfrm>
              <a:off x="5859417" y="3819177"/>
              <a:ext cx="247666" cy="357088"/>
            </a:xfrm>
            <a:custGeom>
              <a:avLst/>
              <a:gdLst>
                <a:gd name="T0" fmla="*/ 2147483646 w 8000"/>
                <a:gd name="T1" fmla="*/ 2147483646 h 11495"/>
                <a:gd name="T2" fmla="*/ 2147483646 w 8000"/>
                <a:gd name="T3" fmla="*/ 2147483646 h 11495"/>
                <a:gd name="T4" fmla="*/ 2147483646 w 8000"/>
                <a:gd name="T5" fmla="*/ 2147483646 h 11495"/>
                <a:gd name="T6" fmla="*/ 2147483646 w 8000"/>
                <a:gd name="T7" fmla="*/ 2147483646 h 11495"/>
                <a:gd name="T8" fmla="*/ 2147483646 w 8000"/>
                <a:gd name="T9" fmla="*/ 2147483646 h 11495"/>
                <a:gd name="T10" fmla="*/ 2147483646 w 8000"/>
                <a:gd name="T11" fmla="*/ 2147483646 h 11495"/>
                <a:gd name="T12" fmla="*/ 2147483646 w 8000"/>
                <a:gd name="T13" fmla="*/ 2147483646 h 11495"/>
                <a:gd name="T14" fmla="*/ 2147483646 w 8000"/>
                <a:gd name="T15" fmla="*/ 2147483646 h 11495"/>
                <a:gd name="T16" fmla="*/ 2147483646 w 8000"/>
                <a:gd name="T17" fmla="*/ 2147483646 h 11495"/>
                <a:gd name="T18" fmla="*/ 2147483646 w 8000"/>
                <a:gd name="T19" fmla="*/ 2147483646 h 11495"/>
                <a:gd name="T20" fmla="*/ 2147483646 w 8000"/>
                <a:gd name="T21" fmla="*/ 2147483646 h 11495"/>
                <a:gd name="T22" fmla="*/ 2147483646 w 8000"/>
                <a:gd name="T23" fmla="*/ 2147483646 h 11495"/>
                <a:gd name="T24" fmla="*/ 2147483646 w 8000"/>
                <a:gd name="T25" fmla="*/ 2147483646 h 11495"/>
                <a:gd name="T26" fmla="*/ 2147483646 w 8000"/>
                <a:gd name="T27" fmla="*/ 2147483646 h 11495"/>
                <a:gd name="T28" fmla="*/ 2147483646 w 8000"/>
                <a:gd name="T29" fmla="*/ 2147483646 h 11495"/>
                <a:gd name="T30" fmla="*/ 2147483646 w 8000"/>
                <a:gd name="T31" fmla="*/ 2147483646 h 11495"/>
                <a:gd name="T32" fmla="*/ 2147483646 w 8000"/>
                <a:gd name="T33" fmla="*/ 2147483646 h 11495"/>
                <a:gd name="T34" fmla="*/ 2147483646 w 8000"/>
                <a:gd name="T35" fmla="*/ 2147483646 h 11495"/>
                <a:gd name="T36" fmla="*/ 2147483646 w 8000"/>
                <a:gd name="T37" fmla="*/ 2147483646 h 114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00" h="11495" extrusionOk="0">
                  <a:moveTo>
                    <a:pt x="8000" y="1"/>
                  </a:moveTo>
                  <a:lnTo>
                    <a:pt x="8000" y="1"/>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868;p31"/>
            <p:cNvSpPr>
              <a:spLocks/>
            </p:cNvSpPr>
            <p:nvPr/>
          </p:nvSpPr>
          <p:spPr bwMode="auto">
            <a:xfrm>
              <a:off x="6107084" y="3981056"/>
              <a:ext cx="0" cy="138074"/>
            </a:xfrm>
            <a:custGeom>
              <a:avLst/>
              <a:gdLst>
                <a:gd name="T0" fmla="*/ 2147483646 w 1"/>
                <a:gd name="T1" fmla="*/ 0 h 4471"/>
                <a:gd name="T2" fmla="*/ 2147483646 w 1"/>
                <a:gd name="T3" fmla="*/ 2147483646 h 4471"/>
                <a:gd name="T4" fmla="*/ 2147483646 w 1"/>
                <a:gd name="T5" fmla="*/ 2147483646 h 4471"/>
                <a:gd name="T6" fmla="*/ 2147483646 w 1"/>
                <a:gd name="T7" fmla="*/ 0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471" extrusionOk="0">
                  <a:moveTo>
                    <a:pt x="1" y="0"/>
                  </a:moveTo>
                  <a:lnTo>
                    <a:pt x="1" y="4470"/>
                  </a:lnTo>
                  <a:lnTo>
                    <a:pt x="1" y="0"/>
                  </a:lnTo>
                  <a:close/>
                </a:path>
              </a:pathLst>
            </a:custGeom>
            <a:solidFill>
              <a:srgbClr val="DB9F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869;p31"/>
            <p:cNvSpPr>
              <a:spLocks/>
            </p:cNvSpPr>
            <p:nvPr/>
          </p:nvSpPr>
          <p:spPr bwMode="auto">
            <a:xfrm>
              <a:off x="6081682" y="3827113"/>
              <a:ext cx="25402" cy="12696"/>
            </a:xfrm>
            <a:custGeom>
              <a:avLst/>
              <a:gdLst>
                <a:gd name="T0" fmla="*/ 2147483646 w 841"/>
                <a:gd name="T1" fmla="*/ 0 h 404"/>
                <a:gd name="T2" fmla="*/ 2147483646 w 841"/>
                <a:gd name="T3" fmla="*/ 2147483646 h 404"/>
                <a:gd name="T4" fmla="*/ 2147483646 w 841"/>
                <a:gd name="T5" fmla="*/ 2147483646 h 404"/>
                <a:gd name="T6" fmla="*/ 2147483646 w 841"/>
                <a:gd name="T7" fmla="*/ 0 h 404"/>
                <a:gd name="T8" fmla="*/ 2147483646 w 841"/>
                <a:gd name="T9" fmla="*/ 2147483646 h 404"/>
                <a:gd name="T10" fmla="*/ 2147483646 w 841"/>
                <a:gd name="T11" fmla="*/ 2147483646 h 404"/>
                <a:gd name="T12" fmla="*/ 2147483646 w 841"/>
                <a:gd name="T13" fmla="*/ 2147483646 h 404"/>
                <a:gd name="T14" fmla="*/ 2147483646 w 841"/>
                <a:gd name="T15" fmla="*/ 2147483646 h 404"/>
                <a:gd name="T16" fmla="*/ 2147483646 w 841"/>
                <a:gd name="T17" fmla="*/ 2147483646 h 404"/>
                <a:gd name="T18" fmla="*/ 2147483646 w 841"/>
                <a:gd name="T19" fmla="*/ 2147483646 h 404"/>
                <a:gd name="T20" fmla="*/ 2147483646 w 841"/>
                <a:gd name="T21" fmla="*/ 2147483646 h 404"/>
                <a:gd name="T22" fmla="*/ 0 w 841"/>
                <a:gd name="T23" fmla="*/ 2147483646 h 404"/>
                <a:gd name="T24" fmla="*/ 2147483646 w 841"/>
                <a:gd name="T25" fmla="*/ 2147483646 h 4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1" h="404" extrusionOk="0">
                  <a:moveTo>
                    <a:pt x="841" y="0"/>
                  </a:moveTo>
                  <a:cubicBezTo>
                    <a:pt x="841" y="0"/>
                    <a:pt x="730" y="0"/>
                    <a:pt x="709" y="101"/>
                  </a:cubicBezTo>
                  <a:cubicBezTo>
                    <a:pt x="763" y="68"/>
                    <a:pt x="807" y="34"/>
                    <a:pt x="841" y="0"/>
                  </a:cubicBezTo>
                  <a:close/>
                  <a:moveTo>
                    <a:pt x="709" y="101"/>
                  </a:moveTo>
                  <a:lnTo>
                    <a:pt x="709" y="101"/>
                  </a:lnTo>
                  <a:cubicBezTo>
                    <a:pt x="609" y="164"/>
                    <a:pt x="476" y="227"/>
                    <a:pt x="317" y="289"/>
                  </a:cubicBez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870;p31"/>
            <p:cNvSpPr>
              <a:spLocks/>
            </p:cNvSpPr>
            <p:nvPr/>
          </p:nvSpPr>
          <p:spPr bwMode="auto">
            <a:xfrm>
              <a:off x="5859417" y="3827113"/>
              <a:ext cx="247666" cy="349152"/>
            </a:xfrm>
            <a:custGeom>
              <a:avLst/>
              <a:gdLst>
                <a:gd name="T0" fmla="*/ 2147483646 w 8000"/>
                <a:gd name="T1" fmla="*/ 0 h 11192"/>
                <a:gd name="T2" fmla="*/ 2147483646 w 8000"/>
                <a:gd name="T3" fmla="*/ 2147483646 h 11192"/>
                <a:gd name="T4" fmla="*/ 2147483646 w 8000"/>
                <a:gd name="T5" fmla="*/ 2147483646 h 11192"/>
                <a:gd name="T6" fmla="*/ 2147483646 w 8000"/>
                <a:gd name="T7" fmla="*/ 2147483646 h 11192"/>
                <a:gd name="T8" fmla="*/ 2147483646 w 8000"/>
                <a:gd name="T9" fmla="*/ 2147483646 h 11192"/>
                <a:gd name="T10" fmla="*/ 2147483646 w 8000"/>
                <a:gd name="T11" fmla="*/ 2147483646 h 11192"/>
                <a:gd name="T12" fmla="*/ 2147483646 w 8000"/>
                <a:gd name="T13" fmla="*/ 2147483646 h 11192"/>
                <a:gd name="T14" fmla="*/ 2147483646 w 8000"/>
                <a:gd name="T15" fmla="*/ 2147483646 h 11192"/>
                <a:gd name="T16" fmla="*/ 2147483646 w 8000"/>
                <a:gd name="T17" fmla="*/ 0 h 11192"/>
                <a:gd name="T18" fmla="*/ 2147483646 w 8000"/>
                <a:gd name="T19" fmla="*/ 2147483646 h 11192"/>
                <a:gd name="T20" fmla="*/ 2147483646 w 8000"/>
                <a:gd name="T21" fmla="*/ 2147483646 h 11192"/>
                <a:gd name="T22" fmla="*/ 2147483646 w 8000"/>
                <a:gd name="T23" fmla="*/ 2147483646 h 11192"/>
                <a:gd name="T24" fmla="*/ 2147483646 w 8000"/>
                <a:gd name="T25" fmla="*/ 2147483646 h 11192"/>
                <a:gd name="T26" fmla="*/ 2147483646 w 8000"/>
                <a:gd name="T27" fmla="*/ 2147483646 h 11192"/>
                <a:gd name="T28" fmla="*/ 2147483646 w 8000"/>
                <a:gd name="T29" fmla="*/ 2147483646 h 11192"/>
                <a:gd name="T30" fmla="*/ 2147483646 w 8000"/>
                <a:gd name="T31" fmla="*/ 2147483646 h 11192"/>
                <a:gd name="T32" fmla="*/ 2147483646 w 8000"/>
                <a:gd name="T33" fmla="*/ 2147483646 h 11192"/>
                <a:gd name="T34" fmla="*/ 2147483646 w 8000"/>
                <a:gd name="T35" fmla="*/ 2147483646 h 11192"/>
                <a:gd name="T36" fmla="*/ 2147483646 w 8000"/>
                <a:gd name="T37" fmla="*/ 2147483646 h 11192"/>
                <a:gd name="T38" fmla="*/ 2147483646 w 8000"/>
                <a:gd name="T39" fmla="*/ 2147483646 h 11192"/>
                <a:gd name="T40" fmla="*/ 2147483646 w 8000"/>
                <a:gd name="T41" fmla="*/ 0 h 11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871;p31"/>
            <p:cNvSpPr>
              <a:spLocks/>
            </p:cNvSpPr>
            <p:nvPr/>
          </p:nvSpPr>
          <p:spPr bwMode="auto">
            <a:xfrm>
              <a:off x="5859417" y="3784262"/>
              <a:ext cx="247666" cy="69830"/>
            </a:xfrm>
            <a:custGeom>
              <a:avLst/>
              <a:gdLst>
                <a:gd name="T0" fmla="*/ 2147483646 w 8000"/>
                <a:gd name="T1" fmla="*/ 2147483646 h 2253"/>
                <a:gd name="T2" fmla="*/ 2147483646 w 8000"/>
                <a:gd name="T3" fmla="*/ 2147483646 h 2253"/>
                <a:gd name="T4" fmla="*/ 2147483646 w 8000"/>
                <a:gd name="T5" fmla="*/ 2147483646 h 2253"/>
                <a:gd name="T6" fmla="*/ 2147483646 w 8000"/>
                <a:gd name="T7" fmla="*/ 2147483646 h 2253"/>
                <a:gd name="T8" fmla="*/ 2147483646 w 8000"/>
                <a:gd name="T9" fmla="*/ 2147483646 h 2253"/>
                <a:gd name="T10" fmla="*/ 2147483646 w 8000"/>
                <a:gd name="T11" fmla="*/ 2147483646 h 2253"/>
                <a:gd name="T12" fmla="*/ 2147483646 w 8000"/>
                <a:gd name="T13" fmla="*/ 2147483646 h 2253"/>
                <a:gd name="T14" fmla="*/ 2147483646 w 8000"/>
                <a:gd name="T15" fmla="*/ 2147483646 h 2253"/>
                <a:gd name="T16" fmla="*/ 2147483646 w 8000"/>
                <a:gd name="T17" fmla="*/ 2147483646 h 2253"/>
                <a:gd name="T18" fmla="*/ 2147483646 w 8000"/>
                <a:gd name="T19" fmla="*/ 2147483646 h 2253"/>
                <a:gd name="T20" fmla="*/ 2147483646 w 8000"/>
                <a:gd name="T21" fmla="*/ 2147483646 h 2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872;p31"/>
            <p:cNvSpPr>
              <a:spLocks/>
            </p:cNvSpPr>
            <p:nvPr/>
          </p:nvSpPr>
          <p:spPr bwMode="auto">
            <a:xfrm>
              <a:off x="5872118" y="3796958"/>
              <a:ext cx="222265" cy="42851"/>
            </a:xfrm>
            <a:custGeom>
              <a:avLst/>
              <a:gdLst>
                <a:gd name="T0" fmla="*/ 2147483646 w 7126"/>
                <a:gd name="T1" fmla="*/ 2147483646 h 1379"/>
                <a:gd name="T2" fmla="*/ 2147483646 w 7126"/>
                <a:gd name="T3" fmla="*/ 2147483646 h 1379"/>
                <a:gd name="T4" fmla="*/ 2147483646 w 7126"/>
                <a:gd name="T5" fmla="*/ 2147483646 h 1379"/>
                <a:gd name="T6" fmla="*/ 2147483646 w 7126"/>
                <a:gd name="T7" fmla="*/ 2147483646 h 1379"/>
                <a:gd name="T8" fmla="*/ 2147483646 w 7126"/>
                <a:gd name="T9" fmla="*/ 2147483646 h 1379"/>
                <a:gd name="T10" fmla="*/ 2147483646 w 7126"/>
                <a:gd name="T11" fmla="*/ 2147483646 h 1379"/>
                <a:gd name="T12" fmla="*/ 2147483646 w 7126"/>
                <a:gd name="T13" fmla="*/ 2147483646 h 1379"/>
                <a:gd name="T14" fmla="*/ 2147483646 w 7126"/>
                <a:gd name="T15" fmla="*/ 2147483646 h 1379"/>
                <a:gd name="T16" fmla="*/ 2147483646 w 7126"/>
                <a:gd name="T17" fmla="*/ 2147483646 h 1379"/>
                <a:gd name="T18" fmla="*/ 2147483646 w 7126"/>
                <a:gd name="T19" fmla="*/ 2147483646 h 1379"/>
                <a:gd name="T20" fmla="*/ 2147483646 w 7126"/>
                <a:gd name="T21" fmla="*/ 2147483646 h 1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lnTo>
                    <a:pt x="3630" y="1"/>
                  </a:ln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873;p31"/>
            <p:cNvSpPr>
              <a:spLocks/>
            </p:cNvSpPr>
            <p:nvPr/>
          </p:nvSpPr>
          <p:spPr bwMode="auto">
            <a:xfrm>
              <a:off x="5889053" y="3814416"/>
              <a:ext cx="188396" cy="39676"/>
            </a:xfrm>
            <a:custGeom>
              <a:avLst/>
              <a:gdLst>
                <a:gd name="T0" fmla="*/ 2147483646 w 6050"/>
                <a:gd name="T1" fmla="*/ 0 h 1278"/>
                <a:gd name="T2" fmla="*/ 0 w 6050"/>
                <a:gd name="T3" fmla="*/ 2147483646 h 1278"/>
                <a:gd name="T4" fmla="*/ 0 w 6050"/>
                <a:gd name="T5" fmla="*/ 2147483646 h 1278"/>
                <a:gd name="T6" fmla="*/ 2147483646 w 6050"/>
                <a:gd name="T7" fmla="*/ 2147483646 h 1278"/>
                <a:gd name="T8" fmla="*/ 2147483646 w 6050"/>
                <a:gd name="T9" fmla="*/ 2147483646 h 1278"/>
                <a:gd name="T10" fmla="*/ 2147483646 w 6050"/>
                <a:gd name="T11" fmla="*/ 2147483646 h 1278"/>
                <a:gd name="T12" fmla="*/ 2147483646 w 6050"/>
                <a:gd name="T13" fmla="*/ 0 h 12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874;p31"/>
            <p:cNvSpPr>
              <a:spLocks/>
            </p:cNvSpPr>
            <p:nvPr/>
          </p:nvSpPr>
          <p:spPr bwMode="auto">
            <a:xfrm>
              <a:off x="5736642" y="3468438"/>
              <a:ext cx="218031" cy="311063"/>
            </a:xfrm>
            <a:custGeom>
              <a:avLst/>
              <a:gdLst>
                <a:gd name="T0" fmla="*/ 2147483646 w 6991"/>
                <a:gd name="T1" fmla="*/ 2147483646 h 10038"/>
                <a:gd name="T2" fmla="*/ 2147483646 w 6991"/>
                <a:gd name="T3" fmla="*/ 2147483646 h 10038"/>
                <a:gd name="T4" fmla="*/ 2147483646 w 6991"/>
                <a:gd name="T5" fmla="*/ 2147483646 h 10038"/>
                <a:gd name="T6" fmla="*/ 2147483646 w 6991"/>
                <a:gd name="T7" fmla="*/ 2147483646 h 10038"/>
                <a:gd name="T8" fmla="*/ 2147483646 w 6991"/>
                <a:gd name="T9" fmla="*/ 2147483646 h 10038"/>
                <a:gd name="T10" fmla="*/ 2147483646 w 6991"/>
                <a:gd name="T11" fmla="*/ 2147483646 h 10038"/>
                <a:gd name="T12" fmla="*/ 2147483646 w 6991"/>
                <a:gd name="T13" fmla="*/ 2147483646 h 10038"/>
                <a:gd name="T14" fmla="*/ 2147483646 w 6991"/>
                <a:gd name="T15" fmla="*/ 2147483646 h 10038"/>
                <a:gd name="T16" fmla="*/ 2147483646 w 6991"/>
                <a:gd name="T17" fmla="*/ 2147483646 h 10038"/>
                <a:gd name="T18" fmla="*/ 2147483646 w 6991"/>
                <a:gd name="T19" fmla="*/ 2147483646 h 10038"/>
                <a:gd name="T20" fmla="*/ 2147483646 w 6991"/>
                <a:gd name="T21" fmla="*/ 2147483646 h 10038"/>
                <a:gd name="T22" fmla="*/ 2147483646 w 6991"/>
                <a:gd name="T23" fmla="*/ 2147483646 h 10038"/>
                <a:gd name="T24" fmla="*/ 2147483646 w 6991"/>
                <a:gd name="T25" fmla="*/ 2147483646 h 10038"/>
                <a:gd name="T26" fmla="*/ 2147483646 w 6991"/>
                <a:gd name="T27" fmla="*/ 2147483646 h 10038"/>
                <a:gd name="T28" fmla="*/ 2147483646 w 6991"/>
                <a:gd name="T29" fmla="*/ 2147483646 h 10038"/>
                <a:gd name="T30" fmla="*/ 2147483646 w 6991"/>
                <a:gd name="T31" fmla="*/ 2147483646 h 10038"/>
                <a:gd name="T32" fmla="*/ 2147483646 w 6991"/>
                <a:gd name="T33" fmla="*/ 2147483646 h 10038"/>
                <a:gd name="T34" fmla="*/ 2147483646 w 6991"/>
                <a:gd name="T35" fmla="*/ 2147483646 h 10038"/>
                <a:gd name="T36" fmla="*/ 2147483646 w 6991"/>
                <a:gd name="T37" fmla="*/ 2147483646 h 10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875;p31"/>
            <p:cNvSpPr>
              <a:spLocks/>
            </p:cNvSpPr>
            <p:nvPr/>
          </p:nvSpPr>
          <p:spPr bwMode="auto">
            <a:xfrm>
              <a:off x="5772627" y="3709671"/>
              <a:ext cx="141827" cy="44438"/>
            </a:xfrm>
            <a:custGeom>
              <a:avLst/>
              <a:gdLst>
                <a:gd name="T0" fmla="*/ 2147483646 w 4605"/>
                <a:gd name="T1" fmla="*/ 2147483646 h 1413"/>
                <a:gd name="T2" fmla="*/ 2147483646 w 4605"/>
                <a:gd name="T3" fmla="*/ 2147483646 h 1413"/>
                <a:gd name="T4" fmla="*/ 2147483646 w 4605"/>
                <a:gd name="T5" fmla="*/ 2147483646 h 1413"/>
                <a:gd name="T6" fmla="*/ 2147483646 w 4605"/>
                <a:gd name="T7" fmla="*/ 2147483646 h 1413"/>
                <a:gd name="T8" fmla="*/ 2147483646 w 4605"/>
                <a:gd name="T9" fmla="*/ 2147483646 h 1413"/>
                <a:gd name="T10" fmla="*/ 2147483646 w 4605"/>
                <a:gd name="T11" fmla="*/ 2147483646 h 1413"/>
                <a:gd name="T12" fmla="*/ 2147483646 w 4605"/>
                <a:gd name="T13" fmla="*/ 2147483646 h 1413"/>
                <a:gd name="T14" fmla="*/ 2147483646 w 4605"/>
                <a:gd name="T15" fmla="*/ 2147483646 h 1413"/>
                <a:gd name="T16" fmla="*/ 2147483646 w 4605"/>
                <a:gd name="T17" fmla="*/ 2147483646 h 1413"/>
                <a:gd name="T18" fmla="*/ 2147483646 w 4605"/>
                <a:gd name="T19" fmla="*/ 2147483646 h 1413"/>
                <a:gd name="T20" fmla="*/ 2147483646 w 4605"/>
                <a:gd name="T21" fmla="*/ 2147483646 h 1413"/>
                <a:gd name="T22" fmla="*/ 2147483646 w 4605"/>
                <a:gd name="T23" fmla="*/ 2147483646 h 1413"/>
                <a:gd name="T24" fmla="*/ 2147483646 w 4605"/>
                <a:gd name="T25" fmla="*/ 2147483646 h 1413"/>
                <a:gd name="T26" fmla="*/ 2147483646 w 4605"/>
                <a:gd name="T27" fmla="*/ 2147483646 h 1413"/>
                <a:gd name="T28" fmla="*/ 2147483646 w 4605"/>
                <a:gd name="T29" fmla="*/ 2147483646 h 1413"/>
                <a:gd name="T30" fmla="*/ 2147483646 w 4605"/>
                <a:gd name="T31" fmla="*/ 2147483646 h 1413"/>
                <a:gd name="T32" fmla="*/ 2147483646 w 4605"/>
                <a:gd name="T33" fmla="*/ 2147483646 h 1413"/>
                <a:gd name="T34" fmla="*/ 0 w 4605"/>
                <a:gd name="T35" fmla="*/ 2147483646 h 1413"/>
                <a:gd name="T36" fmla="*/ 2147483646 w 4605"/>
                <a:gd name="T37" fmla="*/ 2147483646 h 1413"/>
                <a:gd name="T38" fmla="*/ 0 w 4605"/>
                <a:gd name="T39" fmla="*/ 2147483646 h 1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5" h="1413" extrusionOk="0">
                  <a:moveTo>
                    <a:pt x="1815" y="437"/>
                  </a:moveTo>
                  <a:lnTo>
                    <a:pt x="1815" y="437"/>
                  </a:lnTo>
                  <a:close/>
                  <a:moveTo>
                    <a:pt x="3227" y="303"/>
                  </a:moveTo>
                  <a:lnTo>
                    <a:pt x="3227" y="303"/>
                  </a:lnTo>
                  <a:close/>
                  <a:moveTo>
                    <a:pt x="3227" y="303"/>
                  </a:moveTo>
                  <a:lnTo>
                    <a:pt x="3227" y="303"/>
                  </a:lnTo>
                  <a:close/>
                  <a:moveTo>
                    <a:pt x="3630" y="303"/>
                  </a:moveTo>
                  <a:cubicBezTo>
                    <a:pt x="4201" y="303"/>
                    <a:pt x="4605" y="706"/>
                    <a:pt x="4605" y="1412"/>
                  </a:cubicBezTo>
                  <a:cubicBezTo>
                    <a:pt x="4605" y="706"/>
                    <a:pt x="4201" y="303"/>
                    <a:pt x="3630" y="303"/>
                  </a:cubicBezTo>
                  <a:close/>
                  <a:moveTo>
                    <a:pt x="3630" y="303"/>
                  </a:move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876;p31"/>
            <p:cNvSpPr>
              <a:spLocks/>
            </p:cNvSpPr>
            <p:nvPr/>
          </p:nvSpPr>
          <p:spPr bwMode="auto">
            <a:xfrm>
              <a:off x="5749343" y="3584293"/>
              <a:ext cx="192629" cy="195208"/>
            </a:xfrm>
            <a:custGeom>
              <a:avLst/>
              <a:gdLst>
                <a:gd name="T0" fmla="*/ 2147483646 w 6151"/>
                <a:gd name="T1" fmla="*/ 2147483646 h 6320"/>
                <a:gd name="T2" fmla="*/ 2147483646 w 6151"/>
                <a:gd name="T3" fmla="*/ 2147483646 h 6320"/>
                <a:gd name="T4" fmla="*/ 2147483646 w 6151"/>
                <a:gd name="T5" fmla="*/ 2147483646 h 6320"/>
                <a:gd name="T6" fmla="*/ 2147483646 w 6151"/>
                <a:gd name="T7" fmla="*/ 2147483646 h 6320"/>
                <a:gd name="T8" fmla="*/ 2147483646 w 6151"/>
                <a:gd name="T9" fmla="*/ 2147483646 h 6320"/>
                <a:gd name="T10" fmla="*/ 2147483646 w 6151"/>
                <a:gd name="T11" fmla="*/ 2147483646 h 6320"/>
                <a:gd name="T12" fmla="*/ 2147483646 w 6151"/>
                <a:gd name="T13" fmla="*/ 2147483646 h 6320"/>
                <a:gd name="T14" fmla="*/ 2147483646 w 6151"/>
                <a:gd name="T15" fmla="*/ 2147483646 h 6320"/>
                <a:gd name="T16" fmla="*/ 2147483646 w 6151"/>
                <a:gd name="T17" fmla="*/ 2147483646 h 6320"/>
                <a:gd name="T18" fmla="*/ 2147483646 w 6151"/>
                <a:gd name="T19" fmla="*/ 2147483646 h 6320"/>
                <a:gd name="T20" fmla="*/ 2147483646 w 6151"/>
                <a:gd name="T21" fmla="*/ 2147483646 h 6320"/>
                <a:gd name="T22" fmla="*/ 2147483646 w 6151"/>
                <a:gd name="T23" fmla="*/ 2147483646 h 6320"/>
                <a:gd name="T24" fmla="*/ 2147483646 w 6151"/>
                <a:gd name="T25" fmla="*/ 2147483646 h 6320"/>
                <a:gd name="T26" fmla="*/ 2147483646 w 6151"/>
                <a:gd name="T27" fmla="*/ 2147483646 h 6320"/>
                <a:gd name="T28" fmla="*/ 2147483646 w 6151"/>
                <a:gd name="T29" fmla="*/ 2147483646 h 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877;p31"/>
            <p:cNvSpPr>
              <a:spLocks/>
            </p:cNvSpPr>
            <p:nvPr/>
          </p:nvSpPr>
          <p:spPr bwMode="auto">
            <a:xfrm>
              <a:off x="5984309" y="3614447"/>
              <a:ext cx="93140" cy="199969"/>
            </a:xfrm>
            <a:custGeom>
              <a:avLst/>
              <a:gdLst>
                <a:gd name="T0" fmla="*/ 2147483646 w 2958"/>
                <a:gd name="T1" fmla="*/ 0 h 6420"/>
                <a:gd name="T2" fmla="*/ 2147483646 w 2958"/>
                <a:gd name="T3" fmla="*/ 2147483646 h 6420"/>
                <a:gd name="T4" fmla="*/ 2147483646 w 2958"/>
                <a:gd name="T5" fmla="*/ 2147483646 h 6420"/>
                <a:gd name="T6" fmla="*/ 2147483646 w 2958"/>
                <a:gd name="T7" fmla="*/ 2147483646 h 6420"/>
                <a:gd name="T8" fmla="*/ 2147483646 w 2958"/>
                <a:gd name="T9" fmla="*/ 2147483646 h 6420"/>
                <a:gd name="T10" fmla="*/ 2147483646 w 2958"/>
                <a:gd name="T11" fmla="*/ 2147483646 h 6420"/>
                <a:gd name="T12" fmla="*/ 0 w 2958"/>
                <a:gd name="T13" fmla="*/ 2147483646 h 6420"/>
                <a:gd name="T14" fmla="*/ 2147483646 w 2958"/>
                <a:gd name="T15" fmla="*/ 2147483646 h 6420"/>
                <a:gd name="T16" fmla="*/ 2147483646 w 2958"/>
                <a:gd name="T17" fmla="*/ 2147483646 h 6420"/>
                <a:gd name="T18" fmla="*/ 2147483646 w 2958"/>
                <a:gd name="T19" fmla="*/ 2147483646 h 6420"/>
                <a:gd name="T20" fmla="*/ 2147483646 w 2958"/>
                <a:gd name="T21" fmla="*/ 2147483646 h 6420"/>
                <a:gd name="T22" fmla="*/ 2147483646 w 2958"/>
                <a:gd name="T23" fmla="*/ 0 h 64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878;p31"/>
            <p:cNvSpPr>
              <a:spLocks/>
            </p:cNvSpPr>
            <p:nvPr/>
          </p:nvSpPr>
          <p:spPr bwMode="auto">
            <a:xfrm>
              <a:off x="5984309" y="3644601"/>
              <a:ext cx="74089" cy="169815"/>
            </a:xfrm>
            <a:custGeom>
              <a:avLst/>
              <a:gdLst>
                <a:gd name="T0" fmla="*/ 2147483646 w 2387"/>
                <a:gd name="T1" fmla="*/ 2147483646 h 5446"/>
                <a:gd name="T2" fmla="*/ 2147483646 w 2387"/>
                <a:gd name="T3" fmla="*/ 2147483646 h 5446"/>
                <a:gd name="T4" fmla="*/ 2147483646 w 2387"/>
                <a:gd name="T5" fmla="*/ 2147483646 h 5446"/>
                <a:gd name="T6" fmla="*/ 2147483646 w 2387"/>
                <a:gd name="T7" fmla="*/ 2147483646 h 5446"/>
                <a:gd name="T8" fmla="*/ 2147483646 w 2387"/>
                <a:gd name="T9" fmla="*/ 2147483646 h 5446"/>
                <a:gd name="T10" fmla="*/ 2147483646 w 2387"/>
                <a:gd name="T11" fmla="*/ 2147483646 h 5446"/>
                <a:gd name="T12" fmla="*/ 2147483646 w 2387"/>
                <a:gd name="T13" fmla="*/ 2147483646 h 5446"/>
                <a:gd name="T14" fmla="*/ 2147483646 w 2387"/>
                <a:gd name="T15" fmla="*/ 2147483646 h 5446"/>
                <a:gd name="T16" fmla="*/ 2147483646 w 2387"/>
                <a:gd name="T17" fmla="*/ 2147483646 h 5446"/>
                <a:gd name="T18" fmla="*/ 2147483646 w 2387"/>
                <a:gd name="T19" fmla="*/ 2147483646 h 5446"/>
                <a:gd name="T20" fmla="*/ 2147483646 w 2387"/>
                <a:gd name="T21" fmla="*/ 2147483646 h 5446"/>
                <a:gd name="T22" fmla="*/ 2147483646 w 2387"/>
                <a:gd name="T23" fmla="*/ 2147483646 h 5446"/>
                <a:gd name="T24" fmla="*/ 2147483646 w 2387"/>
                <a:gd name="T25" fmla="*/ 2147483646 h 5446"/>
                <a:gd name="T26" fmla="*/ 0 w 2387"/>
                <a:gd name="T27" fmla="*/ 2147483646 h 5446"/>
                <a:gd name="T28" fmla="*/ 2147483646 w 2387"/>
                <a:gd name="T29" fmla="*/ 2147483646 h 5446"/>
                <a:gd name="T30" fmla="*/ 2147483646 w 2387"/>
                <a:gd name="T31" fmla="*/ 2147483646 h 5446"/>
                <a:gd name="T32" fmla="*/ 2147483646 w 2387"/>
                <a:gd name="T33" fmla="*/ 2147483646 h 5446"/>
                <a:gd name="T34" fmla="*/ 2147483646 w 2387"/>
                <a:gd name="T35" fmla="*/ 2147483646 h 54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87" h="5446" extrusionOk="0">
                  <a:moveTo>
                    <a:pt x="572" y="1"/>
                  </a:moveTo>
                  <a:lnTo>
                    <a:pt x="572" y="1"/>
                  </a:lnTo>
                  <a:cubicBezTo>
                    <a:pt x="568" y="24"/>
                    <a:pt x="565" y="47"/>
                    <a:pt x="561" y="70"/>
                  </a:cubicBez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879;p31"/>
            <p:cNvSpPr>
              <a:spLocks/>
            </p:cNvSpPr>
            <p:nvPr/>
          </p:nvSpPr>
          <p:spPr bwMode="auto">
            <a:xfrm>
              <a:off x="5971608" y="3370041"/>
              <a:ext cx="74089" cy="79353"/>
            </a:xfrm>
            <a:custGeom>
              <a:avLst/>
              <a:gdLst>
                <a:gd name="T0" fmla="*/ 2147483646 w 2353"/>
                <a:gd name="T1" fmla="*/ 2147483646 h 2522"/>
                <a:gd name="T2" fmla="*/ 0 w 2353"/>
                <a:gd name="T3" fmla="*/ 2147483646 h 2522"/>
                <a:gd name="T4" fmla="*/ 2147483646 w 2353"/>
                <a:gd name="T5" fmla="*/ 2147483646 h 2522"/>
                <a:gd name="T6" fmla="*/ 2147483646 w 2353"/>
                <a:gd name="T7" fmla="*/ 2147483646 h 2522"/>
                <a:gd name="T8" fmla="*/ 2147483646 w 2353"/>
                <a:gd name="T9" fmla="*/ 2147483646 h 25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880;p31"/>
            <p:cNvSpPr>
              <a:spLocks/>
            </p:cNvSpPr>
            <p:nvPr/>
          </p:nvSpPr>
          <p:spPr bwMode="auto">
            <a:xfrm>
              <a:off x="6399204" y="3354170"/>
              <a:ext cx="74089" cy="73004"/>
            </a:xfrm>
            <a:custGeom>
              <a:avLst/>
              <a:gdLst>
                <a:gd name="T0" fmla="*/ 2147483646 w 2387"/>
                <a:gd name="T1" fmla="*/ 2147483646 h 2354"/>
                <a:gd name="T2" fmla="*/ 0 w 2387"/>
                <a:gd name="T3" fmla="*/ 2147483646 h 2354"/>
                <a:gd name="T4" fmla="*/ 2147483646 w 2387"/>
                <a:gd name="T5" fmla="*/ 2147483646 h 2354"/>
                <a:gd name="T6" fmla="*/ 2147483646 w 2387"/>
                <a:gd name="T7" fmla="*/ 2147483646 h 2354"/>
                <a:gd name="T8" fmla="*/ 2147483646 w 2387"/>
                <a:gd name="T9" fmla="*/ 2147483646 h 2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881;p31"/>
            <p:cNvSpPr/>
            <p:nvPr/>
          </p:nvSpPr>
          <p:spPr>
            <a:xfrm>
              <a:off x="5950440" y="4373059"/>
              <a:ext cx="673146" cy="457071"/>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208" name="TextBox 207"/>
          <p:cNvSpPr txBox="1"/>
          <p:nvPr userDrawn="1"/>
        </p:nvSpPr>
        <p:spPr>
          <a:xfrm>
            <a:off x="3251202" y="1571637"/>
            <a:ext cx="2794000" cy="2747963"/>
          </a:xfrm>
          <a:prstGeom prst="rect">
            <a:avLst/>
          </a:prstGeom>
          <a:noFill/>
        </p:spPr>
        <p:txBody>
          <a:bodyPr>
            <a:spAutoFit/>
          </a:bodyPr>
          <a:lstStyle/>
          <a:p>
            <a:pPr algn="ctr" eaLnBrk="1" fontAlgn="auto" hangingPunct="1">
              <a:spcBef>
                <a:spcPts val="0"/>
              </a:spcBef>
              <a:spcAft>
                <a:spcPts val="0"/>
              </a:spcAft>
              <a:defRPr/>
            </a:pPr>
            <a:r>
              <a:rPr lang="vi-VN" sz="8625" i="0" dirty="0">
                <a:solidFill>
                  <a:srgbClr val="F79646">
                    <a:lumMod val="50000"/>
                  </a:srgbClr>
                </a:solidFill>
                <a:latin typeface="+mj-lt"/>
              </a:rPr>
              <a:t>KHÁM PHÁ</a:t>
            </a:r>
          </a:p>
        </p:txBody>
      </p:sp>
    </p:spTree>
    <p:extLst>
      <p:ext uri="{BB962C8B-B14F-4D97-AF65-F5344CB8AC3E}">
        <p14:creationId xmlns:p14="http://schemas.microsoft.com/office/powerpoint/2010/main" val="368959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73"/>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90"/>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9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8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91"/>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76"/>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95"/>
                                        </p:tgtEl>
                                        <p:attrNameLst>
                                          <p:attrName>style.visibility</p:attrName>
                                        </p:attrNameLst>
                                      </p:cBhvr>
                                      <p:to>
                                        <p:strVal val="visible"/>
                                      </p:to>
                                    </p:set>
                                    <p:anim calcmode="lin" valueType="num">
                                      <p:cBhvr>
                                        <p:cTn id="30" dur="1000" fill="hold"/>
                                        <p:tgtEl>
                                          <p:spTgt spid="95"/>
                                        </p:tgtEl>
                                        <p:attrNameLst>
                                          <p:attrName>ppt_w</p:attrName>
                                        </p:attrNameLst>
                                      </p:cBhvr>
                                      <p:tavLst>
                                        <p:tav tm="0">
                                          <p:val>
                                            <p:fltVal val="0"/>
                                          </p:val>
                                        </p:tav>
                                        <p:tav tm="100000">
                                          <p:val>
                                            <p:strVal val="#ppt_w"/>
                                          </p:val>
                                        </p:tav>
                                      </p:tavLst>
                                    </p:anim>
                                    <p:anim calcmode="lin" valueType="num">
                                      <p:cBhvr>
                                        <p:cTn id="31" dur="1000" fill="hold"/>
                                        <p:tgtEl>
                                          <p:spTgt spid="95"/>
                                        </p:tgtEl>
                                        <p:attrNameLst>
                                          <p:attrName>ppt_h</p:attrName>
                                        </p:attrNameLst>
                                      </p:cBhvr>
                                      <p:tavLst>
                                        <p:tav tm="0">
                                          <p:val>
                                            <p:fltVal val="0"/>
                                          </p:val>
                                        </p:tav>
                                        <p:tav tm="100000">
                                          <p:val>
                                            <p:strVal val="#ppt_h"/>
                                          </p:val>
                                        </p:tav>
                                      </p:tavLst>
                                    </p:anim>
                                    <p:anim calcmode="lin" valueType="num">
                                      <p:cBhvr>
                                        <p:cTn id="32" dur="1000" fill="hold"/>
                                        <p:tgtEl>
                                          <p:spTgt spid="95"/>
                                        </p:tgtEl>
                                        <p:attrNameLst>
                                          <p:attrName>style.rotation</p:attrName>
                                        </p:attrNameLst>
                                      </p:cBhvr>
                                      <p:tavLst>
                                        <p:tav tm="0">
                                          <p:val>
                                            <p:fltVal val="90"/>
                                          </p:val>
                                        </p:tav>
                                        <p:tav tm="100000">
                                          <p:val>
                                            <p:fltVal val="0"/>
                                          </p:val>
                                        </p:tav>
                                      </p:tavLst>
                                    </p:anim>
                                    <p:animEffect transition="in" filter="fade">
                                      <p:cBhvr>
                                        <p:cTn id="33" dur="1000"/>
                                        <p:tgtEl>
                                          <p:spTgt spid="95"/>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08"/>
                                        </p:tgtEl>
                                        <p:attrNameLst>
                                          <p:attrName>style.visibility</p:attrName>
                                        </p:attrNameLst>
                                      </p:cBhvr>
                                      <p:to>
                                        <p:strVal val="visible"/>
                                      </p:to>
                                    </p:set>
                                    <p:animEffect transition="in" filter="randombar(horizontal)">
                                      <p:cBhvr>
                                        <p:cTn id="3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90" grpId="0" animBg="1"/>
      <p:bldP spid="208"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a:spLocks/>
            </p:cNvSpPr>
            <p:nvPr/>
          </p:nvSpPr>
          <p:spPr bwMode="auto">
            <a:xfrm>
              <a:off x="661380" y="219519"/>
              <a:ext cx="8068625"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E2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p:cNvSpPr/>
          <p:nvPr userDrawn="1"/>
        </p:nvSpPr>
        <p:spPr>
          <a:xfrm rot="126755">
            <a:off x="2319338" y="1090613"/>
            <a:ext cx="4162425" cy="4730750"/>
          </a:xfrm>
          <a:prstGeom prst="rect">
            <a:avLst/>
          </a:prstGeom>
          <a:solidFill>
            <a:schemeClr val="accent6">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i="0" dirty="0">
              <a:solidFill>
                <a:prstClr val="black"/>
              </a:solidFill>
              <a:latin typeface="Arial"/>
            </a:endParaRPr>
          </a:p>
        </p:txBody>
      </p:sp>
      <p:sp>
        <p:nvSpPr>
          <p:cNvPr id="71" name="Google Shape;1766;p26"/>
          <p:cNvSpPr/>
          <p:nvPr userDrawn="1"/>
        </p:nvSpPr>
        <p:spPr>
          <a:xfrm rot="21464125">
            <a:off x="2108206" y="773125"/>
            <a:ext cx="963613"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2" name="Google Shape;1767;p26"/>
          <p:cNvSpPr/>
          <p:nvPr userDrawn="1"/>
        </p:nvSpPr>
        <p:spPr>
          <a:xfrm rot="4829593">
            <a:off x="5537206" y="1168407"/>
            <a:ext cx="1546225" cy="83185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grpSp>
        <p:nvGrpSpPr>
          <p:cNvPr id="73" name="Google Shape;631;p30"/>
          <p:cNvGrpSpPr>
            <a:grpSpLocks/>
          </p:cNvGrpSpPr>
          <p:nvPr userDrawn="1"/>
        </p:nvGrpSpPr>
        <p:grpSpPr bwMode="auto">
          <a:xfrm>
            <a:off x="5754688" y="3622687"/>
            <a:ext cx="982662" cy="2486025"/>
            <a:chOff x="961250" y="234750"/>
            <a:chExt cx="1222525" cy="2320700"/>
          </a:xfrm>
        </p:grpSpPr>
        <p:sp>
          <p:nvSpPr>
            <p:cNvPr id="74" name="Google Shape;632;p30"/>
            <p:cNvSpPr>
              <a:spLocks/>
            </p:cNvSpPr>
            <p:nvPr/>
          </p:nvSpPr>
          <p:spPr bwMode="auto">
            <a:xfrm>
              <a:off x="1530050" y="1558113"/>
              <a:ext cx="187624" cy="241554"/>
            </a:xfrm>
            <a:custGeom>
              <a:avLst/>
              <a:gdLst>
                <a:gd name="T0" fmla="*/ 2147483646 w 7563"/>
                <a:gd name="T1" fmla="*/ 0 h 9646"/>
                <a:gd name="T2" fmla="*/ 2147483646 w 7563"/>
                <a:gd name="T3" fmla="*/ 2147483646 h 9646"/>
                <a:gd name="T4" fmla="*/ 2147483646 w 7563"/>
                <a:gd name="T5" fmla="*/ 2147483646 h 9646"/>
                <a:gd name="T6" fmla="*/ 2147483646 w 7563"/>
                <a:gd name="T7" fmla="*/ 2147483646 h 9646"/>
                <a:gd name="T8" fmla="*/ 2147483646 w 7563"/>
                <a:gd name="T9" fmla="*/ 2147483646 h 9646"/>
                <a:gd name="T10" fmla="*/ 2147483646 w 7563"/>
                <a:gd name="T11" fmla="*/ 2147483646 h 9646"/>
                <a:gd name="T12" fmla="*/ 2147483646 w 7563"/>
                <a:gd name="T13" fmla="*/ 2147483646 h 9646"/>
                <a:gd name="T14" fmla="*/ 2147483646 w 7563"/>
                <a:gd name="T15" fmla="*/ 2147483646 h 9646"/>
                <a:gd name="T16" fmla="*/ 2147483646 w 7563"/>
                <a:gd name="T17" fmla="*/ 0 h 96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633;p30"/>
            <p:cNvSpPr>
              <a:spLocks/>
            </p:cNvSpPr>
            <p:nvPr/>
          </p:nvSpPr>
          <p:spPr bwMode="auto">
            <a:xfrm>
              <a:off x="1648550" y="1817450"/>
              <a:ext cx="205400" cy="251928"/>
            </a:xfrm>
            <a:custGeom>
              <a:avLst/>
              <a:gdLst>
                <a:gd name="T0" fmla="*/ 2147483646 w 8269"/>
                <a:gd name="T1" fmla="*/ 2147483646 h 10096"/>
                <a:gd name="T2" fmla="*/ 0 w 8269"/>
                <a:gd name="T3" fmla="*/ 2147483646 h 10096"/>
                <a:gd name="T4" fmla="*/ 2147483646 w 8269"/>
                <a:gd name="T5" fmla="*/ 2147483646 h 10096"/>
                <a:gd name="T6" fmla="*/ 2147483646 w 8269"/>
                <a:gd name="T7" fmla="*/ 2147483646 h 10096"/>
                <a:gd name="T8" fmla="*/ 2147483646 w 8269"/>
                <a:gd name="T9" fmla="*/ 2147483646 h 10096"/>
                <a:gd name="T10" fmla="*/ 2147483646 w 8269"/>
                <a:gd name="T11" fmla="*/ 2147483646 h 10096"/>
                <a:gd name="T12" fmla="*/ 2147483646 w 8269"/>
                <a:gd name="T13" fmla="*/ 2147483646 h 10096"/>
                <a:gd name="T14" fmla="*/ 2147483646 w 8269"/>
                <a:gd name="T15" fmla="*/ 2147483646 h 10096"/>
                <a:gd name="T16" fmla="*/ 2147483646 w 8269"/>
                <a:gd name="T17" fmla="*/ 2147483646 h 10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634;p30"/>
            <p:cNvSpPr/>
            <p:nvPr/>
          </p:nvSpPr>
          <p:spPr>
            <a:xfrm>
              <a:off x="1599175" y="1737425"/>
              <a:ext cx="163926" cy="131892"/>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77" name="Google Shape;635;p30"/>
            <p:cNvSpPr>
              <a:spLocks/>
            </p:cNvSpPr>
            <p:nvPr/>
          </p:nvSpPr>
          <p:spPr bwMode="auto">
            <a:xfrm>
              <a:off x="1287125" y="1495872"/>
              <a:ext cx="393026" cy="420868"/>
            </a:xfrm>
            <a:custGeom>
              <a:avLst/>
              <a:gdLst>
                <a:gd name="T0" fmla="*/ 2147483646 w 15696"/>
                <a:gd name="T1" fmla="*/ 0 h 16828"/>
                <a:gd name="T2" fmla="*/ 2147483646 w 15696"/>
                <a:gd name="T3" fmla="*/ 2147483646 h 16828"/>
                <a:gd name="T4" fmla="*/ 2147483646 w 15696"/>
                <a:gd name="T5" fmla="*/ 2147483646 h 16828"/>
                <a:gd name="T6" fmla="*/ 0 w 15696"/>
                <a:gd name="T7" fmla="*/ 2147483646 h 16828"/>
                <a:gd name="T8" fmla="*/ 0 w 15696"/>
                <a:gd name="T9" fmla="*/ 2147483646 h 16828"/>
                <a:gd name="T10" fmla="*/ 2147483646 w 15696"/>
                <a:gd name="T11" fmla="*/ 2147483646 h 16828"/>
                <a:gd name="T12" fmla="*/ 2147483646 w 15696"/>
                <a:gd name="T13" fmla="*/ 2147483646 h 16828"/>
                <a:gd name="T14" fmla="*/ 2147483646 w 15696"/>
                <a:gd name="T15" fmla="*/ 2147483646 h 16828"/>
                <a:gd name="T16" fmla="*/ 2147483646 w 15696"/>
                <a:gd name="T17" fmla="*/ 2147483646 h 16828"/>
                <a:gd name="T18" fmla="*/ 2147483646 w 15696"/>
                <a:gd name="T19" fmla="*/ 0 h 168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636;p30"/>
            <p:cNvSpPr>
              <a:spLocks/>
            </p:cNvSpPr>
            <p:nvPr/>
          </p:nvSpPr>
          <p:spPr bwMode="auto">
            <a:xfrm>
              <a:off x="1567575" y="1904884"/>
              <a:ext cx="3950" cy="0"/>
            </a:xfrm>
            <a:custGeom>
              <a:avLst/>
              <a:gdLst>
                <a:gd name="T0" fmla="*/ 2147483646 w 169"/>
                <a:gd name="T1" fmla="*/ 2147483646 h 1"/>
                <a:gd name="T2" fmla="*/ 2147483646 w 169"/>
                <a:gd name="T3" fmla="*/ 2147483646 h 1"/>
                <a:gd name="T4" fmla="*/ 2147483646 w 169"/>
                <a:gd name="T5" fmla="*/ 2147483646 h 1"/>
                <a:gd name="T6" fmla="*/ 2147483646 w 169"/>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 h="1" extrusionOk="0">
                  <a:moveTo>
                    <a:pt x="169" y="1"/>
                  </a:moveTo>
                  <a:lnTo>
                    <a:pt x="1" y="1"/>
                  </a:lnTo>
                  <a:lnTo>
                    <a:pt x="169"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637;p30"/>
            <p:cNvSpPr>
              <a:spLocks/>
            </p:cNvSpPr>
            <p:nvPr/>
          </p:nvSpPr>
          <p:spPr bwMode="auto">
            <a:xfrm>
              <a:off x="1567575" y="1575896"/>
              <a:ext cx="7900" cy="328988"/>
            </a:xfrm>
            <a:custGeom>
              <a:avLst/>
              <a:gdLst>
                <a:gd name="T0" fmla="*/ 2147483646 w 304"/>
                <a:gd name="T1" fmla="*/ 2147483646 h 13142"/>
                <a:gd name="T2" fmla="*/ 2147483646 w 304"/>
                <a:gd name="T3" fmla="*/ 2147483646 h 13142"/>
                <a:gd name="T4" fmla="*/ 2147483646 w 304"/>
                <a:gd name="T5" fmla="*/ 2147483646 h 13142"/>
                <a:gd name="T6" fmla="*/ 2147483646 w 304"/>
                <a:gd name="T7" fmla="*/ 2147483646 h 13142"/>
                <a:gd name="T8" fmla="*/ 2147483646 w 304"/>
                <a:gd name="T9" fmla="*/ 2147483646 h 13142"/>
                <a:gd name="T10" fmla="*/ 2147483646 w 304"/>
                <a:gd name="T11" fmla="*/ 2147483646 h 13142"/>
                <a:gd name="T12" fmla="*/ 2147483646 w 304"/>
                <a:gd name="T13" fmla="*/ 2147483646 h 13142"/>
                <a:gd name="T14" fmla="*/ 2147483646 w 304"/>
                <a:gd name="T15" fmla="*/ 2147483646 h 13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638;p30"/>
            <p:cNvSpPr>
              <a:spLocks/>
            </p:cNvSpPr>
            <p:nvPr/>
          </p:nvSpPr>
          <p:spPr bwMode="auto">
            <a:xfrm>
              <a:off x="1462900" y="1915257"/>
              <a:ext cx="49374" cy="2964"/>
            </a:xfrm>
            <a:custGeom>
              <a:avLst/>
              <a:gdLst>
                <a:gd name="T0" fmla="*/ 2147483646 w 1984"/>
                <a:gd name="T1" fmla="*/ 2147483646 h 136"/>
                <a:gd name="T2" fmla="*/ 2147483646 w 1984"/>
                <a:gd name="T3" fmla="*/ 2147483646 h 136"/>
                <a:gd name="T4" fmla="*/ 2147483646 w 1984"/>
                <a:gd name="T5" fmla="*/ 2147483646 h 136"/>
                <a:gd name="T6" fmla="*/ 2147483646 w 1984"/>
                <a:gd name="T7" fmla="*/ 2147483646 h 136"/>
                <a:gd name="T8" fmla="*/ 2147483646 w 1984"/>
                <a:gd name="T9" fmla="*/ 2147483646 h 136"/>
                <a:gd name="T10" fmla="*/ 2147483646 w 1984"/>
                <a:gd name="T11" fmla="*/ 2147483646 h 136"/>
                <a:gd name="T12" fmla="*/ 2147483646 w 1984"/>
                <a:gd name="T13" fmla="*/ 2147483646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4" h="136" extrusionOk="0">
                  <a:moveTo>
                    <a:pt x="1" y="135"/>
                  </a:moveTo>
                  <a:lnTo>
                    <a:pt x="1" y="135"/>
                  </a:lnTo>
                  <a:close/>
                  <a:moveTo>
                    <a:pt x="1984" y="1"/>
                  </a:moveTo>
                  <a:cubicBezTo>
                    <a:pt x="1278" y="1"/>
                    <a:pt x="707" y="135"/>
                    <a:pt x="1" y="135"/>
                  </a:cubicBezTo>
                  <a:cubicBezTo>
                    <a:pt x="707" y="135"/>
                    <a:pt x="1278" y="1"/>
                    <a:pt x="1984"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639;p30"/>
            <p:cNvSpPr>
              <a:spLocks/>
            </p:cNvSpPr>
            <p:nvPr/>
          </p:nvSpPr>
          <p:spPr bwMode="auto">
            <a:xfrm>
              <a:off x="1462900" y="1534402"/>
              <a:ext cx="73074" cy="383819"/>
            </a:xfrm>
            <a:custGeom>
              <a:avLst/>
              <a:gdLst>
                <a:gd name="T0" fmla="*/ 2147483646 w 2959"/>
                <a:gd name="T1" fmla="*/ 2147483646 h 15394"/>
                <a:gd name="T2" fmla="*/ 2147483646 w 2959"/>
                <a:gd name="T3" fmla="*/ 2147483646 h 15394"/>
                <a:gd name="T4" fmla="*/ 2147483646 w 2959"/>
                <a:gd name="T5" fmla="*/ 2147483646 h 15394"/>
                <a:gd name="T6" fmla="*/ 2147483646 w 2959"/>
                <a:gd name="T7" fmla="*/ 2147483646 h 15394"/>
                <a:gd name="T8" fmla="*/ 2147483646 w 2959"/>
                <a:gd name="T9" fmla="*/ 2147483646 h 15394"/>
                <a:gd name="T10" fmla="*/ 2147483646 w 2959"/>
                <a:gd name="T11" fmla="*/ 2147483646 h 153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640;p30"/>
            <p:cNvSpPr>
              <a:spLocks/>
            </p:cNvSpPr>
            <p:nvPr/>
          </p:nvSpPr>
          <p:spPr bwMode="auto">
            <a:xfrm>
              <a:off x="1603125" y="1519582"/>
              <a:ext cx="1976" cy="14819"/>
            </a:xfrm>
            <a:custGeom>
              <a:avLst/>
              <a:gdLst>
                <a:gd name="T0" fmla="*/ 2147483646 w 135"/>
                <a:gd name="T1" fmla="*/ 0 h 572"/>
                <a:gd name="T2" fmla="*/ 0 w 135"/>
                <a:gd name="T3" fmla="*/ 2147483646 h 572"/>
                <a:gd name="T4" fmla="*/ 2147483646 w 135"/>
                <a:gd name="T5" fmla="*/ 2147483646 h 572"/>
                <a:gd name="T6" fmla="*/ 2147483646 w 135"/>
                <a:gd name="T7" fmla="*/ 0 h 5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572" extrusionOk="0">
                  <a:moveTo>
                    <a:pt x="135" y="0"/>
                  </a:moveTo>
                  <a:lnTo>
                    <a:pt x="0" y="572"/>
                  </a:lnTo>
                  <a:lnTo>
                    <a:pt x="135" y="572"/>
                  </a:lnTo>
                  <a:lnTo>
                    <a:pt x="135" y="0"/>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641;p30"/>
            <p:cNvSpPr>
              <a:spLocks/>
            </p:cNvSpPr>
            <p:nvPr/>
          </p:nvSpPr>
          <p:spPr bwMode="auto">
            <a:xfrm>
              <a:off x="1571525" y="1534402"/>
              <a:ext cx="33576" cy="370482"/>
            </a:xfrm>
            <a:custGeom>
              <a:avLst/>
              <a:gdLst>
                <a:gd name="T0" fmla="*/ 2147483646 w 1379"/>
                <a:gd name="T1" fmla="*/ 2147483646 h 14822"/>
                <a:gd name="T2" fmla="*/ 2147483646 w 1379"/>
                <a:gd name="T3" fmla="*/ 2147483646 h 14822"/>
                <a:gd name="T4" fmla="*/ 2147483646 w 1379"/>
                <a:gd name="T5" fmla="*/ 2147483646 h 14822"/>
                <a:gd name="T6" fmla="*/ 2147483646 w 1379"/>
                <a:gd name="T7" fmla="*/ 2147483646 h 14822"/>
                <a:gd name="T8" fmla="*/ 2147483646 w 1379"/>
                <a:gd name="T9" fmla="*/ 2147483646 h 14822"/>
                <a:gd name="T10" fmla="*/ 2147483646 w 1379"/>
                <a:gd name="T11" fmla="*/ 2147483646 h 14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9" h="14822" extrusionOk="0">
                  <a:moveTo>
                    <a:pt x="1244" y="1"/>
                  </a:moveTo>
                  <a:cubicBezTo>
                    <a:pt x="1244" y="841"/>
                    <a:pt x="841" y="1379"/>
                    <a:pt x="135" y="1681"/>
                  </a:cubicBezTo>
                  <a:lnTo>
                    <a:pt x="1" y="14822"/>
                  </a:lnTo>
                  <a:cubicBezTo>
                    <a:pt x="404" y="14822"/>
                    <a:pt x="841" y="14688"/>
                    <a:pt x="1379" y="14553"/>
                  </a:cubicBezTo>
                  <a:lnTo>
                    <a:pt x="1379" y="1"/>
                  </a:lnTo>
                  <a:lnTo>
                    <a:pt x="1244"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642;p30"/>
            <p:cNvSpPr/>
            <p:nvPr/>
          </p:nvSpPr>
          <p:spPr>
            <a:xfrm>
              <a:off x="1518200" y="1953787"/>
              <a:ext cx="252800" cy="447542"/>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5" name="Google Shape;643;p30"/>
            <p:cNvSpPr/>
            <p:nvPr/>
          </p:nvSpPr>
          <p:spPr>
            <a:xfrm>
              <a:off x="1518200" y="2272402"/>
              <a:ext cx="84924" cy="128927"/>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6" name="Google Shape;644;p30"/>
            <p:cNvSpPr/>
            <p:nvPr/>
          </p:nvSpPr>
          <p:spPr>
            <a:xfrm>
              <a:off x="1265400" y="1989353"/>
              <a:ext cx="357475" cy="51423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7" name="Google Shape;645;p30"/>
            <p:cNvSpPr/>
            <p:nvPr/>
          </p:nvSpPr>
          <p:spPr>
            <a:xfrm>
              <a:off x="1273300" y="1873763"/>
              <a:ext cx="420675" cy="226736"/>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8" name="Google Shape;646;p30"/>
            <p:cNvSpPr/>
            <p:nvPr/>
          </p:nvSpPr>
          <p:spPr>
            <a:xfrm>
              <a:off x="1559675" y="2072341"/>
              <a:ext cx="120476" cy="200061"/>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9" name="Google Shape;647;p30"/>
            <p:cNvSpPr/>
            <p:nvPr/>
          </p:nvSpPr>
          <p:spPr>
            <a:xfrm>
              <a:off x="1494500" y="1995281"/>
              <a:ext cx="110600" cy="108181"/>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0" name="Google Shape;648;p30"/>
            <p:cNvSpPr/>
            <p:nvPr/>
          </p:nvSpPr>
          <p:spPr>
            <a:xfrm>
              <a:off x="1530050" y="2488764"/>
              <a:ext cx="152074" cy="66686"/>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1" name="Google Shape;649;p30"/>
            <p:cNvSpPr>
              <a:spLocks/>
            </p:cNvSpPr>
            <p:nvPr/>
          </p:nvSpPr>
          <p:spPr bwMode="auto">
            <a:xfrm>
              <a:off x="1500425" y="1378799"/>
              <a:ext cx="112576" cy="203025"/>
            </a:xfrm>
            <a:custGeom>
              <a:avLst/>
              <a:gdLst>
                <a:gd name="T0" fmla="*/ 2147483646 w 4505"/>
                <a:gd name="T1" fmla="*/ 2147483646 h 8134"/>
                <a:gd name="T2" fmla="*/ 2147483646 w 4505"/>
                <a:gd name="T3" fmla="*/ 2147483646 h 8134"/>
                <a:gd name="T4" fmla="*/ 2147483646 w 4505"/>
                <a:gd name="T5" fmla="*/ 2147483646 h 8134"/>
                <a:gd name="T6" fmla="*/ 2147483646 w 4505"/>
                <a:gd name="T7" fmla="*/ 2147483646 h 8134"/>
                <a:gd name="T8" fmla="*/ 2147483646 w 4505"/>
                <a:gd name="T9" fmla="*/ 2147483646 h 8134"/>
                <a:gd name="T10" fmla="*/ 2147483646 w 4505"/>
                <a:gd name="T11" fmla="*/ 2147483646 h 8134"/>
                <a:gd name="T12" fmla="*/ 2147483646 w 4505"/>
                <a:gd name="T13" fmla="*/ 2147483646 h 8134"/>
                <a:gd name="T14" fmla="*/ 2147483646 w 4505"/>
                <a:gd name="T15" fmla="*/ 2147483646 h 8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650;p30"/>
            <p:cNvSpPr>
              <a:spLocks/>
            </p:cNvSpPr>
            <p:nvPr/>
          </p:nvSpPr>
          <p:spPr bwMode="auto">
            <a:xfrm>
              <a:off x="1060000" y="406654"/>
              <a:ext cx="1015151" cy="1066989"/>
            </a:xfrm>
            <a:custGeom>
              <a:avLst/>
              <a:gdLst>
                <a:gd name="T0" fmla="*/ 2147483646 w 40634"/>
                <a:gd name="T1" fmla="*/ 2147483646 h 42724"/>
                <a:gd name="T2" fmla="*/ 2147483646 w 40634"/>
                <a:gd name="T3" fmla="*/ 2147483646 h 42724"/>
                <a:gd name="T4" fmla="*/ 2147483646 w 40634"/>
                <a:gd name="T5" fmla="*/ 2147483646 h 42724"/>
                <a:gd name="T6" fmla="*/ 2147483646 w 40634"/>
                <a:gd name="T7" fmla="*/ 2147483646 h 42724"/>
                <a:gd name="T8" fmla="*/ 2147483646 w 40634"/>
                <a:gd name="T9" fmla="*/ 2147483646 h 42724"/>
                <a:gd name="T10" fmla="*/ 2147483646 w 40634"/>
                <a:gd name="T11" fmla="*/ 2147483646 h 42724"/>
                <a:gd name="T12" fmla="*/ 2147483646 w 40634"/>
                <a:gd name="T13" fmla="*/ 2147483646 h 42724"/>
                <a:gd name="T14" fmla="*/ 2147483646 w 40634"/>
                <a:gd name="T15" fmla="*/ 2147483646 h 42724"/>
                <a:gd name="T16" fmla="*/ 2147483646 w 40634"/>
                <a:gd name="T17" fmla="*/ 2147483646 h 42724"/>
                <a:gd name="T18" fmla="*/ 2147483646 w 40634"/>
                <a:gd name="T19" fmla="*/ 2147483646 h 42724"/>
                <a:gd name="T20" fmla="*/ 2147483646 w 40634"/>
                <a:gd name="T21" fmla="*/ 2147483646 h 42724"/>
                <a:gd name="T22" fmla="*/ 2147483646 w 40634"/>
                <a:gd name="T23" fmla="*/ 2147483646 h 42724"/>
                <a:gd name="T24" fmla="*/ 2147483646 w 40634"/>
                <a:gd name="T25" fmla="*/ 2147483646 h 427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651;p30"/>
            <p:cNvSpPr>
              <a:spLocks/>
            </p:cNvSpPr>
            <p:nvPr/>
          </p:nvSpPr>
          <p:spPr bwMode="auto">
            <a:xfrm>
              <a:off x="1077774" y="1177257"/>
              <a:ext cx="649776" cy="296386"/>
            </a:xfrm>
            <a:custGeom>
              <a:avLst/>
              <a:gdLst>
                <a:gd name="T0" fmla="*/ 2147483646 w 26047"/>
                <a:gd name="T1" fmla="*/ 2147483646 h 11899"/>
                <a:gd name="T2" fmla="*/ 2147483646 w 26047"/>
                <a:gd name="T3" fmla="*/ 2147483646 h 11899"/>
                <a:gd name="T4" fmla="*/ 2147483646 w 26047"/>
                <a:gd name="T5" fmla="*/ 2147483646 h 11899"/>
                <a:gd name="T6" fmla="*/ 2147483646 w 26047"/>
                <a:gd name="T7" fmla="*/ 2147483646 h 11899"/>
                <a:gd name="T8" fmla="*/ 2147483646 w 26047"/>
                <a:gd name="T9" fmla="*/ 2147483646 h 11899"/>
                <a:gd name="T10" fmla="*/ 2147483646 w 26047"/>
                <a:gd name="T11" fmla="*/ 2147483646 h 11899"/>
                <a:gd name="T12" fmla="*/ 2147483646 w 26047"/>
                <a:gd name="T13" fmla="*/ 2147483646 h 11899"/>
                <a:gd name="T14" fmla="*/ 0 w 26047"/>
                <a:gd name="T15" fmla="*/ 2147483646 h 11899"/>
                <a:gd name="T16" fmla="*/ 2147483646 w 26047"/>
                <a:gd name="T17" fmla="*/ 2147483646 h 11899"/>
                <a:gd name="T18" fmla="*/ 2147483646 w 26047"/>
                <a:gd name="T19" fmla="*/ 2147483646 h 11899"/>
                <a:gd name="T20" fmla="*/ 2147483646 w 26047"/>
                <a:gd name="T21" fmla="*/ 2147483646 h 11899"/>
                <a:gd name="T22" fmla="*/ 0 w 26047"/>
                <a:gd name="T23" fmla="*/ 2147483646 h 1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047" h="11899" extrusionOk="0">
                  <a:moveTo>
                    <a:pt x="26047" y="11764"/>
                  </a:moveTo>
                  <a:cubicBezTo>
                    <a:pt x="25207" y="11764"/>
                    <a:pt x="24366" y="11898"/>
                    <a:pt x="23392" y="11898"/>
                  </a:cubicBezTo>
                  <a:cubicBezTo>
                    <a:pt x="22686" y="11898"/>
                    <a:pt x="21980" y="11898"/>
                    <a:pt x="21274" y="11764"/>
                  </a:cubicBezTo>
                  <a:cubicBezTo>
                    <a:pt x="21980" y="11898"/>
                    <a:pt x="22686" y="11898"/>
                    <a:pt x="23392" y="11898"/>
                  </a:cubicBezTo>
                  <a:cubicBezTo>
                    <a:pt x="24366" y="11898"/>
                    <a:pt x="25207" y="11764"/>
                    <a:pt x="26047" y="11764"/>
                  </a:cubicBez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652;p30"/>
            <p:cNvSpPr>
              <a:spLocks/>
            </p:cNvSpPr>
            <p:nvPr/>
          </p:nvSpPr>
          <p:spPr bwMode="auto">
            <a:xfrm>
              <a:off x="1559675" y="1467714"/>
              <a:ext cx="49376" cy="2964"/>
            </a:xfrm>
            <a:custGeom>
              <a:avLst/>
              <a:gdLst>
                <a:gd name="T0" fmla="*/ 0 w 1950"/>
                <a:gd name="T1" fmla="*/ 0 h 135"/>
                <a:gd name="T2" fmla="*/ 2147483646 w 1950"/>
                <a:gd name="T3" fmla="*/ 2147483646 h 135"/>
                <a:gd name="T4" fmla="*/ 2147483646 w 1950"/>
                <a:gd name="T5" fmla="*/ 2147483646 h 135"/>
                <a:gd name="T6" fmla="*/ 0 w 1950"/>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0" h="135" extrusionOk="0">
                  <a:moveTo>
                    <a:pt x="0" y="0"/>
                  </a:moveTo>
                  <a:cubicBezTo>
                    <a:pt x="571" y="135"/>
                    <a:pt x="1277" y="135"/>
                    <a:pt x="1949" y="135"/>
                  </a:cubicBezTo>
                  <a:cubicBezTo>
                    <a:pt x="1277" y="135"/>
                    <a:pt x="571" y="135"/>
                    <a:pt x="0" y="0"/>
                  </a:cubicBezTo>
                  <a:close/>
                </a:path>
              </a:pathLst>
            </a:custGeom>
            <a:solidFill>
              <a:srgbClr val="84593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653;p30"/>
            <p:cNvSpPr>
              <a:spLocks/>
            </p:cNvSpPr>
            <p:nvPr/>
          </p:nvSpPr>
          <p:spPr bwMode="auto">
            <a:xfrm>
              <a:off x="1077774" y="1077968"/>
              <a:ext cx="649776" cy="395674"/>
            </a:xfrm>
            <a:custGeom>
              <a:avLst/>
              <a:gdLst>
                <a:gd name="T0" fmla="*/ 2147483646 w 26047"/>
                <a:gd name="T1" fmla="*/ 2147483646 h 15831"/>
                <a:gd name="T2" fmla="*/ 2147483646 w 26047"/>
                <a:gd name="T3" fmla="*/ 2147483646 h 15831"/>
                <a:gd name="T4" fmla="*/ 0 w 26047"/>
                <a:gd name="T5" fmla="*/ 2147483646 h 15831"/>
                <a:gd name="T6" fmla="*/ 0 w 26047"/>
                <a:gd name="T7" fmla="*/ 2147483646 h 15831"/>
                <a:gd name="T8" fmla="*/ 2147483646 w 26047"/>
                <a:gd name="T9" fmla="*/ 2147483646 h 15831"/>
                <a:gd name="T10" fmla="*/ 2147483646 w 26047"/>
                <a:gd name="T11" fmla="*/ 2147483646 h 15831"/>
                <a:gd name="T12" fmla="*/ 2147483646 w 26047"/>
                <a:gd name="T13" fmla="*/ 2147483646 h 15831"/>
                <a:gd name="T14" fmla="*/ 2147483646 w 26047"/>
                <a:gd name="T15" fmla="*/ 2147483646 h 15831"/>
                <a:gd name="T16" fmla="*/ 2147483646 w 26047"/>
                <a:gd name="T17" fmla="*/ 2147483646 h 15831"/>
                <a:gd name="T18" fmla="*/ 2147483646 w 26047"/>
                <a:gd name="T19" fmla="*/ 2147483646 h 15831"/>
                <a:gd name="T20" fmla="*/ 2147483646 w 26047"/>
                <a:gd name="T21" fmla="*/ 2147483646 h 15831"/>
                <a:gd name="T22" fmla="*/ 2147483646 w 26047"/>
                <a:gd name="T23" fmla="*/ 2147483646 h 15831"/>
                <a:gd name="T24" fmla="*/ 2147483646 w 26047"/>
                <a:gd name="T25" fmla="*/ 2147483646 h 15831"/>
                <a:gd name="T26" fmla="*/ 2147483646 w 26047"/>
                <a:gd name="T27" fmla="*/ 2147483646 h 15831"/>
                <a:gd name="T28" fmla="*/ 2147483646 w 26047"/>
                <a:gd name="T29" fmla="*/ 2147483646 h 15831"/>
                <a:gd name="T30" fmla="*/ 2147483646 w 26047"/>
                <a:gd name="T31" fmla="*/ 2147483646 h 15831"/>
                <a:gd name="T32" fmla="*/ 2147483646 w 26047"/>
                <a:gd name="T33" fmla="*/ 2147483646 h 158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lnTo>
                    <a:pt x="3798" y="1"/>
                  </a:lnTo>
                  <a:close/>
                </a:path>
              </a:pathLst>
            </a:custGeom>
            <a:solidFill>
              <a:srgbClr val="9469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654;p30"/>
            <p:cNvSpPr/>
            <p:nvPr/>
          </p:nvSpPr>
          <p:spPr>
            <a:xfrm>
              <a:off x="1231825" y="1481052"/>
              <a:ext cx="280450" cy="703916"/>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7" name="Google Shape;655;p30"/>
            <p:cNvSpPr/>
            <p:nvPr/>
          </p:nvSpPr>
          <p:spPr>
            <a:xfrm>
              <a:off x="1235775" y="1481052"/>
              <a:ext cx="272550" cy="689096"/>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98" name="Google Shape;656;p30"/>
            <p:cNvSpPr/>
            <p:nvPr/>
          </p:nvSpPr>
          <p:spPr>
            <a:xfrm>
              <a:off x="1605100" y="1516619"/>
              <a:ext cx="158000" cy="638711"/>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9" name="Google Shape;657;p30"/>
            <p:cNvSpPr>
              <a:spLocks/>
            </p:cNvSpPr>
            <p:nvPr/>
          </p:nvSpPr>
          <p:spPr bwMode="auto">
            <a:xfrm>
              <a:off x="1743350" y="1987872"/>
              <a:ext cx="0" cy="56313"/>
            </a:xfrm>
            <a:custGeom>
              <a:avLst/>
              <a:gdLst>
                <a:gd name="T0" fmla="*/ 0 w 1"/>
                <a:gd name="T1" fmla="*/ 2147483646 h 2253"/>
                <a:gd name="T2" fmla="*/ 0 w 1"/>
                <a:gd name="T3" fmla="*/ 2147483646 h 2253"/>
                <a:gd name="T4" fmla="*/ 0 w 1"/>
                <a:gd name="T5" fmla="*/ 2147483646 h 2253"/>
                <a:gd name="T6" fmla="*/ 0 w 1"/>
                <a:gd name="T7" fmla="*/ 2147483646 h 2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253" extrusionOk="0">
                  <a:moveTo>
                    <a:pt x="0" y="1"/>
                  </a:moveTo>
                  <a:lnTo>
                    <a:pt x="0" y="2253"/>
                  </a:lnTo>
                  <a:lnTo>
                    <a:pt x="0" y="1"/>
                  </a:lnTo>
                  <a:close/>
                </a:path>
              </a:pathLst>
            </a:custGeom>
            <a:solidFill>
              <a:srgbClr val="9D68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658;p30"/>
            <p:cNvSpPr/>
            <p:nvPr/>
          </p:nvSpPr>
          <p:spPr>
            <a:xfrm>
              <a:off x="1613000" y="1526992"/>
              <a:ext cx="128374" cy="583880"/>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1" name="Google Shape;659;p30"/>
            <p:cNvSpPr>
              <a:spLocks/>
            </p:cNvSpPr>
            <p:nvPr/>
          </p:nvSpPr>
          <p:spPr bwMode="auto">
            <a:xfrm>
              <a:off x="1672250" y="1202450"/>
              <a:ext cx="134300" cy="121518"/>
            </a:xfrm>
            <a:custGeom>
              <a:avLst/>
              <a:gdLst>
                <a:gd name="T0" fmla="*/ 2147483646 w 5345"/>
                <a:gd name="T1" fmla="*/ 0 h 4826"/>
                <a:gd name="T2" fmla="*/ 2147483646 w 5345"/>
                <a:gd name="T3" fmla="*/ 2147483646 h 4826"/>
                <a:gd name="T4" fmla="*/ 2147483646 w 5345"/>
                <a:gd name="T5" fmla="*/ 2147483646 h 4826"/>
                <a:gd name="T6" fmla="*/ 2147483646 w 5345"/>
                <a:gd name="T7" fmla="*/ 2147483646 h 4826"/>
                <a:gd name="T8" fmla="*/ 2147483646 w 5345"/>
                <a:gd name="T9" fmla="*/ 2147483646 h 4826"/>
                <a:gd name="T10" fmla="*/ 2147483646 w 5345"/>
                <a:gd name="T11" fmla="*/ 2147483646 h 4826"/>
                <a:gd name="T12" fmla="*/ 2147483646 w 5345"/>
                <a:gd name="T13" fmla="*/ 2147483646 h 4826"/>
                <a:gd name="T14" fmla="*/ 2147483646 w 5345"/>
                <a:gd name="T15" fmla="*/ 2147483646 h 4826"/>
                <a:gd name="T16" fmla="*/ 2147483646 w 5345"/>
                <a:gd name="T17" fmla="*/ 2147483646 h 4826"/>
                <a:gd name="T18" fmla="*/ 2147483646 w 5345"/>
                <a:gd name="T19" fmla="*/ 2147483646 h 4826"/>
                <a:gd name="T20" fmla="*/ 2147483646 w 5345"/>
                <a:gd name="T21" fmla="*/ 2147483646 h 4826"/>
                <a:gd name="T22" fmla="*/ 2147483646 w 5345"/>
                <a:gd name="T23" fmla="*/ 2147483646 h 4826"/>
                <a:gd name="T24" fmla="*/ 2147483646 w 5345"/>
                <a:gd name="T25" fmla="*/ 0 h 48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660;p30"/>
            <p:cNvSpPr>
              <a:spLocks/>
            </p:cNvSpPr>
            <p:nvPr/>
          </p:nvSpPr>
          <p:spPr bwMode="auto">
            <a:xfrm>
              <a:off x="1512275" y="981642"/>
              <a:ext cx="187626" cy="168940"/>
            </a:xfrm>
            <a:custGeom>
              <a:avLst/>
              <a:gdLst>
                <a:gd name="T0" fmla="*/ 2147483646 w 7563"/>
                <a:gd name="T1" fmla="*/ 0 h 6785"/>
                <a:gd name="T2" fmla="*/ 2147483646 w 7563"/>
                <a:gd name="T3" fmla="*/ 2147483646 h 6785"/>
                <a:gd name="T4" fmla="*/ 2147483646 w 7563"/>
                <a:gd name="T5" fmla="*/ 2147483646 h 6785"/>
                <a:gd name="T6" fmla="*/ 2147483646 w 7563"/>
                <a:gd name="T7" fmla="*/ 2147483646 h 6785"/>
                <a:gd name="T8" fmla="*/ 2147483646 w 7563"/>
                <a:gd name="T9" fmla="*/ 2147483646 h 6785"/>
                <a:gd name="T10" fmla="*/ 2147483646 w 7563"/>
                <a:gd name="T11" fmla="*/ 2147483646 h 6785"/>
                <a:gd name="T12" fmla="*/ 2147483646 w 7563"/>
                <a:gd name="T13" fmla="*/ 0 h 67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661;p30"/>
            <p:cNvSpPr/>
            <p:nvPr/>
          </p:nvSpPr>
          <p:spPr>
            <a:xfrm>
              <a:off x="1417475" y="1104642"/>
              <a:ext cx="217250" cy="120036"/>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4" name="Google Shape;662;p30"/>
            <p:cNvSpPr>
              <a:spLocks/>
            </p:cNvSpPr>
            <p:nvPr/>
          </p:nvSpPr>
          <p:spPr bwMode="auto">
            <a:xfrm>
              <a:off x="1851975" y="1079449"/>
              <a:ext cx="159976" cy="143748"/>
            </a:xfrm>
            <a:custGeom>
              <a:avLst/>
              <a:gdLst>
                <a:gd name="T0" fmla="*/ 2147483646 w 6454"/>
                <a:gd name="T1" fmla="*/ 0 h 5755"/>
                <a:gd name="T2" fmla="*/ 2147483646 w 6454"/>
                <a:gd name="T3" fmla="*/ 2147483646 h 5755"/>
                <a:gd name="T4" fmla="*/ 2147483646 w 6454"/>
                <a:gd name="T5" fmla="*/ 2147483646 h 5755"/>
                <a:gd name="T6" fmla="*/ 2147483646 w 6454"/>
                <a:gd name="T7" fmla="*/ 2147483646 h 5755"/>
                <a:gd name="T8" fmla="*/ 2147483646 w 6454"/>
                <a:gd name="T9" fmla="*/ 2147483646 h 5755"/>
                <a:gd name="T10" fmla="*/ 2147483646 w 6454"/>
                <a:gd name="T11" fmla="*/ 2147483646 h 5755"/>
                <a:gd name="T12" fmla="*/ 2147483646 w 6454"/>
                <a:gd name="T13" fmla="*/ 0 h 57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663;p30"/>
            <p:cNvSpPr/>
            <p:nvPr/>
          </p:nvSpPr>
          <p:spPr>
            <a:xfrm>
              <a:off x="1861850" y="1212823"/>
              <a:ext cx="130350" cy="93362"/>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6" name="Google Shape;664;p30"/>
            <p:cNvSpPr>
              <a:spLocks/>
            </p:cNvSpPr>
            <p:nvPr/>
          </p:nvSpPr>
          <p:spPr bwMode="auto">
            <a:xfrm>
              <a:off x="1609050" y="1009799"/>
              <a:ext cx="71100" cy="62241"/>
            </a:xfrm>
            <a:custGeom>
              <a:avLst/>
              <a:gdLst>
                <a:gd name="T0" fmla="*/ 2147483646 w 2824"/>
                <a:gd name="T1" fmla="*/ 0 h 2440"/>
                <a:gd name="T2" fmla="*/ 2147483646 w 2824"/>
                <a:gd name="T3" fmla="*/ 2147483646 h 2440"/>
                <a:gd name="T4" fmla="*/ 2147483646 w 2824"/>
                <a:gd name="T5" fmla="*/ 2147483646 h 2440"/>
                <a:gd name="T6" fmla="*/ 2147483646 w 2824"/>
                <a:gd name="T7" fmla="*/ 2147483646 h 2440"/>
                <a:gd name="T8" fmla="*/ 2147483646 w 2824"/>
                <a:gd name="T9" fmla="*/ 2147483646 h 2440"/>
                <a:gd name="T10" fmla="*/ 2147483646 w 2824"/>
                <a:gd name="T11" fmla="*/ 2147483646 h 2440"/>
                <a:gd name="T12" fmla="*/ 2147483646 w 2824"/>
                <a:gd name="T13" fmla="*/ 0 h 2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665;p30"/>
            <p:cNvSpPr>
              <a:spLocks/>
            </p:cNvSpPr>
            <p:nvPr/>
          </p:nvSpPr>
          <p:spPr bwMode="auto">
            <a:xfrm>
              <a:off x="1921100" y="1095751"/>
              <a:ext cx="71100" cy="60759"/>
            </a:xfrm>
            <a:custGeom>
              <a:avLst/>
              <a:gdLst>
                <a:gd name="T0" fmla="*/ 2147483646 w 2824"/>
                <a:gd name="T1" fmla="*/ 2147483646 h 2445"/>
                <a:gd name="T2" fmla="*/ 2147483646 w 2824"/>
                <a:gd name="T3" fmla="*/ 2147483646 h 2445"/>
                <a:gd name="T4" fmla="*/ 2147483646 w 2824"/>
                <a:gd name="T5" fmla="*/ 2147483646 h 2445"/>
                <a:gd name="T6" fmla="*/ 2147483646 w 2824"/>
                <a:gd name="T7" fmla="*/ 2147483646 h 2445"/>
                <a:gd name="T8" fmla="*/ 2147483646 w 2824"/>
                <a:gd name="T9" fmla="*/ 2147483646 h 2445"/>
                <a:gd name="T10" fmla="*/ 2147483646 w 2824"/>
                <a:gd name="T11" fmla="*/ 2147483646 h 2445"/>
                <a:gd name="T12" fmla="*/ 2147483646 w 2824"/>
                <a:gd name="T13" fmla="*/ 2147483646 h 24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666;p30"/>
            <p:cNvSpPr>
              <a:spLocks/>
            </p:cNvSpPr>
            <p:nvPr/>
          </p:nvSpPr>
          <p:spPr bwMode="auto">
            <a:xfrm>
              <a:off x="961250" y="236232"/>
              <a:ext cx="1222525" cy="946952"/>
            </a:xfrm>
            <a:custGeom>
              <a:avLst/>
              <a:gdLst>
                <a:gd name="T0" fmla="*/ 2147483646 w 48901"/>
                <a:gd name="T1" fmla="*/ 0 h 37862"/>
                <a:gd name="T2" fmla="*/ 2147483646 w 48901"/>
                <a:gd name="T3" fmla="*/ 2147483646 h 37862"/>
                <a:gd name="T4" fmla="*/ 2147483646 w 48901"/>
                <a:gd name="T5" fmla="*/ 2147483646 h 37862"/>
                <a:gd name="T6" fmla="*/ 2147483646 w 48901"/>
                <a:gd name="T7" fmla="*/ 2147483646 h 37862"/>
                <a:gd name="T8" fmla="*/ 2147483646 w 48901"/>
                <a:gd name="T9" fmla="*/ 2147483646 h 37862"/>
                <a:gd name="T10" fmla="*/ 2147483646 w 48901"/>
                <a:gd name="T11" fmla="*/ 2147483646 h 37862"/>
                <a:gd name="T12" fmla="*/ 2147483646 w 48901"/>
                <a:gd name="T13" fmla="*/ 2147483646 h 37862"/>
                <a:gd name="T14" fmla="*/ 2147483646 w 48901"/>
                <a:gd name="T15" fmla="*/ 2147483646 h 37862"/>
                <a:gd name="T16" fmla="*/ 2147483646 w 48901"/>
                <a:gd name="T17" fmla="*/ 2147483646 h 37862"/>
                <a:gd name="T18" fmla="*/ 2147483646 w 48901"/>
                <a:gd name="T19" fmla="*/ 2147483646 h 37862"/>
                <a:gd name="T20" fmla="*/ 2147483646 w 48901"/>
                <a:gd name="T21" fmla="*/ 2147483646 h 37862"/>
                <a:gd name="T22" fmla="*/ 2147483646 w 48901"/>
                <a:gd name="T23" fmla="*/ 2147483646 h 37862"/>
                <a:gd name="T24" fmla="*/ 2147483646 w 48901"/>
                <a:gd name="T25" fmla="*/ 2147483646 h 37862"/>
                <a:gd name="T26" fmla="*/ 2147483646 w 48901"/>
                <a:gd name="T27" fmla="*/ 2147483646 h 37862"/>
                <a:gd name="T28" fmla="*/ 2147483646 w 48901"/>
                <a:gd name="T29" fmla="*/ 2147483646 h 37862"/>
                <a:gd name="T30" fmla="*/ 2147483646 w 48901"/>
                <a:gd name="T31" fmla="*/ 2147483646 h 37862"/>
                <a:gd name="T32" fmla="*/ 2147483646 w 48901"/>
                <a:gd name="T33" fmla="*/ 2147483646 h 37862"/>
                <a:gd name="T34" fmla="*/ 2147483646 w 48901"/>
                <a:gd name="T35" fmla="*/ 2147483646 h 37862"/>
                <a:gd name="T36" fmla="*/ 2147483646 w 48901"/>
                <a:gd name="T37" fmla="*/ 2147483646 h 37862"/>
                <a:gd name="T38" fmla="*/ 2147483646 w 48901"/>
                <a:gd name="T39" fmla="*/ 2147483646 h 37862"/>
                <a:gd name="T40" fmla="*/ 2147483646 w 48901"/>
                <a:gd name="T41" fmla="*/ 2147483646 h 37862"/>
                <a:gd name="T42" fmla="*/ 2147483646 w 48901"/>
                <a:gd name="T43" fmla="*/ 2147483646 h 37862"/>
                <a:gd name="T44" fmla="*/ 2147483646 w 48901"/>
                <a:gd name="T45" fmla="*/ 2147483646 h 37862"/>
                <a:gd name="T46" fmla="*/ 2147483646 w 48901"/>
                <a:gd name="T47" fmla="*/ 2147483646 h 37862"/>
                <a:gd name="T48" fmla="*/ 2147483646 w 48901"/>
                <a:gd name="T49" fmla="*/ 2147483646 h 37862"/>
                <a:gd name="T50" fmla="*/ 2147483646 w 48901"/>
                <a:gd name="T51" fmla="*/ 2147483646 h 37862"/>
                <a:gd name="T52" fmla="*/ 2147483646 w 48901"/>
                <a:gd name="T53" fmla="*/ 2147483646 h 37862"/>
                <a:gd name="T54" fmla="*/ 2147483646 w 48901"/>
                <a:gd name="T55" fmla="*/ 2147483646 h 37862"/>
                <a:gd name="T56" fmla="*/ 2147483646 w 48901"/>
                <a:gd name="T57" fmla="*/ 2147483646 h 37862"/>
                <a:gd name="T58" fmla="*/ 2147483646 w 48901"/>
                <a:gd name="T59" fmla="*/ 2147483646 h 37862"/>
                <a:gd name="T60" fmla="*/ 2147483646 w 48901"/>
                <a:gd name="T61" fmla="*/ 2147483646 h 37862"/>
                <a:gd name="T62" fmla="*/ 2147483646 w 48901"/>
                <a:gd name="T63" fmla="*/ 2147483646 h 37862"/>
                <a:gd name="T64" fmla="*/ 2147483646 w 48901"/>
                <a:gd name="T65" fmla="*/ 2147483646 h 37862"/>
                <a:gd name="T66" fmla="*/ 2147483646 w 48901"/>
                <a:gd name="T67" fmla="*/ 2147483646 h 37862"/>
                <a:gd name="T68" fmla="*/ 2147483646 w 48901"/>
                <a:gd name="T69" fmla="*/ 2147483646 h 37862"/>
                <a:gd name="T70" fmla="*/ 2147483646 w 48901"/>
                <a:gd name="T71" fmla="*/ 2147483646 h 37862"/>
                <a:gd name="T72" fmla="*/ 2147483646 w 48901"/>
                <a:gd name="T73" fmla="*/ 2147483646 h 37862"/>
                <a:gd name="T74" fmla="*/ 2147483646 w 48901"/>
                <a:gd name="T75" fmla="*/ 2147483646 h 37862"/>
                <a:gd name="T76" fmla="*/ 2147483646 w 48901"/>
                <a:gd name="T77" fmla="*/ 2147483646 h 37862"/>
                <a:gd name="T78" fmla="*/ 2147483646 w 48901"/>
                <a:gd name="T79" fmla="*/ 2147483646 h 37862"/>
                <a:gd name="T80" fmla="*/ 2147483646 w 48901"/>
                <a:gd name="T81" fmla="*/ 2147483646 h 37862"/>
                <a:gd name="T82" fmla="*/ 2147483646 w 48901"/>
                <a:gd name="T83" fmla="*/ 2147483646 h 37862"/>
                <a:gd name="T84" fmla="*/ 2147483646 w 48901"/>
                <a:gd name="T85" fmla="*/ 2147483646 h 37862"/>
                <a:gd name="T86" fmla="*/ 2147483646 w 48901"/>
                <a:gd name="T87" fmla="*/ 2147483646 h 37862"/>
                <a:gd name="T88" fmla="*/ 2147483646 w 48901"/>
                <a:gd name="T89" fmla="*/ 2147483646 h 37862"/>
                <a:gd name="T90" fmla="*/ 2147483646 w 48901"/>
                <a:gd name="T91" fmla="*/ 2147483646 h 37862"/>
                <a:gd name="T92" fmla="*/ 2147483646 w 48901"/>
                <a:gd name="T93" fmla="*/ 2147483646 h 37862"/>
                <a:gd name="T94" fmla="*/ 2147483646 w 48901"/>
                <a:gd name="T95" fmla="*/ 2147483646 h 37862"/>
                <a:gd name="T96" fmla="*/ 2147483646 w 48901"/>
                <a:gd name="T97" fmla="*/ 2147483646 h 37862"/>
                <a:gd name="T98" fmla="*/ 2147483646 w 48901"/>
                <a:gd name="T99" fmla="*/ 2147483646 h 37862"/>
                <a:gd name="T100" fmla="*/ 2147483646 w 48901"/>
                <a:gd name="T101" fmla="*/ 2147483646 h 37862"/>
                <a:gd name="T102" fmla="*/ 2147483646 w 48901"/>
                <a:gd name="T103" fmla="*/ 2147483646 h 37862"/>
                <a:gd name="T104" fmla="*/ 2147483646 w 48901"/>
                <a:gd name="T105" fmla="*/ 0 h 378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667;p30"/>
            <p:cNvSpPr>
              <a:spLocks/>
            </p:cNvSpPr>
            <p:nvPr/>
          </p:nvSpPr>
          <p:spPr bwMode="auto">
            <a:xfrm>
              <a:off x="988900" y="234750"/>
              <a:ext cx="1194875" cy="706880"/>
            </a:xfrm>
            <a:custGeom>
              <a:avLst/>
              <a:gdLst>
                <a:gd name="T0" fmla="*/ 2147483646 w 47759"/>
                <a:gd name="T1" fmla="*/ 2147483646 h 28249"/>
                <a:gd name="T2" fmla="*/ 2147483646 w 47759"/>
                <a:gd name="T3" fmla="*/ 2147483646 h 28249"/>
                <a:gd name="T4" fmla="*/ 2147483646 w 47759"/>
                <a:gd name="T5" fmla="*/ 2147483646 h 28249"/>
                <a:gd name="T6" fmla="*/ 2147483646 w 47759"/>
                <a:gd name="T7" fmla="*/ 2147483646 h 28249"/>
                <a:gd name="T8" fmla="*/ 2147483646 w 47759"/>
                <a:gd name="T9" fmla="*/ 2147483646 h 28249"/>
                <a:gd name="T10" fmla="*/ 2147483646 w 47759"/>
                <a:gd name="T11" fmla="*/ 2147483646 h 28249"/>
                <a:gd name="T12" fmla="*/ 2147483646 w 47759"/>
                <a:gd name="T13" fmla="*/ 2147483646 h 28249"/>
                <a:gd name="T14" fmla="*/ 2147483646 w 47759"/>
                <a:gd name="T15" fmla="*/ 2147483646 h 28249"/>
                <a:gd name="T16" fmla="*/ 2147483646 w 47759"/>
                <a:gd name="T17" fmla="*/ 2147483646 h 28249"/>
                <a:gd name="T18" fmla="*/ 2147483646 w 47759"/>
                <a:gd name="T19" fmla="*/ 2147483646 h 28249"/>
                <a:gd name="T20" fmla="*/ 2147483646 w 47759"/>
                <a:gd name="T21" fmla="*/ 2147483646 h 28249"/>
                <a:gd name="T22" fmla="*/ 2147483646 w 47759"/>
                <a:gd name="T23" fmla="*/ 2147483646 h 28249"/>
                <a:gd name="T24" fmla="*/ 2147483646 w 47759"/>
                <a:gd name="T25" fmla="*/ 2147483646 h 28249"/>
                <a:gd name="T26" fmla="*/ 2147483646 w 47759"/>
                <a:gd name="T27" fmla="*/ 2147483646 h 28249"/>
                <a:gd name="T28" fmla="*/ 2147483646 w 47759"/>
                <a:gd name="T29" fmla="*/ 2147483646 h 28249"/>
                <a:gd name="T30" fmla="*/ 2147483646 w 47759"/>
                <a:gd name="T31" fmla="*/ 2147483646 h 28249"/>
                <a:gd name="T32" fmla="*/ 2147483646 w 47759"/>
                <a:gd name="T33" fmla="*/ 2147483646 h 28249"/>
                <a:gd name="T34" fmla="*/ 2147483646 w 47759"/>
                <a:gd name="T35" fmla="*/ 2147483646 h 28249"/>
                <a:gd name="T36" fmla="*/ 2147483646 w 47759"/>
                <a:gd name="T37" fmla="*/ 2147483646 h 28249"/>
                <a:gd name="T38" fmla="*/ 2147483646 w 47759"/>
                <a:gd name="T39" fmla="*/ 2147483646 h 28249"/>
                <a:gd name="T40" fmla="*/ 2147483646 w 47759"/>
                <a:gd name="T41" fmla="*/ 2147483646 h 28249"/>
                <a:gd name="T42" fmla="*/ 2147483646 w 47759"/>
                <a:gd name="T43" fmla="*/ 2147483646 h 28249"/>
                <a:gd name="T44" fmla="*/ 2147483646 w 47759"/>
                <a:gd name="T45" fmla="*/ 2147483646 h 28249"/>
                <a:gd name="T46" fmla="*/ 2147483646 w 47759"/>
                <a:gd name="T47" fmla="*/ 2147483646 h 28249"/>
                <a:gd name="T48" fmla="*/ 2147483646 w 47759"/>
                <a:gd name="T49" fmla="*/ 2147483646 h 28249"/>
                <a:gd name="T50" fmla="*/ 2147483646 w 47759"/>
                <a:gd name="T51" fmla="*/ 2147483646 h 28249"/>
                <a:gd name="T52" fmla="*/ 2147483646 w 47759"/>
                <a:gd name="T53" fmla="*/ 2147483646 h 28249"/>
                <a:gd name="T54" fmla="*/ 2147483646 w 47759"/>
                <a:gd name="T55" fmla="*/ 2147483646 h 28249"/>
                <a:gd name="T56" fmla="*/ 2147483646 w 47759"/>
                <a:gd name="T57" fmla="*/ 2147483646 h 28249"/>
                <a:gd name="T58" fmla="*/ 2147483646 w 47759"/>
                <a:gd name="T59" fmla="*/ 2147483646 h 28249"/>
                <a:gd name="T60" fmla="*/ 2147483646 w 47759"/>
                <a:gd name="T61" fmla="*/ 2147483646 h 28249"/>
                <a:gd name="T62" fmla="*/ 2147483646 w 47759"/>
                <a:gd name="T63" fmla="*/ 2147483646 h 28249"/>
                <a:gd name="T64" fmla="*/ 2147483646 w 47759"/>
                <a:gd name="T65" fmla="*/ 2147483646 h 28249"/>
                <a:gd name="T66" fmla="*/ 2147483646 w 47759"/>
                <a:gd name="T67" fmla="*/ 2147483646 h 28249"/>
                <a:gd name="T68" fmla="*/ 2147483646 w 47759"/>
                <a:gd name="T69" fmla="*/ 2147483646 h 28249"/>
                <a:gd name="T70" fmla="*/ 2147483646 w 47759"/>
                <a:gd name="T71" fmla="*/ 2147483646 h 28249"/>
                <a:gd name="T72" fmla="*/ 2147483646 w 47759"/>
                <a:gd name="T73" fmla="*/ 2147483646 h 28249"/>
                <a:gd name="T74" fmla="*/ 2147483646 w 47759"/>
                <a:gd name="T75" fmla="*/ 2147483646 h 28249"/>
                <a:gd name="T76" fmla="*/ 2147483646 w 47759"/>
                <a:gd name="T77" fmla="*/ 2147483646 h 28249"/>
                <a:gd name="T78" fmla="*/ 2147483646 w 47759"/>
                <a:gd name="T79" fmla="*/ 2147483646 h 28249"/>
                <a:gd name="T80" fmla="*/ 2147483646 w 47759"/>
                <a:gd name="T81" fmla="*/ 2147483646 h 28249"/>
                <a:gd name="T82" fmla="*/ 2147483646 w 47759"/>
                <a:gd name="T83" fmla="*/ 2147483646 h 28249"/>
                <a:gd name="T84" fmla="*/ 2147483646 w 47759"/>
                <a:gd name="T85" fmla="*/ 2147483646 h 28249"/>
                <a:gd name="T86" fmla="*/ 2147483646 w 47759"/>
                <a:gd name="T87" fmla="*/ 2147483646 h 28249"/>
                <a:gd name="T88" fmla="*/ 2147483646 w 47759"/>
                <a:gd name="T89" fmla="*/ 2147483646 h 28249"/>
                <a:gd name="T90" fmla="*/ 2147483646 w 47759"/>
                <a:gd name="T91" fmla="*/ 2147483646 h 28249"/>
                <a:gd name="T92" fmla="*/ 2147483646 w 47759"/>
                <a:gd name="T93" fmla="*/ 2147483646 h 28249"/>
                <a:gd name="T94" fmla="*/ 2147483646 w 47759"/>
                <a:gd name="T95" fmla="*/ 2147483646 h 28249"/>
                <a:gd name="T96" fmla="*/ 2147483646 w 47759"/>
                <a:gd name="T97" fmla="*/ 2147483646 h 28249"/>
                <a:gd name="T98" fmla="*/ 2147483646 w 47759"/>
                <a:gd name="T99" fmla="*/ 2147483646 h 28249"/>
                <a:gd name="T100" fmla="*/ 2147483646 w 47759"/>
                <a:gd name="T101" fmla="*/ 2147483646 h 28249"/>
                <a:gd name="T102" fmla="*/ 2147483646 w 47759"/>
                <a:gd name="T103" fmla="*/ 2147483646 h 28249"/>
                <a:gd name="T104" fmla="*/ 2147483646 w 47759"/>
                <a:gd name="T105" fmla="*/ 2147483646 h 282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759" h="28249" extrusionOk="0">
                  <a:moveTo>
                    <a:pt x="21409" y="1"/>
                  </a:moveTo>
                  <a:cubicBezTo>
                    <a:pt x="19588" y="1"/>
                    <a:pt x="17826" y="343"/>
                    <a:pt x="16079" y="888"/>
                  </a:cubicBez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cubicBezTo>
                    <a:pt x="1" y="26854"/>
                    <a:pt x="2" y="25457"/>
                    <a:pt x="135" y="23930"/>
                  </a:cubicBezTo>
                  <a:cubicBezTo>
                    <a:pt x="705" y="20179"/>
                    <a:pt x="1674" y="16128"/>
                    <a:pt x="3909" y="13040"/>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668;p30"/>
            <p:cNvSpPr>
              <a:spLocks/>
            </p:cNvSpPr>
            <p:nvPr/>
          </p:nvSpPr>
          <p:spPr bwMode="auto">
            <a:xfrm>
              <a:off x="988900" y="237714"/>
              <a:ext cx="1194875" cy="935097"/>
            </a:xfrm>
            <a:custGeom>
              <a:avLst/>
              <a:gdLst>
                <a:gd name="T0" fmla="*/ 2147483646 w 47759"/>
                <a:gd name="T1" fmla="*/ 0 h 37407"/>
                <a:gd name="T2" fmla="*/ 2147483646 w 47759"/>
                <a:gd name="T3" fmla="*/ 2147483646 h 37407"/>
                <a:gd name="T4" fmla="*/ 2147483646 w 47759"/>
                <a:gd name="T5" fmla="*/ 2147483646 h 37407"/>
                <a:gd name="T6" fmla="*/ 2147483646 w 47759"/>
                <a:gd name="T7" fmla="*/ 2147483646 h 37407"/>
                <a:gd name="T8" fmla="*/ 2147483646 w 47759"/>
                <a:gd name="T9" fmla="*/ 2147483646 h 37407"/>
                <a:gd name="T10" fmla="*/ 2147483646 w 47759"/>
                <a:gd name="T11" fmla="*/ 2147483646 h 37407"/>
                <a:gd name="T12" fmla="*/ 2147483646 w 47759"/>
                <a:gd name="T13" fmla="*/ 2147483646 h 37407"/>
                <a:gd name="T14" fmla="*/ 2147483646 w 47759"/>
                <a:gd name="T15" fmla="*/ 2147483646 h 37407"/>
                <a:gd name="T16" fmla="*/ 2147483646 w 47759"/>
                <a:gd name="T17" fmla="*/ 2147483646 h 37407"/>
                <a:gd name="T18" fmla="*/ 2147483646 w 47759"/>
                <a:gd name="T19" fmla="*/ 2147483646 h 37407"/>
                <a:gd name="T20" fmla="*/ 2147483646 w 47759"/>
                <a:gd name="T21" fmla="*/ 2147483646 h 37407"/>
                <a:gd name="T22" fmla="*/ 2147483646 w 47759"/>
                <a:gd name="T23" fmla="*/ 2147483646 h 37407"/>
                <a:gd name="T24" fmla="*/ 2147483646 w 47759"/>
                <a:gd name="T25" fmla="*/ 2147483646 h 37407"/>
                <a:gd name="T26" fmla="*/ 2147483646 w 47759"/>
                <a:gd name="T27" fmla="*/ 2147483646 h 37407"/>
                <a:gd name="T28" fmla="*/ 2147483646 w 47759"/>
                <a:gd name="T29" fmla="*/ 2147483646 h 37407"/>
                <a:gd name="T30" fmla="*/ 2147483646 w 47759"/>
                <a:gd name="T31" fmla="*/ 2147483646 h 37407"/>
                <a:gd name="T32" fmla="*/ 2147483646 w 47759"/>
                <a:gd name="T33" fmla="*/ 2147483646 h 37407"/>
                <a:gd name="T34" fmla="*/ 2147483646 w 47759"/>
                <a:gd name="T35" fmla="*/ 2147483646 h 37407"/>
                <a:gd name="T36" fmla="*/ 2147483646 w 47759"/>
                <a:gd name="T37" fmla="*/ 2147483646 h 37407"/>
                <a:gd name="T38" fmla="*/ 2147483646 w 47759"/>
                <a:gd name="T39" fmla="*/ 2147483646 h 37407"/>
                <a:gd name="T40" fmla="*/ 2147483646 w 47759"/>
                <a:gd name="T41" fmla="*/ 2147483646 h 37407"/>
                <a:gd name="T42" fmla="*/ 2147483646 w 47759"/>
                <a:gd name="T43" fmla="*/ 2147483646 h 37407"/>
                <a:gd name="T44" fmla="*/ 2147483646 w 47759"/>
                <a:gd name="T45" fmla="*/ 2147483646 h 37407"/>
                <a:gd name="T46" fmla="*/ 2147483646 w 47759"/>
                <a:gd name="T47" fmla="*/ 2147483646 h 37407"/>
                <a:gd name="T48" fmla="*/ 2147483646 w 47759"/>
                <a:gd name="T49" fmla="*/ 2147483646 h 37407"/>
                <a:gd name="T50" fmla="*/ 2147483646 w 47759"/>
                <a:gd name="T51" fmla="*/ 2147483646 h 37407"/>
                <a:gd name="T52" fmla="*/ 2147483646 w 47759"/>
                <a:gd name="T53" fmla="*/ 2147483646 h 37407"/>
                <a:gd name="T54" fmla="*/ 2147483646 w 47759"/>
                <a:gd name="T55" fmla="*/ 2147483646 h 37407"/>
                <a:gd name="T56" fmla="*/ 2147483646 w 47759"/>
                <a:gd name="T57" fmla="*/ 2147483646 h 37407"/>
                <a:gd name="T58" fmla="*/ 2147483646 w 47759"/>
                <a:gd name="T59" fmla="*/ 2147483646 h 37407"/>
                <a:gd name="T60" fmla="*/ 2147483646 w 47759"/>
                <a:gd name="T61" fmla="*/ 2147483646 h 37407"/>
                <a:gd name="T62" fmla="*/ 2147483646 w 47759"/>
                <a:gd name="T63" fmla="*/ 2147483646 h 37407"/>
                <a:gd name="T64" fmla="*/ 2147483646 w 47759"/>
                <a:gd name="T65" fmla="*/ 2147483646 h 37407"/>
                <a:gd name="T66" fmla="*/ 2147483646 w 47759"/>
                <a:gd name="T67" fmla="*/ 2147483646 h 37407"/>
                <a:gd name="T68" fmla="*/ 2147483646 w 47759"/>
                <a:gd name="T69" fmla="*/ 2147483646 h 37407"/>
                <a:gd name="T70" fmla="*/ 2147483646 w 47759"/>
                <a:gd name="T71" fmla="*/ 2147483646 h 37407"/>
                <a:gd name="T72" fmla="*/ 2147483646 w 47759"/>
                <a:gd name="T73" fmla="*/ 2147483646 h 37407"/>
                <a:gd name="T74" fmla="*/ 2147483646 w 47759"/>
                <a:gd name="T75" fmla="*/ 2147483646 h 37407"/>
                <a:gd name="T76" fmla="*/ 2147483646 w 47759"/>
                <a:gd name="T77" fmla="*/ 0 h 37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669;p30"/>
            <p:cNvSpPr>
              <a:spLocks/>
            </p:cNvSpPr>
            <p:nvPr/>
          </p:nvSpPr>
          <p:spPr bwMode="auto">
            <a:xfrm>
              <a:off x="1069874" y="1735944"/>
              <a:ext cx="244900" cy="251928"/>
            </a:xfrm>
            <a:custGeom>
              <a:avLst/>
              <a:gdLst>
                <a:gd name="T0" fmla="*/ 2147483646 w 9781"/>
                <a:gd name="T1" fmla="*/ 0 h 10083"/>
                <a:gd name="T2" fmla="*/ 2147483646 w 9781"/>
                <a:gd name="T3" fmla="*/ 2147483646 h 10083"/>
                <a:gd name="T4" fmla="*/ 2147483646 w 9781"/>
                <a:gd name="T5" fmla="*/ 2147483646 h 10083"/>
                <a:gd name="T6" fmla="*/ 2147483646 w 9781"/>
                <a:gd name="T7" fmla="*/ 2147483646 h 10083"/>
                <a:gd name="T8" fmla="*/ 2147483646 w 9781"/>
                <a:gd name="T9" fmla="*/ 2147483646 h 10083"/>
                <a:gd name="T10" fmla="*/ 2147483646 w 9781"/>
                <a:gd name="T11" fmla="*/ 2147483646 h 10083"/>
                <a:gd name="T12" fmla="*/ 2147483646 w 9781"/>
                <a:gd name="T13" fmla="*/ 2147483646 h 10083"/>
                <a:gd name="T14" fmla="*/ 2147483646 w 9781"/>
                <a:gd name="T15" fmla="*/ 0 h 100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670;p30"/>
            <p:cNvSpPr>
              <a:spLocks/>
            </p:cNvSpPr>
            <p:nvPr/>
          </p:nvSpPr>
          <p:spPr bwMode="auto">
            <a:xfrm>
              <a:off x="1273300" y="1525510"/>
              <a:ext cx="203424" cy="225253"/>
            </a:xfrm>
            <a:custGeom>
              <a:avLst/>
              <a:gdLst>
                <a:gd name="T0" fmla="*/ 2147483646 w 8135"/>
                <a:gd name="T1" fmla="*/ 0 h 8974"/>
                <a:gd name="T2" fmla="*/ 2147483646 w 8135"/>
                <a:gd name="T3" fmla="*/ 2147483646 h 8974"/>
                <a:gd name="T4" fmla="*/ 2147483646 w 8135"/>
                <a:gd name="T5" fmla="*/ 2147483646 h 8974"/>
                <a:gd name="T6" fmla="*/ 2147483646 w 8135"/>
                <a:gd name="T7" fmla="*/ 2147483646 h 8974"/>
                <a:gd name="T8" fmla="*/ 2147483646 w 8135"/>
                <a:gd name="T9" fmla="*/ 2147483646 h 8974"/>
                <a:gd name="T10" fmla="*/ 2147483646 w 8135"/>
                <a:gd name="T11" fmla="*/ 2147483646 h 8974"/>
                <a:gd name="T12" fmla="*/ 2147483646 w 8135"/>
                <a:gd name="T13" fmla="*/ 2147483646 h 8974"/>
                <a:gd name="T14" fmla="*/ 2147483646 w 8135"/>
                <a:gd name="T15" fmla="*/ 2147483646 h 8974"/>
                <a:gd name="T16" fmla="*/ 2147483646 w 8135"/>
                <a:gd name="T17" fmla="*/ 0 h 89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671;p30"/>
            <p:cNvSpPr/>
            <p:nvPr/>
          </p:nvSpPr>
          <p:spPr>
            <a:xfrm>
              <a:off x="1273300" y="1525510"/>
              <a:ext cx="199474" cy="225253"/>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14" name="Google Shape;672;p30"/>
            <p:cNvSpPr/>
            <p:nvPr/>
          </p:nvSpPr>
          <p:spPr>
            <a:xfrm>
              <a:off x="1219975" y="1658884"/>
              <a:ext cx="154050" cy="157084"/>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115" name="Google Shape;211;p3"/>
          <p:cNvGrpSpPr>
            <a:grpSpLocks/>
          </p:cNvGrpSpPr>
          <p:nvPr userDrawn="1"/>
        </p:nvGrpSpPr>
        <p:grpSpPr bwMode="auto">
          <a:xfrm>
            <a:off x="773114" y="1581150"/>
            <a:ext cx="333375" cy="398463"/>
            <a:chOff x="2495125" y="2142250"/>
            <a:chExt cx="444275" cy="398525"/>
          </a:xfrm>
        </p:grpSpPr>
        <p:sp>
          <p:nvSpPr>
            <p:cNvPr id="116" name="Google Shape;212;p3"/>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213;p3"/>
            <p:cNvSpPr/>
            <p:nvPr/>
          </p:nvSpPr>
          <p:spPr>
            <a:xfrm>
              <a:off x="2655910" y="2307376"/>
              <a:ext cx="95201"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118" name="Google Shape;214;p3"/>
          <p:cNvGrpSpPr>
            <a:grpSpLocks/>
          </p:cNvGrpSpPr>
          <p:nvPr userDrawn="1"/>
        </p:nvGrpSpPr>
        <p:grpSpPr bwMode="auto">
          <a:xfrm>
            <a:off x="7920038" y="5038725"/>
            <a:ext cx="219075" cy="280988"/>
            <a:chOff x="3243875" y="2372825"/>
            <a:chExt cx="291375" cy="281375"/>
          </a:xfrm>
        </p:grpSpPr>
        <p:sp>
          <p:nvSpPr>
            <p:cNvPr id="119" name="Google Shape;215;p3"/>
            <p:cNvSpPr/>
            <p:nvPr/>
          </p:nvSpPr>
          <p:spPr>
            <a:xfrm>
              <a:off x="3286103" y="2403030"/>
              <a:ext cx="206918"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0" name="Google Shape;216;p3"/>
            <p:cNvSpPr/>
            <p:nvPr/>
          </p:nvSpPr>
          <p:spPr>
            <a:xfrm>
              <a:off x="3302995" y="2403030"/>
              <a:ext cx="192138"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1" name="Google Shape;217;p3"/>
            <p:cNvSpPr/>
            <p:nvPr/>
          </p:nvSpPr>
          <p:spPr>
            <a:xfrm>
              <a:off x="3395897" y="2372825"/>
              <a:ext cx="10556"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2" name="Google Shape;218;p3"/>
            <p:cNvSpPr/>
            <p:nvPr/>
          </p:nvSpPr>
          <p:spPr>
            <a:xfrm>
              <a:off x="3243875" y="2495231"/>
              <a:ext cx="285040"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3" name="Google Shape;219;p3"/>
            <p:cNvSpPr/>
            <p:nvPr/>
          </p:nvSpPr>
          <p:spPr>
            <a:xfrm>
              <a:off x="3341000" y="2379184"/>
              <a:ext cx="103459"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4" name="Google Shape;220;p3"/>
            <p:cNvSpPr/>
            <p:nvPr/>
          </p:nvSpPr>
          <p:spPr>
            <a:xfrm>
              <a:off x="3267100" y="2458668"/>
              <a:ext cx="268150"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5" name="Google Shape;221;p3"/>
            <p:cNvSpPr/>
            <p:nvPr/>
          </p:nvSpPr>
          <p:spPr>
            <a:xfrm>
              <a:off x="3275546" y="2452309"/>
              <a:ext cx="257592"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126" name="Google Shape;222;p3"/>
            <p:cNvSpPr/>
            <p:nvPr/>
          </p:nvSpPr>
          <p:spPr>
            <a:xfrm>
              <a:off x="3328332" y="2385542"/>
              <a:ext cx="120350"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7" name="Google Shape;223;p3"/>
            <p:cNvSpPr/>
            <p:nvPr/>
          </p:nvSpPr>
          <p:spPr>
            <a:xfrm>
              <a:off x="3328332" y="2438003"/>
              <a:ext cx="133018"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8" name="Google Shape;224;p3"/>
            <p:cNvSpPr>
              <a:spLocks/>
            </p:cNvSpPr>
            <p:nvPr/>
          </p:nvSpPr>
          <p:spPr bwMode="auto">
            <a:xfrm>
              <a:off x="3357891" y="2469796"/>
              <a:ext cx="71788" cy="7153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29" name="Google Shape;225;p3"/>
          <p:cNvGrpSpPr>
            <a:grpSpLocks/>
          </p:cNvGrpSpPr>
          <p:nvPr userDrawn="1"/>
        </p:nvGrpSpPr>
        <p:grpSpPr bwMode="auto">
          <a:xfrm>
            <a:off x="8083556" y="714387"/>
            <a:ext cx="125413" cy="168275"/>
            <a:chOff x="4954425" y="2036375"/>
            <a:chExt cx="166675" cy="168575"/>
          </a:xfrm>
        </p:grpSpPr>
        <p:sp>
          <p:nvSpPr>
            <p:cNvPr id="130" name="Google Shape;226;p3"/>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27;p3"/>
            <p:cNvSpPr/>
            <p:nvPr/>
          </p:nvSpPr>
          <p:spPr>
            <a:xfrm>
              <a:off x="5009280" y="2104760"/>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32" name="Google Shape;228;p3"/>
          <p:cNvSpPr>
            <a:spLocks/>
          </p:cNvSpPr>
          <p:nvPr userDrawn="1"/>
        </p:nvSpPr>
        <p:spPr bwMode="auto">
          <a:xfrm>
            <a:off x="1182690" y="3597275"/>
            <a:ext cx="88900"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33" name="Google Shape;229;p3"/>
          <p:cNvSpPr/>
          <p:nvPr userDrawn="1"/>
        </p:nvSpPr>
        <p:spPr>
          <a:xfrm>
            <a:off x="7385050" y="3887788"/>
            <a:ext cx="65088"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134" name="Google Shape;230;p3"/>
          <p:cNvGrpSpPr>
            <a:grpSpLocks/>
          </p:cNvGrpSpPr>
          <p:nvPr userDrawn="1"/>
        </p:nvGrpSpPr>
        <p:grpSpPr bwMode="auto">
          <a:xfrm>
            <a:off x="955681" y="5541975"/>
            <a:ext cx="125413" cy="168275"/>
            <a:chOff x="4954425" y="2036375"/>
            <a:chExt cx="166675" cy="168575"/>
          </a:xfrm>
        </p:grpSpPr>
        <p:sp>
          <p:nvSpPr>
            <p:cNvPr id="135"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6" name="Google Shape;232;p3"/>
            <p:cNvSpPr/>
            <p:nvPr/>
          </p:nvSpPr>
          <p:spPr>
            <a:xfrm>
              <a:off x="5009280" y="2104759"/>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37" name="TextBox 136"/>
          <p:cNvSpPr txBox="1"/>
          <p:nvPr userDrawn="1"/>
        </p:nvSpPr>
        <p:spPr>
          <a:xfrm>
            <a:off x="2668588" y="1522425"/>
            <a:ext cx="3389312" cy="2746375"/>
          </a:xfrm>
          <a:prstGeom prst="rect">
            <a:avLst/>
          </a:prstGeom>
          <a:noFill/>
        </p:spPr>
        <p:txBody>
          <a:bodyPr>
            <a:spAutoFit/>
          </a:bodyPr>
          <a:lstStyle/>
          <a:p>
            <a:pPr algn="ctr" eaLnBrk="1" fontAlgn="auto" hangingPunct="1">
              <a:spcBef>
                <a:spcPts val="0"/>
              </a:spcBef>
              <a:spcAft>
                <a:spcPts val="0"/>
              </a:spcAft>
              <a:defRPr/>
            </a:pPr>
            <a:r>
              <a:rPr lang="vi-VN" sz="8625" i="0" dirty="0">
                <a:solidFill>
                  <a:srgbClr val="C00000"/>
                </a:solidFill>
                <a:latin typeface="+mj-lt"/>
              </a:rPr>
              <a:t>HOẠT ĐỘNG</a:t>
            </a:r>
          </a:p>
        </p:txBody>
      </p:sp>
    </p:spTree>
    <p:extLst>
      <p:ext uri="{BB962C8B-B14F-4D97-AF65-F5344CB8AC3E}">
        <p14:creationId xmlns:p14="http://schemas.microsoft.com/office/powerpoint/2010/main" val="131372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15"/>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32"/>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34"/>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29"/>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33"/>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18"/>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1000" fill="hold"/>
                                        <p:tgtEl>
                                          <p:spTgt spid="73"/>
                                        </p:tgtEl>
                                        <p:attrNameLst>
                                          <p:attrName>ppt_w</p:attrName>
                                        </p:attrNameLst>
                                      </p:cBhvr>
                                      <p:tavLst>
                                        <p:tav tm="0">
                                          <p:val>
                                            <p:fltVal val="0"/>
                                          </p:val>
                                        </p:tav>
                                        <p:tav tm="100000">
                                          <p:val>
                                            <p:strVal val="#ppt_w"/>
                                          </p:val>
                                        </p:tav>
                                      </p:tavLst>
                                    </p:anim>
                                    <p:anim calcmode="lin" valueType="num">
                                      <p:cBhvr>
                                        <p:cTn id="31" dur="1000" fill="hold"/>
                                        <p:tgtEl>
                                          <p:spTgt spid="73"/>
                                        </p:tgtEl>
                                        <p:attrNameLst>
                                          <p:attrName>ppt_h</p:attrName>
                                        </p:attrNameLst>
                                      </p:cBhvr>
                                      <p:tavLst>
                                        <p:tav tm="0">
                                          <p:val>
                                            <p:fltVal val="0"/>
                                          </p:val>
                                        </p:tav>
                                        <p:tav tm="100000">
                                          <p:val>
                                            <p:strVal val="#ppt_h"/>
                                          </p:val>
                                        </p:tav>
                                      </p:tavLst>
                                    </p:anim>
                                    <p:anim calcmode="lin" valueType="num">
                                      <p:cBhvr>
                                        <p:cTn id="32" dur="1000" fill="hold"/>
                                        <p:tgtEl>
                                          <p:spTgt spid="73"/>
                                        </p:tgtEl>
                                        <p:attrNameLst>
                                          <p:attrName>style.rotation</p:attrName>
                                        </p:attrNameLst>
                                      </p:cBhvr>
                                      <p:tavLst>
                                        <p:tav tm="0">
                                          <p:val>
                                            <p:fltVal val="90"/>
                                          </p:val>
                                        </p:tav>
                                        <p:tav tm="100000">
                                          <p:val>
                                            <p:fltVal val="0"/>
                                          </p:val>
                                        </p:tav>
                                      </p:tavLst>
                                    </p:anim>
                                    <p:animEffect transition="in" filter="fade">
                                      <p:cBhvr>
                                        <p:cTn id="33" dur="1000"/>
                                        <p:tgtEl>
                                          <p:spTgt spid="73"/>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randombar(horizontal)">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32" grpId="0" animBg="1"/>
      <p:bldP spid="13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a:spLocks/>
            </p:cNvSpPr>
            <p:nvPr/>
          </p:nvSpPr>
          <p:spPr bwMode="auto">
            <a:xfrm>
              <a:off x="661380" y="219519"/>
              <a:ext cx="8068625"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E2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p:cNvSpPr/>
          <p:nvPr userDrawn="1"/>
        </p:nvSpPr>
        <p:spPr>
          <a:xfrm rot="126755">
            <a:off x="2319338" y="1090613"/>
            <a:ext cx="4162425" cy="4730750"/>
          </a:xfrm>
          <a:prstGeom prst="rect">
            <a:avLst/>
          </a:prstGeom>
          <a:solidFill>
            <a:schemeClr val="accent5">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i="0" dirty="0">
              <a:solidFill>
                <a:prstClr val="black"/>
              </a:solidFill>
              <a:latin typeface="Arial"/>
            </a:endParaRPr>
          </a:p>
        </p:txBody>
      </p:sp>
      <p:sp>
        <p:nvSpPr>
          <p:cNvPr id="71" name="Google Shape;1766;p26"/>
          <p:cNvSpPr/>
          <p:nvPr userDrawn="1"/>
        </p:nvSpPr>
        <p:spPr>
          <a:xfrm rot="21464125">
            <a:off x="2108206" y="773125"/>
            <a:ext cx="963613"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2" name="Google Shape;1767;p26"/>
          <p:cNvSpPr/>
          <p:nvPr userDrawn="1"/>
        </p:nvSpPr>
        <p:spPr>
          <a:xfrm rot="4829593">
            <a:off x="5537206" y="1168407"/>
            <a:ext cx="1546225" cy="83185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grpSp>
        <p:nvGrpSpPr>
          <p:cNvPr id="73" name="Google Shape;939;p32"/>
          <p:cNvGrpSpPr>
            <a:grpSpLocks/>
          </p:cNvGrpSpPr>
          <p:nvPr userDrawn="1"/>
        </p:nvGrpSpPr>
        <p:grpSpPr bwMode="auto">
          <a:xfrm>
            <a:off x="1652594" y="3949700"/>
            <a:ext cx="1481137" cy="2020888"/>
            <a:chOff x="2718975" y="493050"/>
            <a:chExt cx="2013175" cy="2066600"/>
          </a:xfrm>
        </p:grpSpPr>
        <p:sp>
          <p:nvSpPr>
            <p:cNvPr id="74" name="Google Shape;940;p32"/>
            <p:cNvSpPr>
              <a:spLocks/>
            </p:cNvSpPr>
            <p:nvPr/>
          </p:nvSpPr>
          <p:spPr bwMode="auto">
            <a:xfrm>
              <a:off x="3297251" y="2415166"/>
              <a:ext cx="962354" cy="144484"/>
            </a:xfrm>
            <a:custGeom>
              <a:avLst/>
              <a:gdLst>
                <a:gd name="T0" fmla="*/ 2147483646 w 38517"/>
                <a:gd name="T1" fmla="*/ 2147483646 h 5748"/>
                <a:gd name="T2" fmla="*/ 2147483646 w 38517"/>
                <a:gd name="T3" fmla="*/ 2147483646 h 5748"/>
                <a:gd name="T4" fmla="*/ 2147483646 w 38517"/>
                <a:gd name="T5" fmla="*/ 2147483646 h 5748"/>
                <a:gd name="T6" fmla="*/ 2147483646 w 38517"/>
                <a:gd name="T7" fmla="*/ 2147483646 h 5748"/>
                <a:gd name="T8" fmla="*/ 2147483646 w 38517"/>
                <a:gd name="T9" fmla="*/ 2147483646 h 5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941;p32"/>
            <p:cNvSpPr>
              <a:spLocks/>
            </p:cNvSpPr>
            <p:nvPr/>
          </p:nvSpPr>
          <p:spPr bwMode="auto">
            <a:xfrm>
              <a:off x="3853949" y="2191136"/>
              <a:ext cx="379763" cy="366890"/>
            </a:xfrm>
            <a:custGeom>
              <a:avLst/>
              <a:gdLst>
                <a:gd name="T0" fmla="*/ 2147483646 w 15260"/>
                <a:gd name="T1" fmla="*/ 2147483646 h 14672"/>
                <a:gd name="T2" fmla="*/ 2147483646 w 15260"/>
                <a:gd name="T3" fmla="*/ 2147483646 h 14672"/>
                <a:gd name="T4" fmla="*/ 2147483646 w 15260"/>
                <a:gd name="T5" fmla="*/ 2147483646 h 14672"/>
                <a:gd name="T6" fmla="*/ 2147483646 w 15260"/>
                <a:gd name="T7" fmla="*/ 2147483646 h 14672"/>
                <a:gd name="T8" fmla="*/ 2147483646 w 15260"/>
                <a:gd name="T9" fmla="*/ 2147483646 h 14672"/>
                <a:gd name="T10" fmla="*/ 2147483646 w 15260"/>
                <a:gd name="T11" fmla="*/ 2147483646 h 14672"/>
                <a:gd name="T12" fmla="*/ 2147483646 w 15260"/>
                <a:gd name="T13" fmla="*/ 2147483646 h 14672"/>
                <a:gd name="T14" fmla="*/ 2147483646 w 15260"/>
                <a:gd name="T15" fmla="*/ 2147483646 h 14672"/>
                <a:gd name="T16" fmla="*/ 2147483646 w 15260"/>
                <a:gd name="T17" fmla="*/ 2147483646 h 14672"/>
                <a:gd name="T18" fmla="*/ 2147483646 w 15260"/>
                <a:gd name="T19" fmla="*/ 2147483646 h 14672"/>
                <a:gd name="T20" fmla="*/ 2147483646 w 15260"/>
                <a:gd name="T21" fmla="*/ 2147483646 h 14672"/>
                <a:gd name="T22" fmla="*/ 2147483646 w 15260"/>
                <a:gd name="T23" fmla="*/ 2147483646 h 14672"/>
                <a:gd name="T24" fmla="*/ 2147483646 w 15260"/>
                <a:gd name="T25" fmla="*/ 2147483646 h 14672"/>
                <a:gd name="T26" fmla="*/ 2147483646 w 15260"/>
                <a:gd name="T27" fmla="*/ 2147483646 h 14672"/>
                <a:gd name="T28" fmla="*/ 2147483646 w 15260"/>
                <a:gd name="T29" fmla="*/ 2147483646 h 14672"/>
                <a:gd name="T30" fmla="*/ 2147483646 w 15260"/>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942;p32"/>
            <p:cNvSpPr>
              <a:spLocks/>
            </p:cNvSpPr>
            <p:nvPr/>
          </p:nvSpPr>
          <p:spPr bwMode="auto">
            <a:xfrm>
              <a:off x="3976939" y="2374581"/>
              <a:ext cx="194197" cy="180198"/>
            </a:xfrm>
            <a:custGeom>
              <a:avLst/>
              <a:gdLst>
                <a:gd name="T0" fmla="*/ 2147483646 w 7832"/>
                <a:gd name="T1" fmla="*/ 0 h 7260"/>
                <a:gd name="T2" fmla="*/ 2147483646 w 7832"/>
                <a:gd name="T3" fmla="*/ 2147483646 h 7260"/>
                <a:gd name="T4" fmla="*/ 2147483646 w 7832"/>
                <a:gd name="T5" fmla="*/ 2147483646 h 7260"/>
                <a:gd name="T6" fmla="*/ 2147483646 w 7832"/>
                <a:gd name="T7" fmla="*/ 2147483646 h 7260"/>
                <a:gd name="T8" fmla="*/ 2147483646 w 7832"/>
                <a:gd name="T9" fmla="*/ 2147483646 h 7260"/>
                <a:gd name="T10" fmla="*/ 2147483646 w 7832"/>
                <a:gd name="T11" fmla="*/ 2147483646 h 7260"/>
                <a:gd name="T12" fmla="*/ 2147483646 w 7832"/>
                <a:gd name="T13" fmla="*/ 2147483646 h 7260"/>
                <a:gd name="T14" fmla="*/ 2147483646 w 7832"/>
                <a:gd name="T15" fmla="*/ 2147483646 h 7260"/>
                <a:gd name="T16" fmla="*/ 2147483646 w 7832"/>
                <a:gd name="T17" fmla="*/ 2147483646 h 7260"/>
                <a:gd name="T18" fmla="*/ 2147483646 w 7832"/>
                <a:gd name="T19" fmla="*/ 0 h 7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943;p32"/>
            <p:cNvSpPr>
              <a:spLocks/>
            </p:cNvSpPr>
            <p:nvPr/>
          </p:nvSpPr>
          <p:spPr bwMode="auto">
            <a:xfrm>
              <a:off x="3366298" y="2191136"/>
              <a:ext cx="381920" cy="366890"/>
            </a:xfrm>
            <a:custGeom>
              <a:avLst/>
              <a:gdLst>
                <a:gd name="T0" fmla="*/ 2147483646 w 15259"/>
                <a:gd name="T1" fmla="*/ 2147483646 h 14672"/>
                <a:gd name="T2" fmla="*/ 2147483646 w 15259"/>
                <a:gd name="T3" fmla="*/ 2147483646 h 14672"/>
                <a:gd name="T4" fmla="*/ 2147483646 w 15259"/>
                <a:gd name="T5" fmla="*/ 2147483646 h 14672"/>
                <a:gd name="T6" fmla="*/ 2147483646 w 15259"/>
                <a:gd name="T7" fmla="*/ 2147483646 h 14672"/>
                <a:gd name="T8" fmla="*/ 2147483646 w 15259"/>
                <a:gd name="T9" fmla="*/ 2147483646 h 14672"/>
                <a:gd name="T10" fmla="*/ 2147483646 w 15259"/>
                <a:gd name="T11" fmla="*/ 2147483646 h 14672"/>
                <a:gd name="T12" fmla="*/ 2147483646 w 15259"/>
                <a:gd name="T13" fmla="*/ 2147483646 h 14672"/>
                <a:gd name="T14" fmla="*/ 2147483646 w 15259"/>
                <a:gd name="T15" fmla="*/ 2147483646 h 14672"/>
                <a:gd name="T16" fmla="*/ 2147483646 w 15259"/>
                <a:gd name="T17" fmla="*/ 2147483646 h 14672"/>
                <a:gd name="T18" fmla="*/ 2147483646 w 15259"/>
                <a:gd name="T19" fmla="*/ 2147483646 h 14672"/>
                <a:gd name="T20" fmla="*/ 2147483646 w 15259"/>
                <a:gd name="T21" fmla="*/ 2147483646 h 14672"/>
                <a:gd name="T22" fmla="*/ 2147483646 w 15259"/>
                <a:gd name="T23" fmla="*/ 2147483646 h 14672"/>
                <a:gd name="T24" fmla="*/ 2147483646 w 15259"/>
                <a:gd name="T25" fmla="*/ 2147483646 h 14672"/>
                <a:gd name="T26" fmla="*/ 2147483646 w 15259"/>
                <a:gd name="T27" fmla="*/ 2147483646 h 14672"/>
                <a:gd name="T28" fmla="*/ 2147483646 w 15259"/>
                <a:gd name="T29" fmla="*/ 2147483646 h 14672"/>
                <a:gd name="T30" fmla="*/ 2147483646 w 15259"/>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944;p32"/>
            <p:cNvSpPr>
              <a:spLocks/>
            </p:cNvSpPr>
            <p:nvPr/>
          </p:nvSpPr>
          <p:spPr bwMode="auto">
            <a:xfrm>
              <a:off x="3426715" y="2377828"/>
              <a:ext cx="198513" cy="176951"/>
            </a:xfrm>
            <a:custGeom>
              <a:avLst/>
              <a:gdLst>
                <a:gd name="T0" fmla="*/ 2147483646 w 7966"/>
                <a:gd name="T1" fmla="*/ 2147483646 h 7126"/>
                <a:gd name="T2" fmla="*/ 2147483646 w 7966"/>
                <a:gd name="T3" fmla="*/ 2147483646 h 7126"/>
                <a:gd name="T4" fmla="*/ 2147483646 w 7966"/>
                <a:gd name="T5" fmla="*/ 2147483646 h 7126"/>
                <a:gd name="T6" fmla="*/ 2147483646 w 7966"/>
                <a:gd name="T7" fmla="*/ 2147483646 h 7126"/>
                <a:gd name="T8" fmla="*/ 2147483646 w 7966"/>
                <a:gd name="T9" fmla="*/ 2147483646 h 7126"/>
                <a:gd name="T10" fmla="*/ 2147483646 w 7966"/>
                <a:gd name="T11" fmla="*/ 2147483646 h 7126"/>
                <a:gd name="T12" fmla="*/ 2147483646 w 7966"/>
                <a:gd name="T13" fmla="*/ 2147483646 h 7126"/>
                <a:gd name="T14" fmla="*/ 2147483646 w 7966"/>
                <a:gd name="T15" fmla="*/ 2147483646 h 7126"/>
                <a:gd name="T16" fmla="*/ 2147483646 w 7966"/>
                <a:gd name="T17" fmla="*/ 2147483646 h 7126"/>
                <a:gd name="T18" fmla="*/ 2147483646 w 7966"/>
                <a:gd name="T19" fmla="*/ 2147483646 h 7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945;p32"/>
            <p:cNvSpPr/>
            <p:nvPr/>
          </p:nvSpPr>
          <p:spPr>
            <a:xfrm>
              <a:off x="3366298" y="2481726"/>
              <a:ext cx="112203" cy="7630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0" name="Google Shape;946;p32"/>
            <p:cNvSpPr/>
            <p:nvPr/>
          </p:nvSpPr>
          <p:spPr>
            <a:xfrm>
              <a:off x="4123666" y="2481726"/>
              <a:ext cx="110046" cy="7630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1" name="Google Shape;947;p32"/>
            <p:cNvSpPr/>
            <p:nvPr/>
          </p:nvSpPr>
          <p:spPr>
            <a:xfrm>
              <a:off x="3558337" y="1746322"/>
              <a:ext cx="474704" cy="610402"/>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2" name="Google Shape;948;p32"/>
            <p:cNvSpPr>
              <a:spLocks/>
            </p:cNvSpPr>
            <p:nvPr/>
          </p:nvSpPr>
          <p:spPr bwMode="auto">
            <a:xfrm>
              <a:off x="3597176" y="2020678"/>
              <a:ext cx="15105" cy="112015"/>
            </a:xfrm>
            <a:custGeom>
              <a:avLst/>
              <a:gdLst>
                <a:gd name="T0" fmla="*/ 2147483646 w 573"/>
                <a:gd name="T1" fmla="*/ 2147483646 h 4471"/>
                <a:gd name="T2" fmla="*/ 2147483646 w 573"/>
                <a:gd name="T3" fmla="*/ 2147483646 h 4471"/>
                <a:gd name="T4" fmla="*/ 2147483646 w 573"/>
                <a:gd name="T5" fmla="*/ 2147483646 h 4471"/>
                <a:gd name="T6" fmla="*/ 2147483646 w 573"/>
                <a:gd name="T7" fmla="*/ 2147483646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3" h="4471" extrusionOk="0">
                  <a:moveTo>
                    <a:pt x="572" y="1"/>
                  </a:moveTo>
                  <a:cubicBezTo>
                    <a:pt x="572" y="1547"/>
                    <a:pt x="270" y="3093"/>
                    <a:pt x="1" y="4471"/>
                  </a:cubicBezTo>
                  <a:cubicBezTo>
                    <a:pt x="270" y="3093"/>
                    <a:pt x="572" y="1547"/>
                    <a:pt x="572" y="1"/>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949;p32"/>
            <p:cNvSpPr/>
            <p:nvPr/>
          </p:nvSpPr>
          <p:spPr>
            <a:xfrm>
              <a:off x="3595019" y="1907040"/>
              <a:ext cx="60417" cy="251628"/>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4" name="Google Shape;950;p32"/>
            <p:cNvSpPr>
              <a:spLocks/>
            </p:cNvSpPr>
            <p:nvPr/>
          </p:nvSpPr>
          <p:spPr bwMode="auto">
            <a:xfrm>
              <a:off x="3966151" y="1984963"/>
              <a:ext cx="30208" cy="147730"/>
            </a:xfrm>
            <a:custGeom>
              <a:avLst/>
              <a:gdLst>
                <a:gd name="T0" fmla="*/ 0 w 1244"/>
                <a:gd name="T1" fmla="*/ 0 h 5882"/>
                <a:gd name="T2" fmla="*/ 2147483646 w 1244"/>
                <a:gd name="T3" fmla="*/ 2147483646 h 5882"/>
                <a:gd name="T4" fmla="*/ 2147483646 w 1244"/>
                <a:gd name="T5" fmla="*/ 2147483646 h 5882"/>
                <a:gd name="T6" fmla="*/ 2147483646 w 1244"/>
                <a:gd name="T7" fmla="*/ 2147483646 h 5882"/>
                <a:gd name="T8" fmla="*/ 2147483646 w 1244"/>
                <a:gd name="T9" fmla="*/ 2147483646 h 5882"/>
                <a:gd name="T10" fmla="*/ 0 w 1244"/>
                <a:gd name="T11" fmla="*/ 0 h 58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5882" extrusionOk="0">
                  <a:moveTo>
                    <a:pt x="0" y="0"/>
                  </a:moveTo>
                  <a:cubicBezTo>
                    <a:pt x="0" y="1983"/>
                    <a:pt x="404" y="3933"/>
                    <a:pt x="1109" y="5747"/>
                  </a:cubicBezTo>
                  <a:lnTo>
                    <a:pt x="1244" y="5882"/>
                  </a:lnTo>
                  <a:lnTo>
                    <a:pt x="1109" y="5747"/>
                  </a:lnTo>
                  <a:cubicBezTo>
                    <a:pt x="404" y="3933"/>
                    <a:pt x="0" y="1983"/>
                    <a:pt x="0" y="0"/>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951;p32"/>
            <p:cNvSpPr/>
            <p:nvPr/>
          </p:nvSpPr>
          <p:spPr>
            <a:xfrm>
              <a:off x="3877683" y="1851844"/>
              <a:ext cx="116518" cy="308448"/>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6" name="Google Shape;952;p32"/>
            <p:cNvSpPr/>
            <p:nvPr/>
          </p:nvSpPr>
          <p:spPr>
            <a:xfrm>
              <a:off x="3487132" y="2127823"/>
              <a:ext cx="621430" cy="373384"/>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7" name="Google Shape;953;p32"/>
            <p:cNvSpPr>
              <a:spLocks/>
            </p:cNvSpPr>
            <p:nvPr/>
          </p:nvSpPr>
          <p:spPr bwMode="auto">
            <a:xfrm>
              <a:off x="3487132" y="2132693"/>
              <a:ext cx="110044" cy="224030"/>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2147483646 w 4471"/>
                <a:gd name="T11" fmla="*/ 2147483646 h 8975"/>
                <a:gd name="T12" fmla="*/ 2147483646 w 4471"/>
                <a:gd name="T13" fmla="*/ 2147483646 h 89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1" h="8975" extrusionOk="0">
                  <a:moveTo>
                    <a:pt x="4336" y="1"/>
                  </a:moveTo>
                  <a:lnTo>
                    <a:pt x="1" y="8974"/>
                  </a:lnTo>
                  <a:lnTo>
                    <a:pt x="4336" y="1"/>
                  </a:lnTo>
                  <a:lnTo>
                    <a:pt x="4471" y="1"/>
                  </a:lnTo>
                  <a:lnTo>
                    <a:pt x="4336"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954;p32"/>
            <p:cNvSpPr>
              <a:spLocks/>
            </p:cNvSpPr>
            <p:nvPr/>
          </p:nvSpPr>
          <p:spPr bwMode="auto">
            <a:xfrm>
              <a:off x="3597176" y="2132693"/>
              <a:ext cx="0" cy="0"/>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955;p32"/>
            <p:cNvSpPr/>
            <p:nvPr/>
          </p:nvSpPr>
          <p:spPr>
            <a:xfrm>
              <a:off x="3487132" y="2132693"/>
              <a:ext cx="159673" cy="230524"/>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0" name="Google Shape;956;p32"/>
            <p:cNvSpPr>
              <a:spLocks/>
            </p:cNvSpPr>
            <p:nvPr/>
          </p:nvSpPr>
          <p:spPr bwMode="auto">
            <a:xfrm>
              <a:off x="3996360" y="2132693"/>
              <a:ext cx="112203" cy="224030"/>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1" h="8975" extrusionOk="0">
                  <a:moveTo>
                    <a:pt x="1" y="1"/>
                  </a:moveTo>
                  <a:lnTo>
                    <a:pt x="1" y="1"/>
                  </a:lnTo>
                  <a:lnTo>
                    <a:pt x="4471" y="8974"/>
                  </a:lnTo>
                  <a:lnTo>
                    <a:pt x="1"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957;p32"/>
            <p:cNvSpPr>
              <a:spLocks/>
            </p:cNvSpPr>
            <p:nvPr/>
          </p:nvSpPr>
          <p:spPr bwMode="auto">
            <a:xfrm>
              <a:off x="3994201" y="2127823"/>
              <a:ext cx="2158" cy="4870"/>
            </a:xfrm>
            <a:custGeom>
              <a:avLst/>
              <a:gdLst>
                <a:gd name="T0" fmla="*/ 0 w 135"/>
                <a:gd name="T1" fmla="*/ 0 h 135"/>
                <a:gd name="T2" fmla="*/ 0 w 135"/>
                <a:gd name="T3" fmla="*/ 2147483646 h 135"/>
                <a:gd name="T4" fmla="*/ 2147483646 w 135"/>
                <a:gd name="T5" fmla="*/ 2147483646 h 135"/>
                <a:gd name="T6" fmla="*/ 0 w 135"/>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135" extrusionOk="0">
                  <a:moveTo>
                    <a:pt x="0" y="0"/>
                  </a:moveTo>
                  <a:lnTo>
                    <a:pt x="0" y="135"/>
                  </a:lnTo>
                  <a:lnTo>
                    <a:pt x="135" y="135"/>
                  </a:lnTo>
                  <a:lnTo>
                    <a:pt x="0" y="0"/>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958;p32"/>
            <p:cNvSpPr>
              <a:spLocks/>
            </p:cNvSpPr>
            <p:nvPr/>
          </p:nvSpPr>
          <p:spPr bwMode="auto">
            <a:xfrm>
              <a:off x="3933785" y="2127823"/>
              <a:ext cx="60417" cy="25975"/>
            </a:xfrm>
            <a:custGeom>
              <a:avLst/>
              <a:gdLst>
                <a:gd name="T0" fmla="*/ 2147483646 w 2387"/>
                <a:gd name="T1" fmla="*/ 0 h 976"/>
                <a:gd name="T2" fmla="*/ 2147483646 w 2387"/>
                <a:gd name="T3" fmla="*/ 0 h 976"/>
                <a:gd name="T4" fmla="*/ 2147483646 w 2387"/>
                <a:gd name="T5" fmla="*/ 2147483646 h 976"/>
                <a:gd name="T6" fmla="*/ 2147483646 w 2387"/>
                <a:gd name="T7" fmla="*/ 2147483646 h 976"/>
                <a:gd name="T8" fmla="*/ 2147483646 w 2387"/>
                <a:gd name="T9" fmla="*/ 0 h 976"/>
                <a:gd name="T10" fmla="*/ 2147483646 w 2387"/>
                <a:gd name="T11" fmla="*/ 2147483646 h 976"/>
                <a:gd name="T12" fmla="*/ 2147483646 w 2387"/>
                <a:gd name="T13" fmla="*/ 2147483646 h 976"/>
                <a:gd name="T14" fmla="*/ 0 w 2387"/>
                <a:gd name="T15" fmla="*/ 2147483646 h 976"/>
                <a:gd name="T16" fmla="*/ 2147483646 w 2387"/>
                <a:gd name="T17" fmla="*/ 2147483646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87" h="976" extrusionOk="0">
                  <a:moveTo>
                    <a:pt x="2386" y="0"/>
                  </a:moveTo>
                  <a:lnTo>
                    <a:pt x="2386" y="0"/>
                  </a:lnTo>
                  <a:cubicBezTo>
                    <a:pt x="2324" y="33"/>
                    <a:pt x="2262" y="64"/>
                    <a:pt x="2200" y="95"/>
                  </a:cubicBez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959;p32"/>
            <p:cNvSpPr/>
            <p:nvPr/>
          </p:nvSpPr>
          <p:spPr>
            <a:xfrm>
              <a:off x="3933785" y="2127823"/>
              <a:ext cx="174778" cy="238641"/>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4" name="Google Shape;960;p32"/>
            <p:cNvSpPr>
              <a:spLocks/>
            </p:cNvSpPr>
            <p:nvPr/>
          </p:nvSpPr>
          <p:spPr bwMode="auto">
            <a:xfrm>
              <a:off x="3802163" y="2093731"/>
              <a:ext cx="107887" cy="238642"/>
            </a:xfrm>
            <a:custGeom>
              <a:avLst/>
              <a:gdLst>
                <a:gd name="T0" fmla="*/ 2147483646 w 4336"/>
                <a:gd name="T1" fmla="*/ 2147483646 h 9546"/>
                <a:gd name="T2" fmla="*/ 2147483646 w 4336"/>
                <a:gd name="T3" fmla="*/ 2147483646 h 9546"/>
                <a:gd name="T4" fmla="*/ 0 w 4336"/>
                <a:gd name="T5" fmla="*/ 2147483646 h 9546"/>
                <a:gd name="T6" fmla="*/ 2147483646 w 4336"/>
                <a:gd name="T7" fmla="*/ 2147483646 h 9546"/>
                <a:gd name="T8" fmla="*/ 2147483646 w 4336"/>
                <a:gd name="T9" fmla="*/ 2147483646 h 9546"/>
                <a:gd name="T10" fmla="*/ 2147483646 w 4336"/>
                <a:gd name="T11" fmla="*/ 2147483646 h 9546"/>
                <a:gd name="T12" fmla="*/ 2147483646 w 4336"/>
                <a:gd name="T13" fmla="*/ 2147483646 h 9546"/>
                <a:gd name="T14" fmla="*/ 2147483646 w 4336"/>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961;p32"/>
            <p:cNvSpPr/>
            <p:nvPr/>
          </p:nvSpPr>
          <p:spPr>
            <a:xfrm>
              <a:off x="3815109" y="1806388"/>
              <a:ext cx="146727" cy="241887"/>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6" name="Google Shape;962;p32"/>
            <p:cNvSpPr>
              <a:spLocks/>
            </p:cNvSpPr>
            <p:nvPr/>
          </p:nvSpPr>
          <p:spPr bwMode="auto">
            <a:xfrm>
              <a:off x="3808635" y="2045029"/>
              <a:ext cx="140254" cy="51949"/>
            </a:xfrm>
            <a:custGeom>
              <a:avLst/>
              <a:gdLst>
                <a:gd name="T0" fmla="*/ 2147483646 w 5614"/>
                <a:gd name="T1" fmla="*/ 2147483646 h 2118"/>
                <a:gd name="T2" fmla="*/ 2147483646 w 5614"/>
                <a:gd name="T3" fmla="*/ 2147483646 h 2118"/>
                <a:gd name="T4" fmla="*/ 2147483646 w 5614"/>
                <a:gd name="T5" fmla="*/ 2147483646 h 2118"/>
                <a:gd name="T6" fmla="*/ 2147483646 w 5614"/>
                <a:gd name="T7" fmla="*/ 2147483646 h 2118"/>
                <a:gd name="T8" fmla="*/ 2147483646 w 5614"/>
                <a:gd name="T9" fmla="*/ 2147483646 h 2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14" h="2118" extrusionOk="0">
                  <a:moveTo>
                    <a:pt x="5614" y="1"/>
                  </a:moveTo>
                  <a:lnTo>
                    <a:pt x="135" y="135"/>
                  </a:lnTo>
                  <a:lnTo>
                    <a:pt x="1" y="2118"/>
                  </a:lnTo>
                  <a:lnTo>
                    <a:pt x="4336" y="1950"/>
                  </a:lnTo>
                  <a:lnTo>
                    <a:pt x="561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963;p32"/>
            <p:cNvSpPr>
              <a:spLocks/>
            </p:cNvSpPr>
            <p:nvPr/>
          </p:nvSpPr>
          <p:spPr bwMode="auto">
            <a:xfrm>
              <a:off x="3618754" y="2045029"/>
              <a:ext cx="144570" cy="48702"/>
            </a:xfrm>
            <a:custGeom>
              <a:avLst/>
              <a:gdLst>
                <a:gd name="T0" fmla="*/ 0 w 5748"/>
                <a:gd name="T1" fmla="*/ 2147483646 h 1950"/>
                <a:gd name="T2" fmla="*/ 2147483646 w 5748"/>
                <a:gd name="T3" fmla="*/ 2147483646 h 1950"/>
                <a:gd name="T4" fmla="*/ 2147483646 w 5748"/>
                <a:gd name="T5" fmla="*/ 2147483646 h 1950"/>
                <a:gd name="T6" fmla="*/ 2147483646 w 5748"/>
                <a:gd name="T7" fmla="*/ 2147483646 h 1950"/>
                <a:gd name="T8" fmla="*/ 0 w 5748"/>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8" h="1950" extrusionOk="0">
                  <a:moveTo>
                    <a:pt x="0" y="1"/>
                  </a:moveTo>
                  <a:lnTo>
                    <a:pt x="1412" y="1950"/>
                  </a:lnTo>
                  <a:lnTo>
                    <a:pt x="5747" y="1950"/>
                  </a:lnTo>
                  <a:lnTo>
                    <a:pt x="5478"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964;p32"/>
            <p:cNvSpPr/>
            <p:nvPr/>
          </p:nvSpPr>
          <p:spPr>
            <a:xfrm>
              <a:off x="3612281" y="1806388"/>
              <a:ext cx="144568" cy="238641"/>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9" name="Google Shape;965;p32"/>
            <p:cNvSpPr>
              <a:spLocks/>
            </p:cNvSpPr>
            <p:nvPr/>
          </p:nvSpPr>
          <p:spPr bwMode="auto">
            <a:xfrm>
              <a:off x="3653278" y="2093731"/>
              <a:ext cx="105730" cy="238642"/>
            </a:xfrm>
            <a:custGeom>
              <a:avLst/>
              <a:gdLst>
                <a:gd name="T0" fmla="*/ 2147483646 w 4202"/>
                <a:gd name="T1" fmla="*/ 2147483646 h 9546"/>
                <a:gd name="T2" fmla="*/ 2147483646 w 4202"/>
                <a:gd name="T3" fmla="*/ 2147483646 h 9546"/>
                <a:gd name="T4" fmla="*/ 2147483646 w 4202"/>
                <a:gd name="T5" fmla="*/ 2147483646 h 9546"/>
                <a:gd name="T6" fmla="*/ 2147483646 w 4202"/>
                <a:gd name="T7" fmla="*/ 2147483646 h 9546"/>
                <a:gd name="T8" fmla="*/ 2147483646 w 4202"/>
                <a:gd name="T9" fmla="*/ 2147483646 h 9546"/>
                <a:gd name="T10" fmla="*/ 2147483646 w 4202"/>
                <a:gd name="T11" fmla="*/ 2147483646 h 9546"/>
                <a:gd name="T12" fmla="*/ 2147483646 w 4202"/>
                <a:gd name="T13" fmla="*/ 2147483646 h 9546"/>
                <a:gd name="T14" fmla="*/ 2147483646 w 4202"/>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lnTo>
                    <a:pt x="269"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966;p32"/>
            <p:cNvSpPr>
              <a:spLocks/>
            </p:cNvSpPr>
            <p:nvPr/>
          </p:nvSpPr>
          <p:spPr bwMode="auto">
            <a:xfrm>
              <a:off x="3707222" y="1631060"/>
              <a:ext cx="118675" cy="202926"/>
            </a:xfrm>
            <a:custGeom>
              <a:avLst/>
              <a:gdLst>
                <a:gd name="T0" fmla="*/ 2147483646 w 4773"/>
                <a:gd name="T1" fmla="*/ 0 h 8134"/>
                <a:gd name="T2" fmla="*/ 0 w 4773"/>
                <a:gd name="T3" fmla="*/ 2147483646 h 8134"/>
                <a:gd name="T4" fmla="*/ 0 w 4773"/>
                <a:gd name="T5" fmla="*/ 2147483646 h 8134"/>
                <a:gd name="T6" fmla="*/ 2147483646 w 4773"/>
                <a:gd name="T7" fmla="*/ 2147483646 h 8134"/>
                <a:gd name="T8" fmla="*/ 2147483646 w 4773"/>
                <a:gd name="T9" fmla="*/ 2147483646 h 8134"/>
                <a:gd name="T10" fmla="*/ 2147483646 w 4773"/>
                <a:gd name="T11" fmla="*/ 2147483646 h 8134"/>
                <a:gd name="T12" fmla="*/ 2147483646 w 4773"/>
                <a:gd name="T13" fmla="*/ 2147483646 h 8134"/>
                <a:gd name="T14" fmla="*/ 2147483646 w 4773"/>
                <a:gd name="T15" fmla="*/ 2147483646 h 8134"/>
                <a:gd name="T16" fmla="*/ 2147483646 w 4773"/>
                <a:gd name="T17" fmla="*/ 2147483646 h 8134"/>
                <a:gd name="T18" fmla="*/ 2147483646 w 4773"/>
                <a:gd name="T19" fmla="*/ 0 h 8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967;p32"/>
            <p:cNvSpPr>
              <a:spLocks/>
            </p:cNvSpPr>
            <p:nvPr/>
          </p:nvSpPr>
          <p:spPr bwMode="auto">
            <a:xfrm>
              <a:off x="3718010" y="1730088"/>
              <a:ext cx="101415" cy="42209"/>
            </a:xfrm>
            <a:custGeom>
              <a:avLst/>
              <a:gdLst>
                <a:gd name="T0" fmla="*/ 2147483646 w 4067"/>
                <a:gd name="T1" fmla="*/ 0 h 1681"/>
                <a:gd name="T2" fmla="*/ 2147483646 w 4067"/>
                <a:gd name="T3" fmla="*/ 2147483646 h 1681"/>
                <a:gd name="T4" fmla="*/ 0 w 4067"/>
                <a:gd name="T5" fmla="*/ 2147483646 h 1681"/>
                <a:gd name="T6" fmla="*/ 2147483646 w 4067"/>
                <a:gd name="T7" fmla="*/ 2147483646 h 1681"/>
                <a:gd name="T8" fmla="*/ 2147483646 w 4067"/>
                <a:gd name="T9" fmla="*/ 2147483646 h 1681"/>
                <a:gd name="T10" fmla="*/ 2147483646 w 4067"/>
                <a:gd name="T11" fmla="*/ 2147483646 h 1681"/>
                <a:gd name="T12" fmla="*/ 2147483646 w 4067"/>
                <a:gd name="T13" fmla="*/ 0 h 16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968;p32"/>
            <p:cNvSpPr>
              <a:spLocks/>
            </p:cNvSpPr>
            <p:nvPr/>
          </p:nvSpPr>
          <p:spPr bwMode="auto">
            <a:xfrm>
              <a:off x="3892788" y="493050"/>
              <a:ext cx="839362" cy="1409119"/>
            </a:xfrm>
            <a:custGeom>
              <a:avLst/>
              <a:gdLst>
                <a:gd name="T0" fmla="*/ 2147483646 w 33610"/>
                <a:gd name="T1" fmla="*/ 2147483646 h 56383"/>
                <a:gd name="T2" fmla="*/ 2147483646 w 33610"/>
                <a:gd name="T3" fmla="*/ 2147483646 h 56383"/>
                <a:gd name="T4" fmla="*/ 2147483646 w 33610"/>
                <a:gd name="T5" fmla="*/ 2147483646 h 56383"/>
                <a:gd name="T6" fmla="*/ 2147483646 w 33610"/>
                <a:gd name="T7" fmla="*/ 2147483646 h 56383"/>
                <a:gd name="T8" fmla="*/ 2147483646 w 33610"/>
                <a:gd name="T9" fmla="*/ 2147483646 h 56383"/>
                <a:gd name="T10" fmla="*/ 2147483646 w 33610"/>
                <a:gd name="T11" fmla="*/ 2147483646 h 56383"/>
                <a:gd name="T12" fmla="*/ 2147483646 w 33610"/>
                <a:gd name="T13" fmla="*/ 2147483646 h 56383"/>
                <a:gd name="T14" fmla="*/ 2147483646 w 33610"/>
                <a:gd name="T15" fmla="*/ 2147483646 h 56383"/>
                <a:gd name="T16" fmla="*/ 2147483646 w 33610"/>
                <a:gd name="T17" fmla="*/ 2147483646 h 56383"/>
                <a:gd name="T18" fmla="*/ 2147483646 w 33610"/>
                <a:gd name="T19" fmla="*/ 2147483646 h 56383"/>
                <a:gd name="T20" fmla="*/ 2147483646 w 33610"/>
                <a:gd name="T21" fmla="*/ 2147483646 h 56383"/>
                <a:gd name="T22" fmla="*/ 2147483646 w 33610"/>
                <a:gd name="T23" fmla="*/ 2147483646 h 56383"/>
                <a:gd name="T24" fmla="*/ 2147483646 w 33610"/>
                <a:gd name="T25" fmla="*/ 2147483646 h 56383"/>
                <a:gd name="T26" fmla="*/ 2147483646 w 33610"/>
                <a:gd name="T27" fmla="*/ 2147483646 h 56383"/>
                <a:gd name="T28" fmla="*/ 2147483646 w 33610"/>
                <a:gd name="T29" fmla="*/ 2147483646 h 56383"/>
                <a:gd name="T30" fmla="*/ 2147483646 w 33610"/>
                <a:gd name="T31" fmla="*/ 2147483646 h 56383"/>
                <a:gd name="T32" fmla="*/ 2147483646 w 33610"/>
                <a:gd name="T33" fmla="*/ 2147483646 h 56383"/>
                <a:gd name="T34" fmla="*/ 2147483646 w 33610"/>
                <a:gd name="T35" fmla="*/ 2147483646 h 56383"/>
                <a:gd name="T36" fmla="*/ 2147483646 w 33610"/>
                <a:gd name="T37" fmla="*/ 2147483646 h 56383"/>
                <a:gd name="T38" fmla="*/ 2147483646 w 33610"/>
                <a:gd name="T39" fmla="*/ 2147483646 h 56383"/>
                <a:gd name="T40" fmla="*/ 2147483646 w 33610"/>
                <a:gd name="T41" fmla="*/ 2147483646 h 56383"/>
                <a:gd name="T42" fmla="*/ 2147483646 w 33610"/>
                <a:gd name="T43" fmla="*/ 2147483646 h 56383"/>
                <a:gd name="T44" fmla="*/ 2147483646 w 33610"/>
                <a:gd name="T45" fmla="*/ 2147483646 h 56383"/>
                <a:gd name="T46" fmla="*/ 2147483646 w 33610"/>
                <a:gd name="T47" fmla="*/ 2147483646 h 56383"/>
                <a:gd name="T48" fmla="*/ 2147483646 w 33610"/>
                <a:gd name="T49" fmla="*/ 2147483646 h 56383"/>
                <a:gd name="T50" fmla="*/ 2147483646 w 33610"/>
                <a:gd name="T51" fmla="*/ 2147483646 h 56383"/>
                <a:gd name="T52" fmla="*/ 2147483646 w 33610"/>
                <a:gd name="T53" fmla="*/ 2147483646 h 56383"/>
                <a:gd name="T54" fmla="*/ 2147483646 w 33610"/>
                <a:gd name="T55" fmla="*/ 2147483646 h 563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cubicBezTo>
                    <a:pt x="30390" y="28579"/>
                    <a:pt x="31292" y="30364"/>
                    <a:pt x="32931" y="30364"/>
                  </a:cubicBezTo>
                  <a:cubicBezTo>
                    <a:pt x="33144" y="30364"/>
                    <a:pt x="33370" y="30334"/>
                    <a:pt x="33609" y="30268"/>
                  </a:cubicBez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969;p32"/>
            <p:cNvSpPr>
              <a:spLocks/>
            </p:cNvSpPr>
            <p:nvPr/>
          </p:nvSpPr>
          <p:spPr bwMode="auto">
            <a:xfrm>
              <a:off x="4056777" y="538505"/>
              <a:ext cx="304241" cy="1173725"/>
            </a:xfrm>
            <a:custGeom>
              <a:avLst/>
              <a:gdLst>
                <a:gd name="T0" fmla="*/ 2147483646 w 12167"/>
                <a:gd name="T1" fmla="*/ 2147483646 h 46919"/>
                <a:gd name="T2" fmla="*/ 2147483646 w 12167"/>
                <a:gd name="T3" fmla="*/ 2147483646 h 46919"/>
                <a:gd name="T4" fmla="*/ 0 w 12167"/>
                <a:gd name="T5" fmla="*/ 2147483646 h 46919"/>
                <a:gd name="T6" fmla="*/ 2147483646 w 12167"/>
                <a:gd name="T7" fmla="*/ 2147483646 h 46919"/>
                <a:gd name="T8" fmla="*/ 2147483646 w 12167"/>
                <a:gd name="T9" fmla="*/ 2147483646 h 46919"/>
                <a:gd name="T10" fmla="*/ 2147483646 w 12167"/>
                <a:gd name="T11" fmla="*/ 2147483646 h 46919"/>
                <a:gd name="T12" fmla="*/ 2147483646 w 12167"/>
                <a:gd name="T13" fmla="*/ 2147483646 h 46919"/>
                <a:gd name="T14" fmla="*/ 2147483646 w 12167"/>
                <a:gd name="T15" fmla="*/ 2147483646 h 46919"/>
                <a:gd name="T16" fmla="*/ 2147483646 w 12167"/>
                <a:gd name="T17" fmla="*/ 2147483646 h 46919"/>
                <a:gd name="T18" fmla="*/ 2147483646 w 12167"/>
                <a:gd name="T19" fmla="*/ 2147483646 h 46919"/>
                <a:gd name="T20" fmla="*/ 2147483646 w 12167"/>
                <a:gd name="T21" fmla="*/ 2147483646 h 46919"/>
                <a:gd name="T22" fmla="*/ 2147483646 w 12167"/>
                <a:gd name="T23" fmla="*/ 2147483646 h 46919"/>
                <a:gd name="T24" fmla="*/ 2147483646 w 12167"/>
                <a:gd name="T25" fmla="*/ 2147483646 h 46919"/>
                <a:gd name="T26" fmla="*/ 2147483646 w 12167"/>
                <a:gd name="T27" fmla="*/ 2147483646 h 46919"/>
                <a:gd name="T28" fmla="*/ 2147483646 w 12167"/>
                <a:gd name="T29" fmla="*/ 2147483646 h 46919"/>
                <a:gd name="T30" fmla="*/ 2147483646 w 12167"/>
                <a:gd name="T31" fmla="*/ 2147483646 h 46919"/>
                <a:gd name="T32" fmla="*/ 2147483646 w 12167"/>
                <a:gd name="T33" fmla="*/ 2147483646 h 46919"/>
                <a:gd name="T34" fmla="*/ 2147483646 w 12167"/>
                <a:gd name="T35" fmla="*/ 2147483646 h 46919"/>
                <a:gd name="T36" fmla="*/ 2147483646 w 12167"/>
                <a:gd name="T37" fmla="*/ 2147483646 h 46919"/>
                <a:gd name="T38" fmla="*/ 2147483646 w 12167"/>
                <a:gd name="T39" fmla="*/ 2147483646 h 46919"/>
                <a:gd name="T40" fmla="*/ 2147483646 w 12167"/>
                <a:gd name="T41" fmla="*/ 2147483646 h 46919"/>
                <a:gd name="T42" fmla="*/ 2147483646 w 12167"/>
                <a:gd name="T43" fmla="*/ 2147483646 h 46919"/>
                <a:gd name="T44" fmla="*/ 2147483646 w 12167"/>
                <a:gd name="T45" fmla="*/ 2147483646 h 46919"/>
                <a:gd name="T46" fmla="*/ 2147483646 w 12167"/>
                <a:gd name="T47" fmla="*/ 2147483646 h 46919"/>
                <a:gd name="T48" fmla="*/ 2147483646 w 12167"/>
                <a:gd name="T49" fmla="*/ 2147483646 h 46919"/>
                <a:gd name="T50" fmla="*/ 2147483646 w 12167"/>
                <a:gd name="T51" fmla="*/ 2147483646 h 469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970;p32"/>
            <p:cNvSpPr>
              <a:spLocks/>
            </p:cNvSpPr>
            <p:nvPr/>
          </p:nvSpPr>
          <p:spPr bwMode="auto">
            <a:xfrm>
              <a:off x="2718975" y="713834"/>
              <a:ext cx="860939" cy="1397756"/>
            </a:xfrm>
            <a:custGeom>
              <a:avLst/>
              <a:gdLst>
                <a:gd name="T0" fmla="*/ 0 w 34450"/>
                <a:gd name="T1" fmla="*/ 2147483646 h 55868"/>
                <a:gd name="T2" fmla="*/ 0 w 34450"/>
                <a:gd name="T3" fmla="*/ 2147483646 h 55868"/>
                <a:gd name="T4" fmla="*/ 2147483646 w 34450"/>
                <a:gd name="T5" fmla="*/ 2147483646 h 55868"/>
                <a:gd name="T6" fmla="*/ 2147483646 w 34450"/>
                <a:gd name="T7" fmla="*/ 2147483646 h 55868"/>
                <a:gd name="T8" fmla="*/ 0 w 34450"/>
                <a:gd name="T9" fmla="*/ 2147483646 h 55868"/>
                <a:gd name="T10" fmla="*/ 2147483646 w 34450"/>
                <a:gd name="T11" fmla="*/ 0 h 55868"/>
                <a:gd name="T12" fmla="*/ 2147483646 w 34450"/>
                <a:gd name="T13" fmla="*/ 2147483646 h 55868"/>
                <a:gd name="T14" fmla="*/ 2147483646 w 34450"/>
                <a:gd name="T15" fmla="*/ 2147483646 h 55868"/>
                <a:gd name="T16" fmla="*/ 2147483646 w 34450"/>
                <a:gd name="T17" fmla="*/ 2147483646 h 55868"/>
                <a:gd name="T18" fmla="*/ 2147483646 w 34450"/>
                <a:gd name="T19" fmla="*/ 2147483646 h 55868"/>
                <a:gd name="T20" fmla="*/ 2147483646 w 34450"/>
                <a:gd name="T21" fmla="*/ 2147483646 h 55868"/>
                <a:gd name="T22" fmla="*/ 2147483646 w 34450"/>
                <a:gd name="T23" fmla="*/ 2147483646 h 55868"/>
                <a:gd name="T24" fmla="*/ 2147483646 w 34450"/>
                <a:gd name="T25" fmla="*/ 2147483646 h 55868"/>
                <a:gd name="T26" fmla="*/ 2147483646 w 34450"/>
                <a:gd name="T27" fmla="*/ 2147483646 h 55868"/>
                <a:gd name="T28" fmla="*/ 2147483646 w 34450"/>
                <a:gd name="T29" fmla="*/ 2147483646 h 55868"/>
                <a:gd name="T30" fmla="*/ 2147483646 w 34450"/>
                <a:gd name="T31" fmla="*/ 2147483646 h 55868"/>
                <a:gd name="T32" fmla="*/ 2147483646 w 34450"/>
                <a:gd name="T33" fmla="*/ 2147483646 h 55868"/>
                <a:gd name="T34" fmla="*/ 2147483646 w 34450"/>
                <a:gd name="T35" fmla="*/ 2147483646 h 55868"/>
                <a:gd name="T36" fmla="*/ 2147483646 w 34450"/>
                <a:gd name="T37" fmla="*/ 2147483646 h 55868"/>
                <a:gd name="T38" fmla="*/ 2147483646 w 34450"/>
                <a:gd name="T39" fmla="*/ 2147483646 h 55868"/>
                <a:gd name="T40" fmla="*/ 2147483646 w 34450"/>
                <a:gd name="T41" fmla="*/ 2147483646 h 55868"/>
                <a:gd name="T42" fmla="*/ 2147483646 w 34450"/>
                <a:gd name="T43" fmla="*/ 2147483646 h 55868"/>
                <a:gd name="T44" fmla="*/ 2147483646 w 34450"/>
                <a:gd name="T45" fmla="*/ 2147483646 h 55868"/>
                <a:gd name="T46" fmla="*/ 2147483646 w 34450"/>
                <a:gd name="T47" fmla="*/ 2147483646 h 55868"/>
                <a:gd name="T48" fmla="*/ 2147483646 w 34450"/>
                <a:gd name="T49" fmla="*/ 2147483646 h 55868"/>
                <a:gd name="T50" fmla="*/ 2147483646 w 34450"/>
                <a:gd name="T51" fmla="*/ 2147483646 h 55868"/>
                <a:gd name="T52" fmla="*/ 2147483646 w 34450"/>
                <a:gd name="T53" fmla="*/ 2147483646 h 55868"/>
                <a:gd name="T54" fmla="*/ 2147483646 w 34450"/>
                <a:gd name="T55" fmla="*/ 2147483646 h 55868"/>
                <a:gd name="T56" fmla="*/ 2147483646 w 34450"/>
                <a:gd name="T57" fmla="*/ 2147483646 h 55868"/>
                <a:gd name="T58" fmla="*/ 2147483646 w 34450"/>
                <a:gd name="T59" fmla="*/ 2147483646 h 55868"/>
                <a:gd name="T60" fmla="*/ 2147483646 w 34450"/>
                <a:gd name="T61" fmla="*/ 2147483646 h 55868"/>
                <a:gd name="T62" fmla="*/ 2147483646 w 34450"/>
                <a:gd name="T63" fmla="*/ 0 h 55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50" h="55868" extrusionOk="0">
                  <a:moveTo>
                    <a:pt x="0" y="28971"/>
                  </a:moveTo>
                  <a:lnTo>
                    <a:pt x="0" y="28971"/>
                  </a:lnTo>
                  <a:cubicBezTo>
                    <a:pt x="15" y="28978"/>
                    <a:pt x="30" y="28984"/>
                    <a:pt x="46" y="28987"/>
                  </a:cubicBez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cubicBezTo>
                    <a:pt x="319" y="29079"/>
                    <a:pt x="578" y="29120"/>
                    <a:pt x="825" y="29120"/>
                  </a:cubicBezTo>
                  <a:cubicBezTo>
                    <a:pt x="2344" y="29120"/>
                    <a:pt x="3389" y="27540"/>
                    <a:pt x="4336" y="26450"/>
                  </a:cubicBez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971;p32"/>
            <p:cNvSpPr>
              <a:spLocks/>
            </p:cNvSpPr>
            <p:nvPr/>
          </p:nvSpPr>
          <p:spPr bwMode="auto">
            <a:xfrm>
              <a:off x="3135419" y="1369691"/>
              <a:ext cx="315031" cy="512997"/>
            </a:xfrm>
            <a:custGeom>
              <a:avLst/>
              <a:gdLst>
                <a:gd name="T0" fmla="*/ 2147483646 w 12604"/>
                <a:gd name="T1" fmla="*/ 0 h 20569"/>
                <a:gd name="T2" fmla="*/ 2147483646 w 12604"/>
                <a:gd name="T3" fmla="*/ 2147483646 h 20569"/>
                <a:gd name="T4" fmla="*/ 0 w 12604"/>
                <a:gd name="T5" fmla="*/ 2147483646 h 20569"/>
                <a:gd name="T6" fmla="*/ 2147483646 w 12604"/>
                <a:gd name="T7" fmla="*/ 2147483646 h 20569"/>
                <a:gd name="T8" fmla="*/ 2147483646 w 12604"/>
                <a:gd name="T9" fmla="*/ 2147483646 h 20569"/>
                <a:gd name="T10" fmla="*/ 2147483646 w 12604"/>
                <a:gd name="T11" fmla="*/ 0 h 20569"/>
                <a:gd name="T12" fmla="*/ 2147483646 w 12604"/>
                <a:gd name="T13" fmla="*/ 2147483646 h 20569"/>
                <a:gd name="T14" fmla="*/ 2147483646 w 12604"/>
                <a:gd name="T15" fmla="*/ 2147483646 h 20569"/>
                <a:gd name="T16" fmla="*/ 2147483646 w 12604"/>
                <a:gd name="T17" fmla="*/ 2147483646 h 20569"/>
                <a:gd name="T18" fmla="*/ 2147483646 w 12604"/>
                <a:gd name="T19" fmla="*/ 2147483646 h 20569"/>
                <a:gd name="T20" fmla="*/ 2147483646 w 12604"/>
                <a:gd name="T21" fmla="*/ 2147483646 h 20569"/>
                <a:gd name="T22" fmla="*/ 2147483646 w 12604"/>
                <a:gd name="T23" fmla="*/ 2147483646 h 20569"/>
                <a:gd name="T24" fmla="*/ 2147483646 w 12604"/>
                <a:gd name="T25" fmla="*/ 2147483646 h 20569"/>
                <a:gd name="T26" fmla="*/ 2147483646 w 12604"/>
                <a:gd name="T27" fmla="*/ 2147483646 h 20569"/>
                <a:gd name="T28" fmla="*/ 2147483646 w 12604"/>
                <a:gd name="T29" fmla="*/ 2147483646 h 20569"/>
                <a:gd name="T30" fmla="*/ 2147483646 w 12604"/>
                <a:gd name="T31" fmla="*/ 2147483646 h 20569"/>
                <a:gd name="T32" fmla="*/ 2147483646 w 12604"/>
                <a:gd name="T33" fmla="*/ 2147483646 h 20569"/>
                <a:gd name="T34" fmla="*/ 2147483646 w 12604"/>
                <a:gd name="T35" fmla="*/ 2147483646 h 20569"/>
                <a:gd name="T36" fmla="*/ 2147483646 w 12604"/>
                <a:gd name="T37" fmla="*/ 2147483646 h 20569"/>
                <a:gd name="T38" fmla="*/ 2147483646 w 12604"/>
                <a:gd name="T39" fmla="*/ 2147483646 h 20569"/>
                <a:gd name="T40" fmla="*/ 2147483646 w 12604"/>
                <a:gd name="T41" fmla="*/ 2147483646 h 20569"/>
                <a:gd name="T42" fmla="*/ 2147483646 w 12604"/>
                <a:gd name="T43" fmla="*/ 2147483646 h 205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972;p32"/>
            <p:cNvSpPr>
              <a:spLocks/>
            </p:cNvSpPr>
            <p:nvPr/>
          </p:nvSpPr>
          <p:spPr bwMode="auto">
            <a:xfrm>
              <a:off x="3197994" y="661885"/>
              <a:ext cx="1124184" cy="1071450"/>
            </a:xfrm>
            <a:custGeom>
              <a:avLst/>
              <a:gdLst>
                <a:gd name="T0" fmla="*/ 2147483646 w 44970"/>
                <a:gd name="T1" fmla="*/ 2147483646 h 42852"/>
                <a:gd name="T2" fmla="*/ 2147483646 w 44970"/>
                <a:gd name="T3" fmla="*/ 2147483646 h 42852"/>
                <a:gd name="T4" fmla="*/ 2147483646 w 44970"/>
                <a:gd name="T5" fmla="*/ 2147483646 h 42852"/>
                <a:gd name="T6" fmla="*/ 2147483646 w 44970"/>
                <a:gd name="T7" fmla="*/ 2147483646 h 42852"/>
                <a:gd name="T8" fmla="*/ 2147483646 w 44970"/>
                <a:gd name="T9" fmla="*/ 2147483646 h 42852"/>
                <a:gd name="T10" fmla="*/ 2147483646 w 44970"/>
                <a:gd name="T11" fmla="*/ 2147483646 h 42852"/>
                <a:gd name="T12" fmla="*/ 2147483646 w 44970"/>
                <a:gd name="T13" fmla="*/ 2147483646 h 42852"/>
                <a:gd name="T14" fmla="*/ 2147483646 w 44970"/>
                <a:gd name="T15" fmla="*/ 2147483646 h 42852"/>
                <a:gd name="T16" fmla="*/ 2147483646 w 44970"/>
                <a:gd name="T17" fmla="*/ 2147483646 h 42852"/>
                <a:gd name="T18" fmla="*/ 2147483646 w 44970"/>
                <a:gd name="T19" fmla="*/ 2147483646 h 42852"/>
                <a:gd name="T20" fmla="*/ 2147483646 w 44970"/>
                <a:gd name="T21" fmla="*/ 2147483646 h 42852"/>
                <a:gd name="T22" fmla="*/ 2147483646 w 44970"/>
                <a:gd name="T23" fmla="*/ 2147483646 h 42852"/>
                <a:gd name="T24" fmla="*/ 2147483646 w 44970"/>
                <a:gd name="T25" fmla="*/ 2147483646 h 428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973;p32"/>
            <p:cNvSpPr>
              <a:spLocks/>
            </p:cNvSpPr>
            <p:nvPr/>
          </p:nvSpPr>
          <p:spPr bwMode="auto">
            <a:xfrm>
              <a:off x="3353352" y="1064490"/>
              <a:ext cx="828574" cy="259745"/>
            </a:xfrm>
            <a:custGeom>
              <a:avLst/>
              <a:gdLst>
                <a:gd name="T0" fmla="*/ 2147483646 w 33206"/>
                <a:gd name="T1" fmla="*/ 0 h 10386"/>
                <a:gd name="T2" fmla="*/ 2147483646 w 33206"/>
                <a:gd name="T3" fmla="*/ 2147483646 h 10386"/>
                <a:gd name="T4" fmla="*/ 2147483646 w 33206"/>
                <a:gd name="T5" fmla="*/ 2147483646 h 10386"/>
                <a:gd name="T6" fmla="*/ 2147483646 w 33206"/>
                <a:gd name="T7" fmla="*/ 2147483646 h 10386"/>
                <a:gd name="T8" fmla="*/ 2147483646 w 33206"/>
                <a:gd name="T9" fmla="*/ 0 h 10386"/>
                <a:gd name="T10" fmla="*/ 0 w 33206"/>
                <a:gd name="T11" fmla="*/ 2147483646 h 10386"/>
                <a:gd name="T12" fmla="*/ 2147483646 w 33206"/>
                <a:gd name="T13" fmla="*/ 2147483646 h 10386"/>
                <a:gd name="T14" fmla="*/ 2147483646 w 33206"/>
                <a:gd name="T15" fmla="*/ 2147483646 h 10386"/>
                <a:gd name="T16" fmla="*/ 0 w 33206"/>
                <a:gd name="T17" fmla="*/ 2147483646 h 10386"/>
                <a:gd name="T18" fmla="*/ 2147483646 w 33206"/>
                <a:gd name="T19" fmla="*/ 2147483646 h 10386"/>
                <a:gd name="T20" fmla="*/ 2147483646 w 33206"/>
                <a:gd name="T21" fmla="*/ 2147483646 h 10386"/>
                <a:gd name="T22" fmla="*/ 2147483646 w 33206"/>
                <a:gd name="T23" fmla="*/ 2147483646 h 10386"/>
                <a:gd name="T24" fmla="*/ 2147483646 w 33206"/>
                <a:gd name="T25" fmla="*/ 2147483646 h 10386"/>
                <a:gd name="T26" fmla="*/ 2147483646 w 33206"/>
                <a:gd name="T27" fmla="*/ 2147483646 h 10386"/>
                <a:gd name="T28" fmla="*/ 2147483646 w 33206"/>
                <a:gd name="T29" fmla="*/ 2147483646 h 10386"/>
                <a:gd name="T30" fmla="*/ 2147483646 w 33206"/>
                <a:gd name="T31" fmla="*/ 2147483646 h 103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974;p32"/>
            <p:cNvSpPr>
              <a:spLocks/>
            </p:cNvSpPr>
            <p:nvPr/>
          </p:nvSpPr>
          <p:spPr bwMode="auto">
            <a:xfrm>
              <a:off x="4266077" y="1267417"/>
              <a:ext cx="56101" cy="94158"/>
            </a:xfrm>
            <a:custGeom>
              <a:avLst/>
              <a:gdLst>
                <a:gd name="T0" fmla="*/ 2147483646 w 2253"/>
                <a:gd name="T1" fmla="*/ 2147483646 h 3799"/>
                <a:gd name="T2" fmla="*/ 2147483646 w 2253"/>
                <a:gd name="T3" fmla="*/ 2147483646 h 3799"/>
                <a:gd name="T4" fmla="*/ 2147483646 w 2253"/>
                <a:gd name="T5" fmla="*/ 2147483646 h 3799"/>
                <a:gd name="T6" fmla="*/ 0 60000 65536"/>
                <a:gd name="T7" fmla="*/ 0 60000 65536"/>
                <a:gd name="T8" fmla="*/ 0 60000 65536"/>
              </a:gdLst>
              <a:ahLst/>
              <a:cxnLst>
                <a:cxn ang="T6">
                  <a:pos x="T0" y="T1"/>
                </a:cxn>
                <a:cxn ang="T7">
                  <a:pos x="T2" y="T3"/>
                </a:cxn>
                <a:cxn ang="T8">
                  <a:pos x="T4" y="T5"/>
                </a:cxn>
              </a:cxnLst>
              <a:rect l="0" t="0"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975;p32"/>
            <p:cNvSpPr>
              <a:spLocks/>
            </p:cNvSpPr>
            <p:nvPr/>
          </p:nvSpPr>
          <p:spPr bwMode="auto">
            <a:xfrm>
              <a:off x="4209976" y="1463849"/>
              <a:ext cx="53944" cy="9740"/>
            </a:xfrm>
            <a:custGeom>
              <a:avLst/>
              <a:gdLst>
                <a:gd name="T0" fmla="*/ 2147483646 w 2118"/>
                <a:gd name="T1" fmla="*/ 2147483646 h 438"/>
                <a:gd name="T2" fmla="*/ 2147483646 w 2118"/>
                <a:gd name="T3" fmla="*/ 2147483646 h 438"/>
                <a:gd name="T4" fmla="*/ 0 w 2118"/>
                <a:gd name="T5" fmla="*/ 2147483646 h 438"/>
                <a:gd name="T6" fmla="*/ 2147483646 w 2118"/>
                <a:gd name="T7" fmla="*/ 2147483646 h 4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976;p32"/>
            <p:cNvSpPr>
              <a:spLocks/>
            </p:cNvSpPr>
            <p:nvPr/>
          </p:nvSpPr>
          <p:spPr bwMode="auto">
            <a:xfrm>
              <a:off x="4192714" y="1243065"/>
              <a:ext cx="129465" cy="230524"/>
            </a:xfrm>
            <a:custGeom>
              <a:avLst/>
              <a:gdLst>
                <a:gd name="T0" fmla="*/ 2147483646 w 5211"/>
                <a:gd name="T1" fmla="*/ 2147483646 h 9244"/>
                <a:gd name="T2" fmla="*/ 2147483646 w 5211"/>
                <a:gd name="T3" fmla="*/ 2147483646 h 9244"/>
                <a:gd name="T4" fmla="*/ 2147483646 w 5211"/>
                <a:gd name="T5" fmla="*/ 2147483646 h 9244"/>
                <a:gd name="T6" fmla="*/ 2147483646 w 5211"/>
                <a:gd name="T7" fmla="*/ 2147483646 h 9244"/>
                <a:gd name="T8" fmla="*/ 2147483646 w 5211"/>
                <a:gd name="T9" fmla="*/ 2147483646 h 9244"/>
                <a:gd name="T10" fmla="*/ 2147483646 w 5211"/>
                <a:gd name="T11" fmla="*/ 2147483646 h 9244"/>
                <a:gd name="T12" fmla="*/ 2147483646 w 5211"/>
                <a:gd name="T13" fmla="*/ 2147483646 h 9244"/>
                <a:gd name="T14" fmla="*/ 2147483646 w 5211"/>
                <a:gd name="T15" fmla="*/ 2147483646 h 9244"/>
                <a:gd name="T16" fmla="*/ 2147483646 w 5211"/>
                <a:gd name="T17" fmla="*/ 2147483646 h 9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977;p32"/>
            <p:cNvSpPr>
              <a:spLocks/>
            </p:cNvSpPr>
            <p:nvPr/>
          </p:nvSpPr>
          <p:spPr bwMode="auto">
            <a:xfrm>
              <a:off x="3208782" y="1445992"/>
              <a:ext cx="10789" cy="21104"/>
            </a:xfrm>
            <a:custGeom>
              <a:avLst/>
              <a:gdLst>
                <a:gd name="T0" fmla="*/ 2147483646 w 404"/>
                <a:gd name="T1" fmla="*/ 0 h 841"/>
                <a:gd name="T2" fmla="*/ 2147483646 w 404"/>
                <a:gd name="T3" fmla="*/ 2147483646 h 841"/>
                <a:gd name="T4" fmla="*/ 2147483646 w 404"/>
                <a:gd name="T5" fmla="*/ 2147483646 h 841"/>
                <a:gd name="T6" fmla="*/ 2147483646 w 404"/>
                <a:gd name="T7" fmla="*/ 2147483646 h 841"/>
                <a:gd name="T8" fmla="*/ 2147483646 w 404"/>
                <a:gd name="T9" fmla="*/ 0 h 8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978;p32"/>
            <p:cNvSpPr>
              <a:spLocks/>
            </p:cNvSpPr>
            <p:nvPr/>
          </p:nvSpPr>
          <p:spPr bwMode="auto">
            <a:xfrm>
              <a:off x="3202310" y="1421640"/>
              <a:ext cx="38839" cy="82794"/>
            </a:xfrm>
            <a:custGeom>
              <a:avLst/>
              <a:gdLst>
                <a:gd name="T0" fmla="*/ 2147483646 w 1547"/>
                <a:gd name="T1" fmla="*/ 2147483646 h 3359"/>
                <a:gd name="T2" fmla="*/ 2147483646 w 1547"/>
                <a:gd name="T3" fmla="*/ 2147483646 h 3359"/>
                <a:gd name="T4" fmla="*/ 2147483646 w 1547"/>
                <a:gd name="T5" fmla="*/ 2147483646 h 3359"/>
                <a:gd name="T6" fmla="*/ 2147483646 w 1547"/>
                <a:gd name="T7" fmla="*/ 2147483646 h 3359"/>
                <a:gd name="T8" fmla="*/ 2147483646 w 1547"/>
                <a:gd name="T9" fmla="*/ 2147483646 h 3359"/>
                <a:gd name="T10" fmla="*/ 2147483646 w 1547"/>
                <a:gd name="T11" fmla="*/ 2147483646 h 3359"/>
                <a:gd name="T12" fmla="*/ 2147483646 w 1547"/>
                <a:gd name="T13" fmla="*/ 2147483646 h 3359"/>
                <a:gd name="T14" fmla="*/ 2147483646 w 1547"/>
                <a:gd name="T15" fmla="*/ 2147483646 h 3359"/>
                <a:gd name="T16" fmla="*/ 2147483646 w 1547"/>
                <a:gd name="T17" fmla="*/ 2147483646 h 3359"/>
                <a:gd name="T18" fmla="*/ 2147483646 w 1547"/>
                <a:gd name="T19" fmla="*/ 2147483646 h 3359"/>
                <a:gd name="T20" fmla="*/ 2147483646 w 1547"/>
                <a:gd name="T21" fmla="*/ 2147483646 h 3359"/>
                <a:gd name="T22" fmla="*/ 0 w 1547"/>
                <a:gd name="T23" fmla="*/ 2147483646 h 3359"/>
                <a:gd name="T24" fmla="*/ 0 w 1547"/>
                <a:gd name="T25" fmla="*/ 2147483646 h 3359"/>
                <a:gd name="T26" fmla="*/ 2147483646 w 1547"/>
                <a:gd name="T27" fmla="*/ 2147483646 h 3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cubicBezTo>
                    <a:pt x="104" y="2474"/>
                    <a:pt x="232" y="2123"/>
                    <a:pt x="437" y="1849"/>
                  </a:cubicBezTo>
                  <a:lnTo>
                    <a:pt x="303" y="1849"/>
                  </a:lnTo>
                  <a:close/>
                  <a:moveTo>
                    <a:pt x="43" y="2839"/>
                  </a:moveTo>
                  <a:cubicBezTo>
                    <a:pt x="14" y="3011"/>
                    <a:pt x="0" y="3186"/>
                    <a:pt x="0" y="3358"/>
                  </a:cubicBezTo>
                  <a:cubicBezTo>
                    <a:pt x="0" y="3176"/>
                    <a:pt x="16" y="3006"/>
                    <a:pt x="43" y="2839"/>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979;p32"/>
            <p:cNvSpPr>
              <a:spLocks/>
            </p:cNvSpPr>
            <p:nvPr/>
          </p:nvSpPr>
          <p:spPr bwMode="auto">
            <a:xfrm>
              <a:off x="3202310" y="1320989"/>
              <a:ext cx="174777" cy="297084"/>
            </a:xfrm>
            <a:custGeom>
              <a:avLst/>
              <a:gdLst>
                <a:gd name="T0" fmla="*/ 2147483646 w 7025"/>
                <a:gd name="T1" fmla="*/ 2147483646 h 11899"/>
                <a:gd name="T2" fmla="*/ 2147483646 w 7025"/>
                <a:gd name="T3" fmla="*/ 2147483646 h 11899"/>
                <a:gd name="T4" fmla="*/ 2147483646 w 7025"/>
                <a:gd name="T5" fmla="*/ 2147483646 h 11899"/>
                <a:gd name="T6" fmla="*/ 2147483646 w 7025"/>
                <a:gd name="T7" fmla="*/ 2147483646 h 11899"/>
                <a:gd name="T8" fmla="*/ 2147483646 w 7025"/>
                <a:gd name="T9" fmla="*/ 2147483646 h 11899"/>
                <a:gd name="T10" fmla="*/ 2147483646 w 7025"/>
                <a:gd name="T11" fmla="*/ 2147483646 h 11899"/>
                <a:gd name="T12" fmla="*/ 2147483646 w 7025"/>
                <a:gd name="T13" fmla="*/ 2147483646 h 11899"/>
                <a:gd name="T14" fmla="*/ 2147483646 w 7025"/>
                <a:gd name="T15" fmla="*/ 2147483646 h 11899"/>
                <a:gd name="T16" fmla="*/ 0 w 7025"/>
                <a:gd name="T17" fmla="*/ 2147483646 h 11899"/>
                <a:gd name="T18" fmla="*/ 2147483646 w 7025"/>
                <a:gd name="T19" fmla="*/ 2147483646 h 11899"/>
                <a:gd name="T20" fmla="*/ 2147483646 w 7025"/>
                <a:gd name="T21" fmla="*/ 2147483646 h 11899"/>
                <a:gd name="T22" fmla="*/ 2147483646 w 7025"/>
                <a:gd name="T23" fmla="*/ 2147483646 h 11899"/>
                <a:gd name="T24" fmla="*/ 2147483646 w 7025"/>
                <a:gd name="T25" fmla="*/ 2147483646 h 11899"/>
                <a:gd name="T26" fmla="*/ 2147483646 w 7025"/>
                <a:gd name="T27" fmla="*/ 2147483646 h 11899"/>
                <a:gd name="T28" fmla="*/ 2147483646 w 7025"/>
                <a:gd name="T29" fmla="*/ 2147483646 h 11899"/>
                <a:gd name="T30" fmla="*/ 2147483646 w 7025"/>
                <a:gd name="T31" fmla="*/ 2147483646 h 1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980;p32"/>
            <p:cNvSpPr>
              <a:spLocks/>
            </p:cNvSpPr>
            <p:nvPr/>
          </p:nvSpPr>
          <p:spPr bwMode="auto">
            <a:xfrm>
              <a:off x="3057740" y="530389"/>
              <a:ext cx="1320540" cy="899369"/>
            </a:xfrm>
            <a:custGeom>
              <a:avLst/>
              <a:gdLst>
                <a:gd name="T0" fmla="*/ 2147483646 w 52800"/>
                <a:gd name="T1" fmla="*/ 0 h 35952"/>
                <a:gd name="T2" fmla="*/ 2147483646 w 52800"/>
                <a:gd name="T3" fmla="*/ 2147483646 h 35952"/>
                <a:gd name="T4" fmla="*/ 2147483646 w 52800"/>
                <a:gd name="T5" fmla="*/ 2147483646 h 35952"/>
                <a:gd name="T6" fmla="*/ 2147483646 w 52800"/>
                <a:gd name="T7" fmla="*/ 2147483646 h 35952"/>
                <a:gd name="T8" fmla="*/ 2147483646 w 52800"/>
                <a:gd name="T9" fmla="*/ 2147483646 h 35952"/>
                <a:gd name="T10" fmla="*/ 2147483646 w 52800"/>
                <a:gd name="T11" fmla="*/ 2147483646 h 35952"/>
                <a:gd name="T12" fmla="*/ 2147483646 w 52800"/>
                <a:gd name="T13" fmla="*/ 2147483646 h 35952"/>
                <a:gd name="T14" fmla="*/ 2147483646 w 52800"/>
                <a:gd name="T15" fmla="*/ 2147483646 h 35952"/>
                <a:gd name="T16" fmla="*/ 2147483646 w 52800"/>
                <a:gd name="T17" fmla="*/ 2147483646 h 35952"/>
                <a:gd name="T18" fmla="*/ 2147483646 w 52800"/>
                <a:gd name="T19" fmla="*/ 2147483646 h 35952"/>
                <a:gd name="T20" fmla="*/ 2147483646 w 52800"/>
                <a:gd name="T21" fmla="*/ 2147483646 h 35952"/>
                <a:gd name="T22" fmla="*/ 2147483646 w 52800"/>
                <a:gd name="T23" fmla="*/ 2147483646 h 35952"/>
                <a:gd name="T24" fmla="*/ 0 w 52800"/>
                <a:gd name="T25" fmla="*/ 2147483646 h 35952"/>
                <a:gd name="T26" fmla="*/ 2147483646 w 52800"/>
                <a:gd name="T27" fmla="*/ 2147483646 h 35952"/>
                <a:gd name="T28" fmla="*/ 2147483646 w 52800"/>
                <a:gd name="T29" fmla="*/ 2147483646 h 35952"/>
                <a:gd name="T30" fmla="*/ 2147483646 w 52800"/>
                <a:gd name="T31" fmla="*/ 2147483646 h 35952"/>
                <a:gd name="T32" fmla="*/ 2147483646 w 52800"/>
                <a:gd name="T33" fmla="*/ 2147483646 h 35952"/>
                <a:gd name="T34" fmla="*/ 2147483646 w 52800"/>
                <a:gd name="T35" fmla="*/ 2147483646 h 35952"/>
                <a:gd name="T36" fmla="*/ 2147483646 w 52800"/>
                <a:gd name="T37" fmla="*/ 2147483646 h 35952"/>
                <a:gd name="T38" fmla="*/ 2147483646 w 52800"/>
                <a:gd name="T39" fmla="*/ 2147483646 h 35952"/>
                <a:gd name="T40" fmla="*/ 2147483646 w 52800"/>
                <a:gd name="T41" fmla="*/ 2147483646 h 35952"/>
                <a:gd name="T42" fmla="*/ 2147483646 w 52800"/>
                <a:gd name="T43" fmla="*/ 2147483646 h 35952"/>
                <a:gd name="T44" fmla="*/ 2147483646 w 52800"/>
                <a:gd name="T45" fmla="*/ 2147483646 h 35952"/>
                <a:gd name="T46" fmla="*/ 2147483646 w 52800"/>
                <a:gd name="T47" fmla="*/ 2147483646 h 35952"/>
                <a:gd name="T48" fmla="*/ 2147483646 w 52800"/>
                <a:gd name="T49" fmla="*/ 2147483646 h 35952"/>
                <a:gd name="T50" fmla="*/ 2147483646 w 52800"/>
                <a:gd name="T51" fmla="*/ 2147483646 h 35952"/>
                <a:gd name="T52" fmla="*/ 2147483646 w 52800"/>
                <a:gd name="T53" fmla="*/ 2147483646 h 35952"/>
                <a:gd name="T54" fmla="*/ 2147483646 w 52800"/>
                <a:gd name="T55" fmla="*/ 2147483646 h 35952"/>
                <a:gd name="T56" fmla="*/ 2147483646 w 52800"/>
                <a:gd name="T57" fmla="*/ 2147483646 h 35952"/>
                <a:gd name="T58" fmla="*/ 2147483646 w 52800"/>
                <a:gd name="T59" fmla="*/ 2147483646 h 35952"/>
                <a:gd name="T60" fmla="*/ 2147483646 w 52800"/>
                <a:gd name="T61" fmla="*/ 2147483646 h 35952"/>
                <a:gd name="T62" fmla="*/ 2147483646 w 52800"/>
                <a:gd name="T63" fmla="*/ 2147483646 h 35952"/>
                <a:gd name="T64" fmla="*/ 2147483646 w 52800"/>
                <a:gd name="T65" fmla="*/ 2147483646 h 35952"/>
                <a:gd name="T66" fmla="*/ 2147483646 w 52800"/>
                <a:gd name="T67" fmla="*/ 2147483646 h 35952"/>
                <a:gd name="T68" fmla="*/ 2147483646 w 52800"/>
                <a:gd name="T69" fmla="*/ 2147483646 h 35952"/>
                <a:gd name="T70" fmla="*/ 2147483646 w 52800"/>
                <a:gd name="T71" fmla="*/ 2147483646 h 35952"/>
                <a:gd name="T72" fmla="*/ 2147483646 w 52800"/>
                <a:gd name="T73" fmla="*/ 2147483646 h 35952"/>
                <a:gd name="T74" fmla="*/ 2147483646 w 52800"/>
                <a:gd name="T75" fmla="*/ 2147483646 h 35952"/>
                <a:gd name="T76" fmla="*/ 2147483646 w 52800"/>
                <a:gd name="T77" fmla="*/ 2147483646 h 35952"/>
                <a:gd name="T78" fmla="*/ 2147483646 w 52800"/>
                <a:gd name="T79" fmla="*/ 2147483646 h 35952"/>
                <a:gd name="T80" fmla="*/ 2147483646 w 52800"/>
                <a:gd name="T81" fmla="*/ 2147483646 h 35952"/>
                <a:gd name="T82" fmla="*/ 2147483646 w 52800"/>
                <a:gd name="T83" fmla="*/ 2147483646 h 35952"/>
                <a:gd name="T84" fmla="*/ 2147483646 w 52800"/>
                <a:gd name="T85" fmla="*/ 2147483646 h 35952"/>
                <a:gd name="T86" fmla="*/ 2147483646 w 52800"/>
                <a:gd name="T87" fmla="*/ 2147483646 h 35952"/>
                <a:gd name="T88" fmla="*/ 2147483646 w 52800"/>
                <a:gd name="T89" fmla="*/ 2147483646 h 35952"/>
                <a:gd name="T90" fmla="*/ 2147483646 w 52800"/>
                <a:gd name="T91" fmla="*/ 2147483646 h 35952"/>
                <a:gd name="T92" fmla="*/ 2147483646 w 52800"/>
                <a:gd name="T93" fmla="*/ 2147483646 h 35952"/>
                <a:gd name="T94" fmla="*/ 2147483646 w 52800"/>
                <a:gd name="T95" fmla="*/ 2147483646 h 35952"/>
                <a:gd name="T96" fmla="*/ 2147483646 w 52800"/>
                <a:gd name="T97" fmla="*/ 0 h 359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cubicBezTo>
                    <a:pt x="8402" y="31575"/>
                    <a:pt x="9001" y="31616"/>
                    <a:pt x="9789" y="31616"/>
                  </a:cubicBezTo>
                  <a:cubicBezTo>
                    <a:pt x="11021" y="31616"/>
                    <a:pt x="12715" y="31516"/>
                    <a:pt x="13309" y="31004"/>
                  </a:cubicBezTo>
                  <a:cubicBezTo>
                    <a:pt x="12771" y="30298"/>
                    <a:pt x="11763" y="27509"/>
                    <a:pt x="11763" y="27508"/>
                  </a:cubicBez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981;p32"/>
            <p:cNvSpPr>
              <a:spLocks/>
            </p:cNvSpPr>
            <p:nvPr/>
          </p:nvSpPr>
          <p:spPr bwMode="auto">
            <a:xfrm>
              <a:off x="4266077" y="996307"/>
              <a:ext cx="81994" cy="246758"/>
            </a:xfrm>
            <a:custGeom>
              <a:avLst/>
              <a:gdLst>
                <a:gd name="T0" fmla="*/ 2147483646 w 3227"/>
                <a:gd name="T1" fmla="*/ 0 h 9867"/>
                <a:gd name="T2" fmla="*/ 2147483646 w 3227"/>
                <a:gd name="T3" fmla="*/ 2147483646 h 9867"/>
                <a:gd name="T4" fmla="*/ 2147483646 w 3227"/>
                <a:gd name="T5" fmla="*/ 2147483646 h 9867"/>
                <a:gd name="T6" fmla="*/ 2147483646 w 3227"/>
                <a:gd name="T7" fmla="*/ 0 h 9867"/>
                <a:gd name="T8" fmla="*/ 2147483646 w 3227"/>
                <a:gd name="T9" fmla="*/ 2147483646 h 9867"/>
                <a:gd name="T10" fmla="*/ 2147483646 w 3227"/>
                <a:gd name="T11" fmla="*/ 2147483646 h 9867"/>
                <a:gd name="T12" fmla="*/ 0 w 3227"/>
                <a:gd name="T13" fmla="*/ 2147483646 h 9867"/>
                <a:gd name="T14" fmla="*/ 0 w 3227"/>
                <a:gd name="T15" fmla="*/ 2147483646 h 9867"/>
                <a:gd name="T16" fmla="*/ 2147483646 w 3227"/>
                <a:gd name="T17" fmla="*/ 2147483646 h 98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982;p32"/>
            <p:cNvSpPr>
              <a:spLocks/>
            </p:cNvSpPr>
            <p:nvPr/>
          </p:nvSpPr>
          <p:spPr bwMode="auto">
            <a:xfrm>
              <a:off x="4287655" y="1161894"/>
              <a:ext cx="23736" cy="48702"/>
            </a:xfrm>
            <a:custGeom>
              <a:avLst/>
              <a:gdLst>
                <a:gd name="T0" fmla="*/ 2147483646 w 976"/>
                <a:gd name="T1" fmla="*/ 2147483646 h 1950"/>
                <a:gd name="T2" fmla="*/ 0 w 976"/>
                <a:gd name="T3" fmla="*/ 2147483646 h 1950"/>
                <a:gd name="T4" fmla="*/ 2147483646 w 976"/>
                <a:gd name="T5" fmla="*/ 2147483646 h 1950"/>
                <a:gd name="T6" fmla="*/ 2147483646 w 976"/>
                <a:gd name="T7" fmla="*/ 2147483646 h 19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983;p32"/>
            <p:cNvSpPr>
              <a:spLocks/>
            </p:cNvSpPr>
            <p:nvPr/>
          </p:nvSpPr>
          <p:spPr bwMode="auto">
            <a:xfrm>
              <a:off x="3759008" y="1134297"/>
              <a:ext cx="241667" cy="123379"/>
            </a:xfrm>
            <a:custGeom>
              <a:avLst/>
              <a:gdLst>
                <a:gd name="T0" fmla="*/ 2147483646 w 9646"/>
                <a:gd name="T1" fmla="*/ 2147483646 h 4908"/>
                <a:gd name="T2" fmla="*/ 2147483646 w 9646"/>
                <a:gd name="T3" fmla="*/ 2147483646 h 4908"/>
                <a:gd name="T4" fmla="*/ 2147483646 w 9646"/>
                <a:gd name="T5" fmla="*/ 2147483646 h 4908"/>
                <a:gd name="T6" fmla="*/ 2147483646 w 9646"/>
                <a:gd name="T7" fmla="*/ 2147483646 h 4908"/>
                <a:gd name="T8" fmla="*/ 2147483646 w 9646"/>
                <a:gd name="T9" fmla="*/ 2147483646 h 4908"/>
                <a:gd name="T10" fmla="*/ 2147483646 w 9646"/>
                <a:gd name="T11" fmla="*/ 2147483646 h 4908"/>
                <a:gd name="T12" fmla="*/ 2147483646 w 9646"/>
                <a:gd name="T13" fmla="*/ 2147483646 h 4908"/>
                <a:gd name="T14" fmla="*/ 2147483646 w 9646"/>
                <a:gd name="T15" fmla="*/ 0 h 4908"/>
                <a:gd name="T16" fmla="*/ 2147483646 w 9646"/>
                <a:gd name="T17" fmla="*/ 0 h 4908"/>
                <a:gd name="T18" fmla="*/ 2147483646 w 9646"/>
                <a:gd name="T19" fmla="*/ 2147483646 h 4908"/>
                <a:gd name="T20" fmla="*/ 2147483646 w 9646"/>
                <a:gd name="T21" fmla="*/ 0 h 49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984;p32"/>
            <p:cNvSpPr>
              <a:spLocks/>
            </p:cNvSpPr>
            <p:nvPr/>
          </p:nvSpPr>
          <p:spPr bwMode="auto">
            <a:xfrm>
              <a:off x="3057740" y="1189493"/>
              <a:ext cx="56101" cy="21104"/>
            </a:xfrm>
            <a:custGeom>
              <a:avLst/>
              <a:gdLst>
                <a:gd name="T0" fmla="*/ 2147483646 w 2252"/>
                <a:gd name="T1" fmla="*/ 2147483646 h 841"/>
                <a:gd name="T2" fmla="*/ 0 w 2252"/>
                <a:gd name="T3" fmla="*/ 2147483646 h 841"/>
                <a:gd name="T4" fmla="*/ 2147483646 w 2252"/>
                <a:gd name="T5" fmla="*/ 2147483646 h 841"/>
                <a:gd name="T6" fmla="*/ 2147483646 w 2252"/>
                <a:gd name="T7" fmla="*/ 2147483646 h 8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985;p32"/>
            <p:cNvSpPr>
              <a:spLocks/>
            </p:cNvSpPr>
            <p:nvPr/>
          </p:nvSpPr>
          <p:spPr bwMode="auto">
            <a:xfrm>
              <a:off x="3672698" y="1239818"/>
              <a:ext cx="86310" cy="27598"/>
            </a:xfrm>
            <a:custGeom>
              <a:avLst/>
              <a:gdLst>
                <a:gd name="T0" fmla="*/ 0 w 3495"/>
                <a:gd name="T1" fmla="*/ 2147483646 h 1110"/>
                <a:gd name="T2" fmla="*/ 0 w 3495"/>
                <a:gd name="T3" fmla="*/ 2147483646 h 1110"/>
                <a:gd name="T4" fmla="*/ 2147483646 w 3495"/>
                <a:gd name="T5" fmla="*/ 2147483646 h 1110"/>
                <a:gd name="T6" fmla="*/ 2147483646 w 3495"/>
                <a:gd name="T7" fmla="*/ 2147483646 h 1110"/>
                <a:gd name="T8" fmla="*/ 0 w 3495"/>
                <a:gd name="T9" fmla="*/ 2147483646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986;p32"/>
            <p:cNvSpPr>
              <a:spLocks/>
            </p:cNvSpPr>
            <p:nvPr/>
          </p:nvSpPr>
          <p:spPr bwMode="auto">
            <a:xfrm>
              <a:off x="3096580" y="1260923"/>
              <a:ext cx="138096" cy="157470"/>
            </a:xfrm>
            <a:custGeom>
              <a:avLst/>
              <a:gdLst>
                <a:gd name="T0" fmla="*/ 2147483646 w 5479"/>
                <a:gd name="T1" fmla="*/ 2147483646 h 6286"/>
                <a:gd name="T2" fmla="*/ 2147483646 w 5479"/>
                <a:gd name="T3" fmla="*/ 2147483646 h 6286"/>
                <a:gd name="T4" fmla="*/ 2147483646 w 5479"/>
                <a:gd name="T5" fmla="*/ 2147483646 h 6286"/>
                <a:gd name="T6" fmla="*/ 2147483646 w 5479"/>
                <a:gd name="T7" fmla="*/ 2147483646 h 6286"/>
                <a:gd name="T8" fmla="*/ 2147483646 w 5479"/>
                <a:gd name="T9" fmla="*/ 2147483646 h 6286"/>
                <a:gd name="T10" fmla="*/ 0 w 5479"/>
                <a:gd name="T11" fmla="*/ 2147483646 h 6286"/>
                <a:gd name="T12" fmla="*/ 2147483646 w 5479"/>
                <a:gd name="T13" fmla="*/ 2147483646 h 6286"/>
                <a:gd name="T14" fmla="*/ 2147483646 w 5479"/>
                <a:gd name="T15" fmla="*/ 2147483646 h 6286"/>
                <a:gd name="T16" fmla="*/ 2147483646 w 5479"/>
                <a:gd name="T17" fmla="*/ 2147483646 h 6286"/>
                <a:gd name="T18" fmla="*/ 2147483646 w 5479"/>
                <a:gd name="T19" fmla="*/ 2147483646 h 6286"/>
                <a:gd name="T20" fmla="*/ 0 w 5479"/>
                <a:gd name="T21" fmla="*/ 2147483646 h 6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79" h="6286" extrusionOk="0">
                  <a:moveTo>
                    <a:pt x="3495" y="5176"/>
                  </a:moveTo>
                  <a:lnTo>
                    <a:pt x="3495" y="5176"/>
                  </a:lnTo>
                  <a:cubicBezTo>
                    <a:pt x="4067" y="5580"/>
                    <a:pt x="4773" y="6017"/>
                    <a:pt x="5478" y="6286"/>
                  </a:cubicBezTo>
                  <a:cubicBezTo>
                    <a:pt x="4773" y="6017"/>
                    <a:pt x="4067" y="5580"/>
                    <a:pt x="3495" y="5176"/>
                  </a:cubicBezTo>
                  <a:close/>
                  <a:moveTo>
                    <a:pt x="0" y="1"/>
                  </a:moveTo>
                  <a:cubicBezTo>
                    <a:pt x="135" y="975"/>
                    <a:pt x="571" y="1950"/>
                    <a:pt x="1277" y="2925"/>
                  </a:cubicBezTo>
                  <a:cubicBezTo>
                    <a:pt x="1546" y="3362"/>
                    <a:pt x="1983" y="3899"/>
                    <a:pt x="2521" y="4336"/>
                  </a:cubicBezTo>
                  <a:cubicBezTo>
                    <a:pt x="1983" y="3899"/>
                    <a:pt x="1546" y="3362"/>
                    <a:pt x="1277" y="2925"/>
                  </a:cubicBezTo>
                  <a:cubicBezTo>
                    <a:pt x="571" y="1950"/>
                    <a:pt x="135" y="975"/>
                    <a:pt x="0" y="1"/>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987;p32"/>
            <p:cNvSpPr>
              <a:spLocks/>
            </p:cNvSpPr>
            <p:nvPr/>
          </p:nvSpPr>
          <p:spPr bwMode="auto">
            <a:xfrm>
              <a:off x="3234675" y="1418393"/>
              <a:ext cx="6474" cy="3247"/>
            </a:xfrm>
            <a:custGeom>
              <a:avLst/>
              <a:gdLst>
                <a:gd name="T0" fmla="*/ 0 w 270"/>
                <a:gd name="T1" fmla="*/ 2147483646 h 135"/>
                <a:gd name="T2" fmla="*/ 2147483646 w 270"/>
                <a:gd name="T3" fmla="*/ 2147483646 h 135"/>
                <a:gd name="T4" fmla="*/ 0 w 270"/>
                <a:gd name="T5" fmla="*/ 2147483646 h 135"/>
                <a:gd name="T6" fmla="*/ 0 60000 65536"/>
                <a:gd name="T7" fmla="*/ 0 60000 65536"/>
                <a:gd name="T8" fmla="*/ 0 60000 65536"/>
              </a:gdLst>
              <a:ahLst/>
              <a:cxnLst>
                <a:cxn ang="T6">
                  <a:pos x="T0" y="T1"/>
                </a:cxn>
                <a:cxn ang="T7">
                  <a:pos x="T2" y="T3"/>
                </a:cxn>
                <a:cxn ang="T8">
                  <a:pos x="T4" y="T5"/>
                </a:cxn>
              </a:cxnLst>
              <a:rect l="0" t="0"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988;p32"/>
            <p:cNvSpPr>
              <a:spLocks/>
            </p:cNvSpPr>
            <p:nvPr/>
          </p:nvSpPr>
          <p:spPr bwMode="auto">
            <a:xfrm>
              <a:off x="4175452" y="1351834"/>
              <a:ext cx="17262" cy="24351"/>
            </a:xfrm>
            <a:custGeom>
              <a:avLst/>
              <a:gdLst>
                <a:gd name="T0" fmla="*/ 2147483646 w 671"/>
                <a:gd name="T1" fmla="*/ 2147483646 h 971"/>
                <a:gd name="T2" fmla="*/ 2147483646 w 671"/>
                <a:gd name="T3" fmla="*/ 2147483646 h 971"/>
                <a:gd name="T4" fmla="*/ 2147483646 w 671"/>
                <a:gd name="T5" fmla="*/ 2147483646 h 971"/>
                <a:gd name="T6" fmla="*/ 2147483646 w 671"/>
                <a:gd name="T7" fmla="*/ 2147483646 h 971"/>
                <a:gd name="T8" fmla="*/ 2147483646 w 671"/>
                <a:gd name="T9" fmla="*/ 2147483646 h 9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989;p32"/>
            <p:cNvSpPr>
              <a:spLocks/>
            </p:cNvSpPr>
            <p:nvPr/>
          </p:nvSpPr>
          <p:spPr bwMode="auto">
            <a:xfrm>
              <a:off x="4000675" y="1074230"/>
              <a:ext cx="161830" cy="147731"/>
            </a:xfrm>
            <a:custGeom>
              <a:avLst/>
              <a:gdLst>
                <a:gd name="T0" fmla="*/ 2147483646 w 6454"/>
                <a:gd name="T1" fmla="*/ 2147483646 h 5882"/>
                <a:gd name="T2" fmla="*/ 2147483646 w 6454"/>
                <a:gd name="T3" fmla="*/ 2147483646 h 5882"/>
                <a:gd name="T4" fmla="*/ 0 w 6454"/>
                <a:gd name="T5" fmla="*/ 2147483646 h 5882"/>
                <a:gd name="T6" fmla="*/ 2147483646 w 6454"/>
                <a:gd name="T7" fmla="*/ 2147483646 h 5882"/>
                <a:gd name="T8" fmla="*/ 2147483646 w 6454"/>
                <a:gd name="T9" fmla="*/ 2147483646 h 5882"/>
                <a:gd name="T10" fmla="*/ 2147483646 w 6454"/>
                <a:gd name="T11" fmla="*/ 0 h 5882"/>
                <a:gd name="T12" fmla="*/ 2147483646 w 6454"/>
                <a:gd name="T13" fmla="*/ 2147483646 h 5882"/>
                <a:gd name="T14" fmla="*/ 2147483646 w 6454"/>
                <a:gd name="T15" fmla="*/ 0 h 5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990;p32"/>
            <p:cNvSpPr>
              <a:spLocks/>
            </p:cNvSpPr>
            <p:nvPr/>
          </p:nvSpPr>
          <p:spPr bwMode="auto">
            <a:xfrm>
              <a:off x="4266077" y="1239818"/>
              <a:ext cx="0" cy="3247"/>
            </a:xfrm>
            <a:custGeom>
              <a:avLst/>
              <a:gdLst>
                <a:gd name="T0" fmla="*/ 0 w 1"/>
                <a:gd name="T1" fmla="*/ 2147483646 h 135"/>
                <a:gd name="T2" fmla="*/ 0 w 1"/>
                <a:gd name="T3" fmla="*/ 2147483646 h 135"/>
                <a:gd name="T4" fmla="*/ 0 w 1"/>
                <a:gd name="T5" fmla="*/ 2147483646 h 135"/>
                <a:gd name="T6" fmla="*/ 0 w 1"/>
                <a:gd name="T7" fmla="*/ 2147483646 h 135"/>
                <a:gd name="T8" fmla="*/ 0 w 1"/>
                <a:gd name="T9" fmla="*/ 2147483646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1"/>
                  </a:moveTo>
                  <a:lnTo>
                    <a:pt x="0" y="1"/>
                  </a:lnTo>
                  <a:lnTo>
                    <a:pt x="0" y="135"/>
                  </a:lnTo>
                  <a:lnTo>
                    <a:pt x="0" y="1"/>
                  </a:lnTo>
                  <a:close/>
                </a:path>
              </a:pathLst>
            </a:custGeom>
            <a:solidFill>
              <a:srgbClr val="E8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991;p32"/>
            <p:cNvSpPr>
              <a:spLocks/>
            </p:cNvSpPr>
            <p:nvPr/>
          </p:nvSpPr>
          <p:spPr bwMode="auto">
            <a:xfrm>
              <a:off x="3264884" y="1239818"/>
              <a:ext cx="1001193" cy="126626"/>
            </a:xfrm>
            <a:custGeom>
              <a:avLst/>
              <a:gdLst>
                <a:gd name="T0" fmla="*/ 2147483646 w 40063"/>
                <a:gd name="T1" fmla="*/ 2147483646 h 5042"/>
                <a:gd name="T2" fmla="*/ 2147483646 w 40063"/>
                <a:gd name="T3" fmla="*/ 2147483646 h 5042"/>
                <a:gd name="T4" fmla="*/ 2147483646 w 40063"/>
                <a:gd name="T5" fmla="*/ 2147483646 h 5042"/>
                <a:gd name="T6" fmla="*/ 2147483646 w 40063"/>
                <a:gd name="T7" fmla="*/ 2147483646 h 5042"/>
                <a:gd name="T8" fmla="*/ 2147483646 w 40063"/>
                <a:gd name="T9" fmla="*/ 2147483646 h 5042"/>
                <a:gd name="T10" fmla="*/ 2147483646 w 40063"/>
                <a:gd name="T11" fmla="*/ 2147483646 h 5042"/>
                <a:gd name="T12" fmla="*/ 2147483646 w 40063"/>
                <a:gd name="T13" fmla="*/ 2147483646 h 5042"/>
                <a:gd name="T14" fmla="*/ 2147483646 w 40063"/>
                <a:gd name="T15" fmla="*/ 2147483646 h 5042"/>
                <a:gd name="T16" fmla="*/ 2147483646 w 40063"/>
                <a:gd name="T17" fmla="*/ 2147483646 h 5042"/>
                <a:gd name="T18" fmla="*/ 2147483646 w 40063"/>
                <a:gd name="T19" fmla="*/ 2147483646 h 5042"/>
                <a:gd name="T20" fmla="*/ 2147483646 w 40063"/>
                <a:gd name="T21" fmla="*/ 2147483646 h 5042"/>
                <a:gd name="T22" fmla="*/ 2147483646 w 40063"/>
                <a:gd name="T23" fmla="*/ 2147483646 h 5042"/>
                <a:gd name="T24" fmla="*/ 2147483646 w 40063"/>
                <a:gd name="T25" fmla="*/ 2147483646 h 50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063" h="5042" extrusionOk="0">
                  <a:moveTo>
                    <a:pt x="135" y="3227"/>
                  </a:moveTo>
                  <a:cubicBezTo>
                    <a:pt x="135" y="3227"/>
                    <a:pt x="841" y="3361"/>
                    <a:pt x="1816" y="3361"/>
                  </a:cubicBezTo>
                  <a:cubicBezTo>
                    <a:pt x="2253" y="3361"/>
                    <a:pt x="2824" y="3227"/>
                    <a:pt x="3362" y="3227"/>
                  </a:cubicBezTo>
                  <a:lnTo>
                    <a:pt x="135" y="3227"/>
                  </a:lnTo>
                  <a:close/>
                  <a:moveTo>
                    <a:pt x="40062" y="1"/>
                  </a:moveTo>
                  <a:cubicBezTo>
                    <a:pt x="39224" y="1542"/>
                    <a:pt x="38253" y="3050"/>
                    <a:pt x="37114" y="4459"/>
                  </a:cubicBez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992;p32"/>
            <p:cNvSpPr>
              <a:spLocks/>
            </p:cNvSpPr>
            <p:nvPr/>
          </p:nvSpPr>
          <p:spPr bwMode="auto">
            <a:xfrm>
              <a:off x="3241149" y="1421640"/>
              <a:ext cx="0" cy="3247"/>
            </a:xfrm>
            <a:custGeom>
              <a:avLst/>
              <a:gdLst>
                <a:gd name="T0" fmla="*/ 0 w 1"/>
                <a:gd name="T1" fmla="*/ 2147483646 h 170"/>
                <a:gd name="T2" fmla="*/ 0 w 1"/>
                <a:gd name="T3" fmla="*/ 2147483646 h 170"/>
                <a:gd name="T4" fmla="*/ 0 w 1"/>
                <a:gd name="T5" fmla="*/ 2147483646 h 170"/>
                <a:gd name="T6" fmla="*/ 0 w 1"/>
                <a:gd name="T7" fmla="*/ 2147483646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0" extrusionOk="0">
                  <a:moveTo>
                    <a:pt x="0" y="1"/>
                  </a:moveTo>
                  <a:lnTo>
                    <a:pt x="0" y="1"/>
                  </a:lnTo>
                  <a:lnTo>
                    <a:pt x="0" y="169"/>
                  </a:lnTo>
                  <a:lnTo>
                    <a:pt x="0" y="1"/>
                  </a:lnTo>
                  <a:close/>
                </a:path>
              </a:pathLst>
            </a:custGeom>
            <a:solidFill>
              <a:srgbClr val="DFA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993;p32"/>
            <p:cNvSpPr>
              <a:spLocks/>
            </p:cNvSpPr>
            <p:nvPr/>
          </p:nvSpPr>
          <p:spPr bwMode="auto">
            <a:xfrm>
              <a:off x="3241149" y="1421640"/>
              <a:ext cx="47470" cy="9740"/>
            </a:xfrm>
            <a:custGeom>
              <a:avLst/>
              <a:gdLst>
                <a:gd name="T0" fmla="*/ 0 w 1950"/>
                <a:gd name="T1" fmla="*/ 2147483646 h 438"/>
                <a:gd name="T2" fmla="*/ 0 w 1950"/>
                <a:gd name="T3" fmla="*/ 2147483646 h 438"/>
                <a:gd name="T4" fmla="*/ 2147483646 w 1950"/>
                <a:gd name="T5" fmla="*/ 2147483646 h 438"/>
                <a:gd name="T6" fmla="*/ 0 w 1950"/>
                <a:gd name="T7" fmla="*/ 2147483646 h 438"/>
                <a:gd name="T8" fmla="*/ 2147483646 w 1950"/>
                <a:gd name="T9" fmla="*/ 2147483646 h 438"/>
                <a:gd name="T10" fmla="*/ 2147483646 w 1950"/>
                <a:gd name="T11" fmla="*/ 2147483646 h 438"/>
                <a:gd name="T12" fmla="*/ 2147483646 w 1950"/>
                <a:gd name="T13" fmla="*/ 2147483646 h 438"/>
                <a:gd name="T14" fmla="*/ 2147483646 w 1950"/>
                <a:gd name="T15" fmla="*/ 2147483646 h 4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994;p32"/>
            <p:cNvSpPr>
              <a:spLocks/>
            </p:cNvSpPr>
            <p:nvPr/>
          </p:nvSpPr>
          <p:spPr bwMode="auto">
            <a:xfrm>
              <a:off x="3057740" y="819356"/>
              <a:ext cx="1318383" cy="612025"/>
            </a:xfrm>
            <a:custGeom>
              <a:avLst/>
              <a:gdLst>
                <a:gd name="T0" fmla="*/ 2147483646 w 52665"/>
                <a:gd name="T1" fmla="*/ 0 h 24501"/>
                <a:gd name="T2" fmla="*/ 2147483646 w 52665"/>
                <a:gd name="T3" fmla="*/ 2147483646 h 24501"/>
                <a:gd name="T4" fmla="*/ 2147483646 w 52665"/>
                <a:gd name="T5" fmla="*/ 2147483646 h 24501"/>
                <a:gd name="T6" fmla="*/ 2147483646 w 52665"/>
                <a:gd name="T7" fmla="*/ 2147483646 h 24501"/>
                <a:gd name="T8" fmla="*/ 2147483646 w 52665"/>
                <a:gd name="T9" fmla="*/ 2147483646 h 24501"/>
                <a:gd name="T10" fmla="*/ 2147483646 w 52665"/>
                <a:gd name="T11" fmla="*/ 2147483646 h 24501"/>
                <a:gd name="T12" fmla="*/ 2147483646 w 52665"/>
                <a:gd name="T13" fmla="*/ 2147483646 h 24501"/>
                <a:gd name="T14" fmla="*/ 2147483646 w 52665"/>
                <a:gd name="T15" fmla="*/ 2147483646 h 24501"/>
                <a:gd name="T16" fmla="*/ 2147483646 w 52665"/>
                <a:gd name="T17" fmla="*/ 2147483646 h 24501"/>
                <a:gd name="T18" fmla="*/ 2147483646 w 52665"/>
                <a:gd name="T19" fmla="*/ 2147483646 h 24501"/>
                <a:gd name="T20" fmla="*/ 2147483646 w 52665"/>
                <a:gd name="T21" fmla="*/ 2147483646 h 24501"/>
                <a:gd name="T22" fmla="*/ 0 w 52665"/>
                <a:gd name="T23" fmla="*/ 2147483646 h 24501"/>
                <a:gd name="T24" fmla="*/ 2147483646 w 52665"/>
                <a:gd name="T25" fmla="*/ 2147483646 h 24501"/>
                <a:gd name="T26" fmla="*/ 2147483646 w 52665"/>
                <a:gd name="T27" fmla="*/ 2147483646 h 24501"/>
                <a:gd name="T28" fmla="*/ 2147483646 w 52665"/>
                <a:gd name="T29" fmla="*/ 2147483646 h 24501"/>
                <a:gd name="T30" fmla="*/ 2147483646 w 52665"/>
                <a:gd name="T31" fmla="*/ 2147483646 h 24501"/>
                <a:gd name="T32" fmla="*/ 2147483646 w 52665"/>
                <a:gd name="T33" fmla="*/ 2147483646 h 24501"/>
                <a:gd name="T34" fmla="*/ 2147483646 w 52665"/>
                <a:gd name="T35" fmla="*/ 2147483646 h 24501"/>
                <a:gd name="T36" fmla="*/ 2147483646 w 52665"/>
                <a:gd name="T37" fmla="*/ 2147483646 h 24501"/>
                <a:gd name="T38" fmla="*/ 2147483646 w 52665"/>
                <a:gd name="T39" fmla="*/ 2147483646 h 24501"/>
                <a:gd name="T40" fmla="*/ 2147483646 w 52665"/>
                <a:gd name="T41" fmla="*/ 2147483646 h 24501"/>
                <a:gd name="T42" fmla="*/ 2147483646 w 52665"/>
                <a:gd name="T43" fmla="*/ 2147483646 h 24501"/>
                <a:gd name="T44" fmla="*/ 2147483646 w 52665"/>
                <a:gd name="T45" fmla="*/ 2147483646 h 24501"/>
                <a:gd name="T46" fmla="*/ 2147483646 w 52665"/>
                <a:gd name="T47" fmla="*/ 2147483646 h 24501"/>
                <a:gd name="T48" fmla="*/ 2147483646 w 52665"/>
                <a:gd name="T49" fmla="*/ 2147483646 h 24501"/>
                <a:gd name="T50" fmla="*/ 2147483646 w 52665"/>
                <a:gd name="T51" fmla="*/ 2147483646 h 24501"/>
                <a:gd name="T52" fmla="*/ 2147483646 w 52665"/>
                <a:gd name="T53" fmla="*/ 2147483646 h 24501"/>
                <a:gd name="T54" fmla="*/ 2147483646 w 52665"/>
                <a:gd name="T55" fmla="*/ 2147483646 h 24501"/>
                <a:gd name="T56" fmla="*/ 2147483646 w 52665"/>
                <a:gd name="T57" fmla="*/ 2147483646 h 24501"/>
                <a:gd name="T58" fmla="*/ 2147483646 w 52665"/>
                <a:gd name="T59" fmla="*/ 2147483646 h 24501"/>
                <a:gd name="T60" fmla="*/ 2147483646 w 52665"/>
                <a:gd name="T61" fmla="*/ 2147483646 h 24501"/>
                <a:gd name="T62" fmla="*/ 2147483646 w 52665"/>
                <a:gd name="T63" fmla="*/ 2147483646 h 24501"/>
                <a:gd name="T64" fmla="*/ 2147483646 w 52665"/>
                <a:gd name="T65" fmla="*/ 2147483646 h 24501"/>
                <a:gd name="T66" fmla="*/ 2147483646 w 52665"/>
                <a:gd name="T67" fmla="*/ 2147483646 h 24501"/>
                <a:gd name="T68" fmla="*/ 2147483646 w 52665"/>
                <a:gd name="T69" fmla="*/ 2147483646 h 24501"/>
                <a:gd name="T70" fmla="*/ 2147483646 w 52665"/>
                <a:gd name="T71" fmla="*/ 0 h 245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cubicBezTo>
                    <a:pt x="10385" y="6991"/>
                    <a:pt x="11225" y="9511"/>
                    <a:pt x="11763" y="10217"/>
                  </a:cubicBezTo>
                  <a:cubicBezTo>
                    <a:pt x="11225" y="10789"/>
                    <a:pt x="9679" y="10923"/>
                    <a:pt x="8570" y="10923"/>
                  </a:cubicBezTo>
                  <a:cubicBezTo>
                    <a:pt x="7562" y="10923"/>
                    <a:pt x="6890" y="10789"/>
                    <a:pt x="6890" y="10789"/>
                  </a:cubicBez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995;p32"/>
            <p:cNvSpPr>
              <a:spLocks/>
            </p:cNvSpPr>
            <p:nvPr/>
          </p:nvSpPr>
          <p:spPr bwMode="auto">
            <a:xfrm>
              <a:off x="3664067" y="1449238"/>
              <a:ext cx="174777" cy="115262"/>
            </a:xfrm>
            <a:custGeom>
              <a:avLst/>
              <a:gdLst>
                <a:gd name="T0" fmla="*/ 2147483646 w 7026"/>
                <a:gd name="T1" fmla="*/ 2147483646 h 4606"/>
                <a:gd name="T2" fmla="*/ 2147483646 w 7026"/>
                <a:gd name="T3" fmla="*/ 2147483646 h 4606"/>
                <a:gd name="T4" fmla="*/ 2147483646 w 7026"/>
                <a:gd name="T5" fmla="*/ 2147483646 h 4606"/>
                <a:gd name="T6" fmla="*/ 2147483646 w 7026"/>
                <a:gd name="T7" fmla="*/ 2147483646 h 4606"/>
                <a:gd name="T8" fmla="*/ 2147483646 w 7026"/>
                <a:gd name="T9" fmla="*/ 2147483646 h 4606"/>
                <a:gd name="T10" fmla="*/ 2147483646 w 7026"/>
                <a:gd name="T11" fmla="*/ 2147483646 h 4606"/>
                <a:gd name="T12" fmla="*/ 2147483646 w 7026"/>
                <a:gd name="T13" fmla="*/ 2147483646 h 4606"/>
                <a:gd name="T14" fmla="*/ 2147483646 w 7026"/>
                <a:gd name="T15" fmla="*/ 2147483646 h 4606"/>
                <a:gd name="T16" fmla="*/ 2147483646 w 7026"/>
                <a:gd name="T17" fmla="*/ 2147483646 h 4606"/>
                <a:gd name="T18" fmla="*/ 2147483646 w 7026"/>
                <a:gd name="T19" fmla="*/ 2147483646 h 4606"/>
                <a:gd name="T20" fmla="*/ 2147483646 w 7026"/>
                <a:gd name="T21" fmla="*/ 2147483646 h 46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996;p32"/>
            <p:cNvSpPr>
              <a:spLocks/>
            </p:cNvSpPr>
            <p:nvPr/>
          </p:nvSpPr>
          <p:spPr bwMode="auto">
            <a:xfrm>
              <a:off x="3381402" y="1295014"/>
              <a:ext cx="230879" cy="168835"/>
            </a:xfrm>
            <a:custGeom>
              <a:avLst/>
              <a:gdLst>
                <a:gd name="T0" fmla="*/ 2147483646 w 9244"/>
                <a:gd name="T1" fmla="*/ 0 h 6749"/>
                <a:gd name="T2" fmla="*/ 2147483646 w 9244"/>
                <a:gd name="T3" fmla="*/ 2147483646 h 6749"/>
                <a:gd name="T4" fmla="*/ 2147483646 w 9244"/>
                <a:gd name="T5" fmla="*/ 2147483646 h 6749"/>
                <a:gd name="T6" fmla="*/ 2147483646 w 9244"/>
                <a:gd name="T7" fmla="*/ 2147483646 h 6749"/>
                <a:gd name="T8" fmla="*/ 2147483646 w 9244"/>
                <a:gd name="T9" fmla="*/ 2147483646 h 6749"/>
                <a:gd name="T10" fmla="*/ 2147483646 w 9244"/>
                <a:gd name="T11" fmla="*/ 2147483646 h 6749"/>
                <a:gd name="T12" fmla="*/ 2147483646 w 9244"/>
                <a:gd name="T13" fmla="*/ 2147483646 h 6749"/>
                <a:gd name="T14" fmla="*/ 2147483646 w 9244"/>
                <a:gd name="T15" fmla="*/ 2147483646 h 6749"/>
                <a:gd name="T16" fmla="*/ 2147483646 w 9244"/>
                <a:gd name="T17" fmla="*/ 2147483646 h 6749"/>
                <a:gd name="T18" fmla="*/ 2147483646 w 9244"/>
                <a:gd name="T19" fmla="*/ 2147483646 h 6749"/>
                <a:gd name="T20" fmla="*/ 2147483646 w 9244"/>
                <a:gd name="T21" fmla="*/ 0 h 6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997;p32"/>
            <p:cNvSpPr>
              <a:spLocks/>
            </p:cNvSpPr>
            <p:nvPr/>
          </p:nvSpPr>
          <p:spPr bwMode="auto">
            <a:xfrm>
              <a:off x="3506551" y="1306378"/>
              <a:ext cx="60417" cy="60066"/>
            </a:xfrm>
            <a:custGeom>
              <a:avLst/>
              <a:gdLst>
                <a:gd name="T0" fmla="*/ 2147483646 w 2387"/>
                <a:gd name="T1" fmla="*/ 2147483646 h 2387"/>
                <a:gd name="T2" fmla="*/ 0 w 2387"/>
                <a:gd name="T3" fmla="*/ 2147483646 h 2387"/>
                <a:gd name="T4" fmla="*/ 2147483646 w 2387"/>
                <a:gd name="T5" fmla="*/ 2147483646 h 2387"/>
                <a:gd name="T6" fmla="*/ 2147483646 w 2387"/>
                <a:gd name="T7" fmla="*/ 2147483646 h 2387"/>
                <a:gd name="T8" fmla="*/ 2147483646 w 2387"/>
                <a:gd name="T9" fmla="*/ 2147483646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998;p32"/>
            <p:cNvSpPr>
              <a:spLocks/>
            </p:cNvSpPr>
            <p:nvPr/>
          </p:nvSpPr>
          <p:spPr bwMode="auto">
            <a:xfrm>
              <a:off x="3877683" y="1246312"/>
              <a:ext cx="228721" cy="168835"/>
            </a:xfrm>
            <a:custGeom>
              <a:avLst/>
              <a:gdLst>
                <a:gd name="T0" fmla="*/ 2147483646 w 9109"/>
                <a:gd name="T1" fmla="*/ 0 h 6746"/>
                <a:gd name="T2" fmla="*/ 2147483646 w 9109"/>
                <a:gd name="T3" fmla="*/ 2147483646 h 6746"/>
                <a:gd name="T4" fmla="*/ 2147483646 w 9109"/>
                <a:gd name="T5" fmla="*/ 2147483646 h 6746"/>
                <a:gd name="T6" fmla="*/ 2147483646 w 9109"/>
                <a:gd name="T7" fmla="*/ 2147483646 h 6746"/>
                <a:gd name="T8" fmla="*/ 2147483646 w 9109"/>
                <a:gd name="T9" fmla="*/ 2147483646 h 6746"/>
                <a:gd name="T10" fmla="*/ 2147483646 w 9109"/>
                <a:gd name="T11" fmla="*/ 2147483646 h 6746"/>
                <a:gd name="T12" fmla="*/ 2147483646 w 9109"/>
                <a:gd name="T13" fmla="*/ 2147483646 h 6746"/>
                <a:gd name="T14" fmla="*/ 2147483646 w 9109"/>
                <a:gd name="T15" fmla="*/ 2147483646 h 6746"/>
                <a:gd name="T16" fmla="*/ 2147483646 w 9109"/>
                <a:gd name="T17" fmla="*/ 2147483646 h 6746"/>
                <a:gd name="T18" fmla="*/ 2147483646 w 9109"/>
                <a:gd name="T19" fmla="*/ 2147483646 h 6746"/>
                <a:gd name="T20" fmla="*/ 2147483646 w 9109"/>
                <a:gd name="T21" fmla="*/ 0 h 6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cubicBezTo>
                    <a:pt x="8974" y="1561"/>
                    <a:pt x="8430" y="2279"/>
                    <a:pt x="7411" y="2279"/>
                  </a:cubicBezTo>
                  <a:cubicBezTo>
                    <a:pt x="7164" y="2279"/>
                    <a:pt x="6889" y="2237"/>
                    <a:pt x="6588" y="2132"/>
                  </a:cubicBezTo>
                  <a:cubicBezTo>
                    <a:pt x="6213" y="819"/>
                    <a:pt x="4966" y="0"/>
                    <a:pt x="35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999;p32"/>
            <p:cNvSpPr>
              <a:spLocks/>
            </p:cNvSpPr>
            <p:nvPr/>
          </p:nvSpPr>
          <p:spPr bwMode="auto">
            <a:xfrm>
              <a:off x="3916523" y="1264170"/>
              <a:ext cx="60417" cy="60066"/>
            </a:xfrm>
            <a:custGeom>
              <a:avLst/>
              <a:gdLst>
                <a:gd name="T0" fmla="*/ 2147483646 w 2387"/>
                <a:gd name="T1" fmla="*/ 0 h 2387"/>
                <a:gd name="T2" fmla="*/ 0 w 2387"/>
                <a:gd name="T3" fmla="*/ 2147483646 h 2387"/>
                <a:gd name="T4" fmla="*/ 2147483646 w 2387"/>
                <a:gd name="T5" fmla="*/ 2147483646 h 2387"/>
                <a:gd name="T6" fmla="*/ 2147483646 w 2387"/>
                <a:gd name="T7" fmla="*/ 2147483646 h 2387"/>
                <a:gd name="T8" fmla="*/ 2147483646 w 2387"/>
                <a:gd name="T9" fmla="*/ 0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000;p32"/>
            <p:cNvSpPr/>
            <p:nvPr/>
          </p:nvSpPr>
          <p:spPr>
            <a:xfrm>
              <a:off x="3372771" y="1445992"/>
              <a:ext cx="207143" cy="105521"/>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5" name="Google Shape;1001;p32"/>
            <p:cNvSpPr/>
            <p:nvPr/>
          </p:nvSpPr>
          <p:spPr>
            <a:xfrm>
              <a:off x="3931627" y="1374562"/>
              <a:ext cx="211459" cy="110392"/>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6" name="Google Shape;1002;p32"/>
            <p:cNvSpPr>
              <a:spLocks/>
            </p:cNvSpPr>
            <p:nvPr/>
          </p:nvSpPr>
          <p:spPr bwMode="auto">
            <a:xfrm>
              <a:off x="3597176" y="2132693"/>
              <a:ext cx="49629" cy="21105"/>
            </a:xfrm>
            <a:custGeom>
              <a:avLst/>
              <a:gdLst>
                <a:gd name="T0" fmla="*/ 2147483646 w 1951"/>
                <a:gd name="T1" fmla="*/ 2147483646 h 842"/>
                <a:gd name="T2" fmla="*/ 2147483646 w 1951"/>
                <a:gd name="T3" fmla="*/ 2147483646 h 842"/>
                <a:gd name="T4" fmla="*/ 2147483646 w 1951"/>
                <a:gd name="T5" fmla="*/ 2147483646 h 842"/>
                <a:gd name="T6" fmla="*/ 2147483646 w 1951"/>
                <a:gd name="T7" fmla="*/ 2147483646 h 842"/>
                <a:gd name="T8" fmla="*/ 2147483646 w 1951"/>
                <a:gd name="T9" fmla="*/ 2147483646 h 842"/>
                <a:gd name="T10" fmla="*/ 2147483646 w 1951"/>
                <a:gd name="T11" fmla="*/ 2147483646 h 842"/>
                <a:gd name="T12" fmla="*/ 2147483646 w 1951"/>
                <a:gd name="T13" fmla="*/ 2147483646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1" h="842" extrusionOk="0">
                  <a:moveTo>
                    <a:pt x="1" y="1"/>
                  </a:moveTo>
                  <a:cubicBezTo>
                    <a:pt x="559" y="428"/>
                    <a:pt x="1245" y="694"/>
                    <a:pt x="1903" y="832"/>
                  </a:cubicBez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37" name="Google Shape;211;p3"/>
          <p:cNvGrpSpPr>
            <a:grpSpLocks/>
          </p:cNvGrpSpPr>
          <p:nvPr userDrawn="1"/>
        </p:nvGrpSpPr>
        <p:grpSpPr bwMode="auto">
          <a:xfrm>
            <a:off x="773114" y="1581150"/>
            <a:ext cx="333375" cy="398463"/>
            <a:chOff x="2495125" y="2142250"/>
            <a:chExt cx="444275" cy="398525"/>
          </a:xfrm>
        </p:grpSpPr>
        <p:sp>
          <p:nvSpPr>
            <p:cNvPr id="138" name="Google Shape;212;p3"/>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13;p3"/>
            <p:cNvSpPr/>
            <p:nvPr/>
          </p:nvSpPr>
          <p:spPr>
            <a:xfrm>
              <a:off x="2655910" y="2307376"/>
              <a:ext cx="95201"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140" name="Google Shape;214;p3"/>
          <p:cNvGrpSpPr>
            <a:grpSpLocks/>
          </p:cNvGrpSpPr>
          <p:nvPr userDrawn="1"/>
        </p:nvGrpSpPr>
        <p:grpSpPr bwMode="auto">
          <a:xfrm>
            <a:off x="7920038" y="5038725"/>
            <a:ext cx="219075" cy="280988"/>
            <a:chOff x="3243875" y="2372825"/>
            <a:chExt cx="291375" cy="281375"/>
          </a:xfrm>
        </p:grpSpPr>
        <p:sp>
          <p:nvSpPr>
            <p:cNvPr id="141" name="Google Shape;215;p3"/>
            <p:cNvSpPr/>
            <p:nvPr/>
          </p:nvSpPr>
          <p:spPr>
            <a:xfrm>
              <a:off x="3286103" y="2403030"/>
              <a:ext cx="206918"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2" name="Google Shape;216;p3"/>
            <p:cNvSpPr/>
            <p:nvPr/>
          </p:nvSpPr>
          <p:spPr>
            <a:xfrm>
              <a:off x="3302995" y="2403030"/>
              <a:ext cx="192138"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3" name="Google Shape;217;p3"/>
            <p:cNvSpPr/>
            <p:nvPr/>
          </p:nvSpPr>
          <p:spPr>
            <a:xfrm>
              <a:off x="3395897" y="2372825"/>
              <a:ext cx="10556"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4" name="Google Shape;218;p3"/>
            <p:cNvSpPr/>
            <p:nvPr/>
          </p:nvSpPr>
          <p:spPr>
            <a:xfrm>
              <a:off x="3243875" y="2495231"/>
              <a:ext cx="285040"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5" name="Google Shape;219;p3"/>
            <p:cNvSpPr/>
            <p:nvPr/>
          </p:nvSpPr>
          <p:spPr>
            <a:xfrm>
              <a:off x="3341000" y="2379184"/>
              <a:ext cx="103459"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6" name="Google Shape;220;p3"/>
            <p:cNvSpPr/>
            <p:nvPr/>
          </p:nvSpPr>
          <p:spPr>
            <a:xfrm>
              <a:off x="3267100" y="2458668"/>
              <a:ext cx="268150"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7" name="Google Shape;221;p3"/>
            <p:cNvSpPr/>
            <p:nvPr/>
          </p:nvSpPr>
          <p:spPr>
            <a:xfrm>
              <a:off x="3275546" y="2452309"/>
              <a:ext cx="257592"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148" name="Google Shape;222;p3"/>
            <p:cNvSpPr/>
            <p:nvPr/>
          </p:nvSpPr>
          <p:spPr>
            <a:xfrm>
              <a:off x="3328332" y="2385542"/>
              <a:ext cx="120350"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9" name="Google Shape;223;p3"/>
            <p:cNvSpPr/>
            <p:nvPr/>
          </p:nvSpPr>
          <p:spPr>
            <a:xfrm>
              <a:off x="3328332" y="2438003"/>
              <a:ext cx="133018"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0" name="Google Shape;224;p3"/>
            <p:cNvSpPr>
              <a:spLocks/>
            </p:cNvSpPr>
            <p:nvPr/>
          </p:nvSpPr>
          <p:spPr bwMode="auto">
            <a:xfrm>
              <a:off x="3357891" y="2469796"/>
              <a:ext cx="71788" cy="7153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1" name="Google Shape;225;p3"/>
          <p:cNvGrpSpPr>
            <a:grpSpLocks/>
          </p:cNvGrpSpPr>
          <p:nvPr userDrawn="1"/>
        </p:nvGrpSpPr>
        <p:grpSpPr bwMode="auto">
          <a:xfrm>
            <a:off x="8083556" y="714387"/>
            <a:ext cx="125413" cy="168275"/>
            <a:chOff x="4954425" y="2036375"/>
            <a:chExt cx="166675" cy="168575"/>
          </a:xfrm>
        </p:grpSpPr>
        <p:sp>
          <p:nvSpPr>
            <p:cNvPr id="152" name="Google Shape;226;p3"/>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27;p3"/>
            <p:cNvSpPr/>
            <p:nvPr/>
          </p:nvSpPr>
          <p:spPr>
            <a:xfrm>
              <a:off x="5009280" y="2104760"/>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54" name="Google Shape;228;p3"/>
          <p:cNvSpPr>
            <a:spLocks/>
          </p:cNvSpPr>
          <p:nvPr userDrawn="1"/>
        </p:nvSpPr>
        <p:spPr bwMode="auto">
          <a:xfrm>
            <a:off x="1182690" y="3597275"/>
            <a:ext cx="88900"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55" name="Google Shape;229;p3"/>
          <p:cNvSpPr/>
          <p:nvPr userDrawn="1"/>
        </p:nvSpPr>
        <p:spPr>
          <a:xfrm>
            <a:off x="7385050" y="3887788"/>
            <a:ext cx="65088"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156" name="Google Shape;230;p3"/>
          <p:cNvGrpSpPr>
            <a:grpSpLocks/>
          </p:cNvGrpSpPr>
          <p:nvPr userDrawn="1"/>
        </p:nvGrpSpPr>
        <p:grpSpPr bwMode="auto">
          <a:xfrm>
            <a:off x="955681" y="5541975"/>
            <a:ext cx="125413" cy="168275"/>
            <a:chOff x="4954425" y="2036375"/>
            <a:chExt cx="166675" cy="168575"/>
          </a:xfrm>
        </p:grpSpPr>
        <p:sp>
          <p:nvSpPr>
            <p:cNvPr id="157"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8" name="Google Shape;232;p3"/>
            <p:cNvSpPr/>
            <p:nvPr/>
          </p:nvSpPr>
          <p:spPr>
            <a:xfrm>
              <a:off x="5009280" y="2104759"/>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59" name="TextBox 158"/>
          <p:cNvSpPr txBox="1"/>
          <p:nvPr userDrawn="1"/>
        </p:nvSpPr>
        <p:spPr>
          <a:xfrm>
            <a:off x="2836869" y="1468450"/>
            <a:ext cx="3386137" cy="2746375"/>
          </a:xfrm>
          <a:prstGeom prst="rect">
            <a:avLst/>
          </a:prstGeom>
          <a:noFill/>
        </p:spPr>
        <p:txBody>
          <a:bodyPr>
            <a:spAutoFit/>
          </a:bodyPr>
          <a:lstStyle/>
          <a:p>
            <a:pPr algn="ctr" eaLnBrk="1" fontAlgn="auto" hangingPunct="1">
              <a:spcBef>
                <a:spcPts val="0"/>
              </a:spcBef>
              <a:spcAft>
                <a:spcPts val="0"/>
              </a:spcAft>
              <a:defRPr/>
            </a:pPr>
            <a:r>
              <a:rPr lang="vi-VN" sz="8625" i="0">
                <a:solidFill>
                  <a:srgbClr val="002060"/>
                </a:solidFill>
                <a:latin typeface="+mj-lt"/>
              </a:rPr>
              <a:t>LUYỆN TẬP</a:t>
            </a:r>
            <a:endParaRPr lang="vi-VN" sz="8625" i="0" dirty="0">
              <a:solidFill>
                <a:srgbClr val="002060"/>
              </a:solidFill>
              <a:latin typeface="+mj-lt"/>
            </a:endParaRPr>
          </a:p>
        </p:txBody>
      </p:sp>
    </p:spTree>
    <p:extLst>
      <p:ext uri="{BB962C8B-B14F-4D97-AF65-F5344CB8AC3E}">
        <p14:creationId xmlns:p14="http://schemas.microsoft.com/office/powerpoint/2010/main" val="203781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3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54"/>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56"/>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51"/>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55"/>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40"/>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1000" fill="hold"/>
                                        <p:tgtEl>
                                          <p:spTgt spid="73"/>
                                        </p:tgtEl>
                                        <p:attrNameLst>
                                          <p:attrName>ppt_w</p:attrName>
                                        </p:attrNameLst>
                                      </p:cBhvr>
                                      <p:tavLst>
                                        <p:tav tm="0">
                                          <p:val>
                                            <p:fltVal val="0"/>
                                          </p:val>
                                        </p:tav>
                                        <p:tav tm="100000">
                                          <p:val>
                                            <p:strVal val="#ppt_w"/>
                                          </p:val>
                                        </p:tav>
                                      </p:tavLst>
                                    </p:anim>
                                    <p:anim calcmode="lin" valueType="num">
                                      <p:cBhvr>
                                        <p:cTn id="31" dur="1000" fill="hold"/>
                                        <p:tgtEl>
                                          <p:spTgt spid="73"/>
                                        </p:tgtEl>
                                        <p:attrNameLst>
                                          <p:attrName>ppt_h</p:attrName>
                                        </p:attrNameLst>
                                      </p:cBhvr>
                                      <p:tavLst>
                                        <p:tav tm="0">
                                          <p:val>
                                            <p:fltVal val="0"/>
                                          </p:val>
                                        </p:tav>
                                        <p:tav tm="100000">
                                          <p:val>
                                            <p:strVal val="#ppt_h"/>
                                          </p:val>
                                        </p:tav>
                                      </p:tavLst>
                                    </p:anim>
                                    <p:anim calcmode="lin" valueType="num">
                                      <p:cBhvr>
                                        <p:cTn id="32" dur="1000" fill="hold"/>
                                        <p:tgtEl>
                                          <p:spTgt spid="73"/>
                                        </p:tgtEl>
                                        <p:attrNameLst>
                                          <p:attrName>style.rotation</p:attrName>
                                        </p:attrNameLst>
                                      </p:cBhvr>
                                      <p:tavLst>
                                        <p:tav tm="0">
                                          <p:val>
                                            <p:fltVal val="90"/>
                                          </p:val>
                                        </p:tav>
                                        <p:tav tm="100000">
                                          <p:val>
                                            <p:fltVal val="0"/>
                                          </p:val>
                                        </p:tav>
                                      </p:tavLst>
                                    </p:anim>
                                    <p:animEffect transition="in" filter="fade">
                                      <p:cBhvr>
                                        <p:cTn id="33" dur="1000"/>
                                        <p:tgtEl>
                                          <p:spTgt spid="73"/>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randombar(horizontal)">
                                      <p:cBhvr>
                                        <p:cTn id="3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54" grpId="0" animBg="1"/>
      <p:bldP spid="15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a:spLocks/>
            </p:cNvSpPr>
            <p:nvPr/>
          </p:nvSpPr>
          <p:spPr bwMode="auto">
            <a:xfrm>
              <a:off x="661380" y="219519"/>
              <a:ext cx="8068625"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rgbClr val="FFE2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Tree>
    <p:extLst>
      <p:ext uri="{BB962C8B-B14F-4D97-AF65-F5344CB8AC3E}">
        <p14:creationId xmlns:p14="http://schemas.microsoft.com/office/powerpoint/2010/main" val="1689986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969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i="1"/>
            </a:lvl1pPr>
          </a:lstStyle>
          <a:p>
            <a:pPr>
              <a:defRPr/>
            </a:pPr>
            <a:fld id="{70FCD176-A9F4-4050-B8F0-1A34639E4EA0}" type="datetimeFigureOut">
              <a:rPr lang="en-US"/>
              <a:pPr>
                <a:defRPr/>
              </a:pPr>
              <a:t>10/14/2024</a:t>
            </a:fld>
            <a:endParaRPr lang="en-US"/>
          </a:p>
        </p:txBody>
      </p:sp>
      <p:sp>
        <p:nvSpPr>
          <p:cNvPr id="5" name="Footer Placeholder 4"/>
          <p:cNvSpPr>
            <a:spLocks noGrp="1"/>
          </p:cNvSpPr>
          <p:nvPr>
            <p:ph type="ftr" sz="quarter" idx="11"/>
          </p:nvPr>
        </p:nvSpPr>
        <p:spPr/>
        <p:txBody>
          <a:bodyPr/>
          <a:lstStyle>
            <a:lvl1pPr>
              <a:defRPr i="1"/>
            </a:lvl1pPr>
          </a:lstStyle>
          <a:p>
            <a:pPr>
              <a:defRPr/>
            </a:pPr>
            <a:endParaRPr lang="en-US"/>
          </a:p>
        </p:txBody>
      </p:sp>
      <p:sp>
        <p:nvSpPr>
          <p:cNvPr id="6" name="Slide Number Placeholder 5"/>
          <p:cNvSpPr>
            <a:spLocks noGrp="1"/>
          </p:cNvSpPr>
          <p:nvPr>
            <p:ph type="sldNum" sz="quarter" idx="12"/>
          </p:nvPr>
        </p:nvSpPr>
        <p:spPr/>
        <p:txBody>
          <a:bodyPr/>
          <a:lstStyle>
            <a:lvl1pPr>
              <a:defRPr i="1"/>
            </a:lvl1pPr>
          </a:lstStyle>
          <a:p>
            <a:fld id="{FF555086-53BD-4D41-A6AA-01EF893E6730}" type="slidenum">
              <a:rPr lang="en-US" altLang="vi-VN"/>
              <a:pPr/>
              <a:t>‹#›</a:t>
            </a:fld>
            <a:endParaRPr lang="en-US" altLang="vi-VN"/>
          </a:p>
        </p:txBody>
      </p:sp>
    </p:spTree>
    <p:extLst>
      <p:ext uri="{BB962C8B-B14F-4D97-AF65-F5344CB8AC3E}">
        <p14:creationId xmlns:p14="http://schemas.microsoft.com/office/powerpoint/2010/main" val="3646423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i="1"/>
            </a:lvl1pPr>
          </a:lstStyle>
          <a:p>
            <a:pPr>
              <a:defRPr/>
            </a:pPr>
            <a:fld id="{C7D28199-1CD0-41DB-AC4D-FAD8791E2DF1}" type="datetimeFigureOut">
              <a:rPr lang="en-US"/>
              <a:pPr>
                <a:defRPr/>
              </a:pPr>
              <a:t>10/14/2024</a:t>
            </a:fld>
            <a:endParaRPr lang="en-US"/>
          </a:p>
        </p:txBody>
      </p:sp>
      <p:sp>
        <p:nvSpPr>
          <p:cNvPr id="5" name="Footer Placeholder 4"/>
          <p:cNvSpPr>
            <a:spLocks noGrp="1"/>
          </p:cNvSpPr>
          <p:nvPr>
            <p:ph type="ftr" sz="quarter" idx="11"/>
          </p:nvPr>
        </p:nvSpPr>
        <p:spPr/>
        <p:txBody>
          <a:bodyPr/>
          <a:lstStyle>
            <a:lvl1pPr>
              <a:defRPr i="1"/>
            </a:lvl1pPr>
          </a:lstStyle>
          <a:p>
            <a:pPr>
              <a:defRPr/>
            </a:pPr>
            <a:endParaRPr lang="en-US"/>
          </a:p>
        </p:txBody>
      </p:sp>
      <p:sp>
        <p:nvSpPr>
          <p:cNvPr id="6" name="Slide Number Placeholder 5"/>
          <p:cNvSpPr>
            <a:spLocks noGrp="1"/>
          </p:cNvSpPr>
          <p:nvPr>
            <p:ph type="sldNum" sz="quarter" idx="12"/>
          </p:nvPr>
        </p:nvSpPr>
        <p:spPr/>
        <p:txBody>
          <a:bodyPr/>
          <a:lstStyle>
            <a:lvl1pPr>
              <a:defRPr i="1"/>
            </a:lvl1pPr>
          </a:lstStyle>
          <a:p>
            <a:fld id="{7EC9FD17-E9AD-4483-A668-160809CB5513}" type="slidenum">
              <a:rPr lang="en-US" altLang="vi-VN"/>
              <a:pPr/>
              <a:t>‹#›</a:t>
            </a:fld>
            <a:endParaRPr lang="en-US" altLang="vi-VN"/>
          </a:p>
        </p:txBody>
      </p:sp>
    </p:spTree>
    <p:extLst>
      <p:ext uri="{BB962C8B-B14F-4D97-AF65-F5344CB8AC3E}">
        <p14:creationId xmlns:p14="http://schemas.microsoft.com/office/powerpoint/2010/main" val="173271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i="1"/>
            </a:lvl1pPr>
          </a:lstStyle>
          <a:p>
            <a:pPr>
              <a:defRPr/>
            </a:pPr>
            <a:fld id="{65EE556E-BCFF-4DDC-878B-0D7084A6D1C0}" type="datetimeFigureOut">
              <a:rPr lang="en-US"/>
              <a:pPr>
                <a:defRPr/>
              </a:pPr>
              <a:t>10/14/2024</a:t>
            </a:fld>
            <a:endParaRPr lang="en-US"/>
          </a:p>
        </p:txBody>
      </p:sp>
      <p:sp>
        <p:nvSpPr>
          <p:cNvPr id="5" name="Footer Placeholder 4"/>
          <p:cNvSpPr>
            <a:spLocks noGrp="1"/>
          </p:cNvSpPr>
          <p:nvPr>
            <p:ph type="ftr" sz="quarter" idx="11"/>
          </p:nvPr>
        </p:nvSpPr>
        <p:spPr/>
        <p:txBody>
          <a:bodyPr/>
          <a:lstStyle>
            <a:lvl1pPr>
              <a:defRPr i="1"/>
            </a:lvl1pPr>
          </a:lstStyle>
          <a:p>
            <a:pPr>
              <a:defRPr/>
            </a:pPr>
            <a:endParaRPr lang="en-US"/>
          </a:p>
        </p:txBody>
      </p:sp>
      <p:sp>
        <p:nvSpPr>
          <p:cNvPr id="6" name="Slide Number Placeholder 5"/>
          <p:cNvSpPr>
            <a:spLocks noGrp="1"/>
          </p:cNvSpPr>
          <p:nvPr>
            <p:ph type="sldNum" sz="quarter" idx="12"/>
          </p:nvPr>
        </p:nvSpPr>
        <p:spPr/>
        <p:txBody>
          <a:bodyPr/>
          <a:lstStyle>
            <a:lvl1pPr>
              <a:defRPr i="1"/>
            </a:lvl1pPr>
          </a:lstStyle>
          <a:p>
            <a:fld id="{37A77EB6-EAE8-407D-8FC0-BB4262FE8161}" type="slidenum">
              <a:rPr lang="en-US" altLang="vi-VN"/>
              <a:pPr/>
              <a:t>‹#›</a:t>
            </a:fld>
            <a:endParaRPr lang="en-US" altLang="vi-VN"/>
          </a:p>
        </p:txBody>
      </p:sp>
    </p:spTree>
    <p:extLst>
      <p:ext uri="{BB962C8B-B14F-4D97-AF65-F5344CB8AC3E}">
        <p14:creationId xmlns:p14="http://schemas.microsoft.com/office/powerpoint/2010/main" val="72995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E46C0A"/>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a:spLocks/>
            </p:cNvSpPr>
            <p:nvPr/>
          </p:nvSpPr>
          <p:spPr bwMode="auto">
            <a:xfrm>
              <a:off x="661380" y="219519"/>
              <a:ext cx="8068625"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p:cNvSpPr/>
          <p:nvPr userDrawn="1"/>
        </p:nvSpPr>
        <p:spPr>
          <a:xfrm rot="126755">
            <a:off x="2319338" y="1090613"/>
            <a:ext cx="4162425" cy="4730750"/>
          </a:xfrm>
          <a:prstGeom prst="rect">
            <a:avLst/>
          </a:prstGeom>
          <a:solidFill>
            <a:schemeClr val="accent6">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i="0" dirty="0">
              <a:solidFill>
                <a:prstClr val="black"/>
              </a:solidFill>
              <a:latin typeface="Arial"/>
            </a:endParaRPr>
          </a:p>
        </p:txBody>
      </p:sp>
      <p:sp>
        <p:nvSpPr>
          <p:cNvPr id="71" name="Google Shape;1766;p26"/>
          <p:cNvSpPr/>
          <p:nvPr userDrawn="1"/>
        </p:nvSpPr>
        <p:spPr>
          <a:xfrm rot="21464125">
            <a:off x="2108206" y="773125"/>
            <a:ext cx="963613"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2" name="Google Shape;1767;p26"/>
          <p:cNvSpPr/>
          <p:nvPr userDrawn="1"/>
        </p:nvSpPr>
        <p:spPr>
          <a:xfrm rot="4829593">
            <a:off x="5537206" y="1168407"/>
            <a:ext cx="1546225" cy="83185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3" name="TextBox 72"/>
          <p:cNvSpPr txBox="1"/>
          <p:nvPr userDrawn="1"/>
        </p:nvSpPr>
        <p:spPr>
          <a:xfrm>
            <a:off x="2668588" y="1522425"/>
            <a:ext cx="3389312" cy="2746375"/>
          </a:xfrm>
          <a:prstGeom prst="rect">
            <a:avLst/>
          </a:prstGeom>
          <a:noFill/>
        </p:spPr>
        <p:txBody>
          <a:bodyPr>
            <a:spAutoFit/>
          </a:bodyPr>
          <a:lstStyle/>
          <a:p>
            <a:pPr algn="ctr" eaLnBrk="1" fontAlgn="auto" hangingPunct="1">
              <a:spcBef>
                <a:spcPts val="0"/>
              </a:spcBef>
              <a:spcAft>
                <a:spcPts val="0"/>
              </a:spcAft>
              <a:defRPr/>
            </a:pPr>
            <a:r>
              <a:rPr lang="vi-VN" sz="8625" i="0" dirty="0">
                <a:solidFill>
                  <a:srgbClr val="C00000"/>
                </a:solidFill>
                <a:latin typeface="+mj-lt"/>
              </a:rPr>
              <a:t>HOẠT ĐỘNG</a:t>
            </a:r>
          </a:p>
        </p:txBody>
      </p:sp>
      <p:grpSp>
        <p:nvGrpSpPr>
          <p:cNvPr id="74" name="Google Shape;631;p30"/>
          <p:cNvGrpSpPr>
            <a:grpSpLocks/>
          </p:cNvGrpSpPr>
          <p:nvPr userDrawn="1"/>
        </p:nvGrpSpPr>
        <p:grpSpPr bwMode="auto">
          <a:xfrm>
            <a:off x="5754688" y="3622687"/>
            <a:ext cx="982662" cy="2486025"/>
            <a:chOff x="961250" y="234750"/>
            <a:chExt cx="1222525" cy="2320700"/>
          </a:xfrm>
        </p:grpSpPr>
        <p:sp>
          <p:nvSpPr>
            <p:cNvPr id="75" name="Google Shape;632;p30"/>
            <p:cNvSpPr>
              <a:spLocks/>
            </p:cNvSpPr>
            <p:nvPr/>
          </p:nvSpPr>
          <p:spPr bwMode="auto">
            <a:xfrm>
              <a:off x="1530050" y="1558113"/>
              <a:ext cx="187624" cy="241554"/>
            </a:xfrm>
            <a:custGeom>
              <a:avLst/>
              <a:gdLst>
                <a:gd name="T0" fmla="*/ 2147483646 w 7563"/>
                <a:gd name="T1" fmla="*/ 0 h 9646"/>
                <a:gd name="T2" fmla="*/ 2147483646 w 7563"/>
                <a:gd name="T3" fmla="*/ 2147483646 h 9646"/>
                <a:gd name="T4" fmla="*/ 2147483646 w 7563"/>
                <a:gd name="T5" fmla="*/ 2147483646 h 9646"/>
                <a:gd name="T6" fmla="*/ 2147483646 w 7563"/>
                <a:gd name="T7" fmla="*/ 2147483646 h 9646"/>
                <a:gd name="T8" fmla="*/ 2147483646 w 7563"/>
                <a:gd name="T9" fmla="*/ 2147483646 h 9646"/>
                <a:gd name="T10" fmla="*/ 2147483646 w 7563"/>
                <a:gd name="T11" fmla="*/ 2147483646 h 9646"/>
                <a:gd name="T12" fmla="*/ 2147483646 w 7563"/>
                <a:gd name="T13" fmla="*/ 2147483646 h 9646"/>
                <a:gd name="T14" fmla="*/ 2147483646 w 7563"/>
                <a:gd name="T15" fmla="*/ 2147483646 h 9646"/>
                <a:gd name="T16" fmla="*/ 2147483646 w 7563"/>
                <a:gd name="T17" fmla="*/ 0 h 96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633;p30"/>
            <p:cNvSpPr>
              <a:spLocks/>
            </p:cNvSpPr>
            <p:nvPr/>
          </p:nvSpPr>
          <p:spPr bwMode="auto">
            <a:xfrm>
              <a:off x="1648550" y="1817450"/>
              <a:ext cx="205400" cy="251928"/>
            </a:xfrm>
            <a:custGeom>
              <a:avLst/>
              <a:gdLst>
                <a:gd name="T0" fmla="*/ 2147483646 w 8269"/>
                <a:gd name="T1" fmla="*/ 2147483646 h 10096"/>
                <a:gd name="T2" fmla="*/ 0 w 8269"/>
                <a:gd name="T3" fmla="*/ 2147483646 h 10096"/>
                <a:gd name="T4" fmla="*/ 2147483646 w 8269"/>
                <a:gd name="T5" fmla="*/ 2147483646 h 10096"/>
                <a:gd name="T6" fmla="*/ 2147483646 w 8269"/>
                <a:gd name="T7" fmla="*/ 2147483646 h 10096"/>
                <a:gd name="T8" fmla="*/ 2147483646 w 8269"/>
                <a:gd name="T9" fmla="*/ 2147483646 h 10096"/>
                <a:gd name="T10" fmla="*/ 2147483646 w 8269"/>
                <a:gd name="T11" fmla="*/ 2147483646 h 10096"/>
                <a:gd name="T12" fmla="*/ 2147483646 w 8269"/>
                <a:gd name="T13" fmla="*/ 2147483646 h 10096"/>
                <a:gd name="T14" fmla="*/ 2147483646 w 8269"/>
                <a:gd name="T15" fmla="*/ 2147483646 h 10096"/>
                <a:gd name="T16" fmla="*/ 2147483646 w 8269"/>
                <a:gd name="T17" fmla="*/ 2147483646 h 10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634;p30"/>
            <p:cNvSpPr/>
            <p:nvPr/>
          </p:nvSpPr>
          <p:spPr>
            <a:xfrm>
              <a:off x="1599175" y="1737425"/>
              <a:ext cx="163926" cy="131892"/>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78" name="Google Shape;635;p30"/>
            <p:cNvSpPr>
              <a:spLocks/>
            </p:cNvSpPr>
            <p:nvPr/>
          </p:nvSpPr>
          <p:spPr bwMode="auto">
            <a:xfrm>
              <a:off x="1287125" y="1495872"/>
              <a:ext cx="393026" cy="420868"/>
            </a:xfrm>
            <a:custGeom>
              <a:avLst/>
              <a:gdLst>
                <a:gd name="T0" fmla="*/ 2147483646 w 15696"/>
                <a:gd name="T1" fmla="*/ 0 h 16828"/>
                <a:gd name="T2" fmla="*/ 2147483646 w 15696"/>
                <a:gd name="T3" fmla="*/ 2147483646 h 16828"/>
                <a:gd name="T4" fmla="*/ 2147483646 w 15696"/>
                <a:gd name="T5" fmla="*/ 2147483646 h 16828"/>
                <a:gd name="T6" fmla="*/ 0 w 15696"/>
                <a:gd name="T7" fmla="*/ 2147483646 h 16828"/>
                <a:gd name="T8" fmla="*/ 0 w 15696"/>
                <a:gd name="T9" fmla="*/ 2147483646 h 16828"/>
                <a:gd name="T10" fmla="*/ 2147483646 w 15696"/>
                <a:gd name="T11" fmla="*/ 2147483646 h 16828"/>
                <a:gd name="T12" fmla="*/ 2147483646 w 15696"/>
                <a:gd name="T13" fmla="*/ 2147483646 h 16828"/>
                <a:gd name="T14" fmla="*/ 2147483646 w 15696"/>
                <a:gd name="T15" fmla="*/ 2147483646 h 16828"/>
                <a:gd name="T16" fmla="*/ 2147483646 w 15696"/>
                <a:gd name="T17" fmla="*/ 2147483646 h 16828"/>
                <a:gd name="T18" fmla="*/ 2147483646 w 15696"/>
                <a:gd name="T19" fmla="*/ 0 h 168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636;p30"/>
            <p:cNvSpPr>
              <a:spLocks/>
            </p:cNvSpPr>
            <p:nvPr/>
          </p:nvSpPr>
          <p:spPr bwMode="auto">
            <a:xfrm>
              <a:off x="1567575" y="1904884"/>
              <a:ext cx="3950" cy="0"/>
            </a:xfrm>
            <a:custGeom>
              <a:avLst/>
              <a:gdLst>
                <a:gd name="T0" fmla="*/ 2147483646 w 169"/>
                <a:gd name="T1" fmla="*/ 2147483646 h 1"/>
                <a:gd name="T2" fmla="*/ 2147483646 w 169"/>
                <a:gd name="T3" fmla="*/ 2147483646 h 1"/>
                <a:gd name="T4" fmla="*/ 2147483646 w 169"/>
                <a:gd name="T5" fmla="*/ 2147483646 h 1"/>
                <a:gd name="T6" fmla="*/ 2147483646 w 169"/>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 h="1" extrusionOk="0">
                  <a:moveTo>
                    <a:pt x="169" y="1"/>
                  </a:moveTo>
                  <a:lnTo>
                    <a:pt x="1" y="1"/>
                  </a:lnTo>
                  <a:lnTo>
                    <a:pt x="169"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637;p30"/>
            <p:cNvSpPr>
              <a:spLocks/>
            </p:cNvSpPr>
            <p:nvPr/>
          </p:nvSpPr>
          <p:spPr bwMode="auto">
            <a:xfrm>
              <a:off x="1567575" y="1575896"/>
              <a:ext cx="7900" cy="328988"/>
            </a:xfrm>
            <a:custGeom>
              <a:avLst/>
              <a:gdLst>
                <a:gd name="T0" fmla="*/ 2147483646 w 304"/>
                <a:gd name="T1" fmla="*/ 2147483646 h 13142"/>
                <a:gd name="T2" fmla="*/ 2147483646 w 304"/>
                <a:gd name="T3" fmla="*/ 2147483646 h 13142"/>
                <a:gd name="T4" fmla="*/ 2147483646 w 304"/>
                <a:gd name="T5" fmla="*/ 2147483646 h 13142"/>
                <a:gd name="T6" fmla="*/ 2147483646 w 304"/>
                <a:gd name="T7" fmla="*/ 2147483646 h 13142"/>
                <a:gd name="T8" fmla="*/ 2147483646 w 304"/>
                <a:gd name="T9" fmla="*/ 2147483646 h 13142"/>
                <a:gd name="T10" fmla="*/ 2147483646 w 304"/>
                <a:gd name="T11" fmla="*/ 2147483646 h 13142"/>
                <a:gd name="T12" fmla="*/ 2147483646 w 304"/>
                <a:gd name="T13" fmla="*/ 2147483646 h 13142"/>
                <a:gd name="T14" fmla="*/ 2147483646 w 304"/>
                <a:gd name="T15" fmla="*/ 2147483646 h 13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638;p30"/>
            <p:cNvSpPr>
              <a:spLocks/>
            </p:cNvSpPr>
            <p:nvPr/>
          </p:nvSpPr>
          <p:spPr bwMode="auto">
            <a:xfrm>
              <a:off x="1462900" y="1915257"/>
              <a:ext cx="49374" cy="2964"/>
            </a:xfrm>
            <a:custGeom>
              <a:avLst/>
              <a:gdLst>
                <a:gd name="T0" fmla="*/ 2147483646 w 1984"/>
                <a:gd name="T1" fmla="*/ 2147483646 h 136"/>
                <a:gd name="T2" fmla="*/ 2147483646 w 1984"/>
                <a:gd name="T3" fmla="*/ 2147483646 h 136"/>
                <a:gd name="T4" fmla="*/ 2147483646 w 1984"/>
                <a:gd name="T5" fmla="*/ 2147483646 h 136"/>
                <a:gd name="T6" fmla="*/ 2147483646 w 1984"/>
                <a:gd name="T7" fmla="*/ 2147483646 h 136"/>
                <a:gd name="T8" fmla="*/ 2147483646 w 1984"/>
                <a:gd name="T9" fmla="*/ 2147483646 h 136"/>
                <a:gd name="T10" fmla="*/ 2147483646 w 1984"/>
                <a:gd name="T11" fmla="*/ 2147483646 h 136"/>
                <a:gd name="T12" fmla="*/ 2147483646 w 1984"/>
                <a:gd name="T13" fmla="*/ 2147483646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4" h="136" extrusionOk="0">
                  <a:moveTo>
                    <a:pt x="1" y="135"/>
                  </a:moveTo>
                  <a:lnTo>
                    <a:pt x="1" y="135"/>
                  </a:lnTo>
                  <a:close/>
                  <a:moveTo>
                    <a:pt x="1984" y="1"/>
                  </a:moveTo>
                  <a:cubicBezTo>
                    <a:pt x="1278" y="1"/>
                    <a:pt x="707" y="135"/>
                    <a:pt x="1" y="135"/>
                  </a:cubicBezTo>
                  <a:cubicBezTo>
                    <a:pt x="707" y="135"/>
                    <a:pt x="1278" y="1"/>
                    <a:pt x="1984"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639;p30"/>
            <p:cNvSpPr>
              <a:spLocks/>
            </p:cNvSpPr>
            <p:nvPr/>
          </p:nvSpPr>
          <p:spPr bwMode="auto">
            <a:xfrm>
              <a:off x="1462900" y="1534402"/>
              <a:ext cx="73074" cy="383819"/>
            </a:xfrm>
            <a:custGeom>
              <a:avLst/>
              <a:gdLst>
                <a:gd name="T0" fmla="*/ 2147483646 w 2959"/>
                <a:gd name="T1" fmla="*/ 2147483646 h 15394"/>
                <a:gd name="T2" fmla="*/ 2147483646 w 2959"/>
                <a:gd name="T3" fmla="*/ 2147483646 h 15394"/>
                <a:gd name="T4" fmla="*/ 2147483646 w 2959"/>
                <a:gd name="T5" fmla="*/ 2147483646 h 15394"/>
                <a:gd name="T6" fmla="*/ 2147483646 w 2959"/>
                <a:gd name="T7" fmla="*/ 2147483646 h 15394"/>
                <a:gd name="T8" fmla="*/ 2147483646 w 2959"/>
                <a:gd name="T9" fmla="*/ 2147483646 h 15394"/>
                <a:gd name="T10" fmla="*/ 2147483646 w 2959"/>
                <a:gd name="T11" fmla="*/ 2147483646 h 153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640;p30"/>
            <p:cNvSpPr>
              <a:spLocks/>
            </p:cNvSpPr>
            <p:nvPr/>
          </p:nvSpPr>
          <p:spPr bwMode="auto">
            <a:xfrm>
              <a:off x="1603125" y="1519582"/>
              <a:ext cx="1976" cy="14819"/>
            </a:xfrm>
            <a:custGeom>
              <a:avLst/>
              <a:gdLst>
                <a:gd name="T0" fmla="*/ 2147483646 w 135"/>
                <a:gd name="T1" fmla="*/ 0 h 572"/>
                <a:gd name="T2" fmla="*/ 0 w 135"/>
                <a:gd name="T3" fmla="*/ 2147483646 h 572"/>
                <a:gd name="T4" fmla="*/ 2147483646 w 135"/>
                <a:gd name="T5" fmla="*/ 2147483646 h 572"/>
                <a:gd name="T6" fmla="*/ 2147483646 w 135"/>
                <a:gd name="T7" fmla="*/ 0 h 5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572" extrusionOk="0">
                  <a:moveTo>
                    <a:pt x="135" y="0"/>
                  </a:moveTo>
                  <a:lnTo>
                    <a:pt x="0" y="572"/>
                  </a:lnTo>
                  <a:lnTo>
                    <a:pt x="135" y="572"/>
                  </a:lnTo>
                  <a:lnTo>
                    <a:pt x="135" y="0"/>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641;p30"/>
            <p:cNvSpPr>
              <a:spLocks/>
            </p:cNvSpPr>
            <p:nvPr/>
          </p:nvSpPr>
          <p:spPr bwMode="auto">
            <a:xfrm>
              <a:off x="1571525" y="1534402"/>
              <a:ext cx="33576" cy="370482"/>
            </a:xfrm>
            <a:custGeom>
              <a:avLst/>
              <a:gdLst>
                <a:gd name="T0" fmla="*/ 2147483646 w 1379"/>
                <a:gd name="T1" fmla="*/ 2147483646 h 14822"/>
                <a:gd name="T2" fmla="*/ 2147483646 w 1379"/>
                <a:gd name="T3" fmla="*/ 2147483646 h 14822"/>
                <a:gd name="T4" fmla="*/ 2147483646 w 1379"/>
                <a:gd name="T5" fmla="*/ 2147483646 h 14822"/>
                <a:gd name="T6" fmla="*/ 2147483646 w 1379"/>
                <a:gd name="T7" fmla="*/ 2147483646 h 14822"/>
                <a:gd name="T8" fmla="*/ 2147483646 w 1379"/>
                <a:gd name="T9" fmla="*/ 2147483646 h 14822"/>
                <a:gd name="T10" fmla="*/ 2147483646 w 1379"/>
                <a:gd name="T11" fmla="*/ 2147483646 h 14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9" h="14822" extrusionOk="0">
                  <a:moveTo>
                    <a:pt x="1244" y="1"/>
                  </a:moveTo>
                  <a:cubicBezTo>
                    <a:pt x="1244" y="841"/>
                    <a:pt x="841" y="1379"/>
                    <a:pt x="135" y="1681"/>
                  </a:cubicBezTo>
                  <a:lnTo>
                    <a:pt x="1" y="14822"/>
                  </a:lnTo>
                  <a:cubicBezTo>
                    <a:pt x="404" y="14822"/>
                    <a:pt x="841" y="14688"/>
                    <a:pt x="1379" y="14553"/>
                  </a:cubicBezTo>
                  <a:lnTo>
                    <a:pt x="1379" y="1"/>
                  </a:lnTo>
                  <a:lnTo>
                    <a:pt x="1244"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642;p30"/>
            <p:cNvSpPr/>
            <p:nvPr/>
          </p:nvSpPr>
          <p:spPr>
            <a:xfrm>
              <a:off x="1518200" y="1953787"/>
              <a:ext cx="252800" cy="447542"/>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6" name="Google Shape;643;p30"/>
            <p:cNvSpPr/>
            <p:nvPr/>
          </p:nvSpPr>
          <p:spPr>
            <a:xfrm>
              <a:off x="1518200" y="2272402"/>
              <a:ext cx="84924" cy="128927"/>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7" name="Google Shape;644;p30"/>
            <p:cNvSpPr/>
            <p:nvPr/>
          </p:nvSpPr>
          <p:spPr>
            <a:xfrm>
              <a:off x="1265400" y="1989353"/>
              <a:ext cx="357475" cy="51423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8" name="Google Shape;645;p30"/>
            <p:cNvSpPr/>
            <p:nvPr/>
          </p:nvSpPr>
          <p:spPr>
            <a:xfrm>
              <a:off x="1273300" y="1873763"/>
              <a:ext cx="420675" cy="226736"/>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9" name="Google Shape;646;p30"/>
            <p:cNvSpPr/>
            <p:nvPr/>
          </p:nvSpPr>
          <p:spPr>
            <a:xfrm>
              <a:off x="1559675" y="2072341"/>
              <a:ext cx="120476" cy="200061"/>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0" name="Google Shape;647;p30"/>
            <p:cNvSpPr/>
            <p:nvPr/>
          </p:nvSpPr>
          <p:spPr>
            <a:xfrm>
              <a:off x="1494500" y="1995281"/>
              <a:ext cx="110600" cy="108181"/>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1" name="Google Shape;648;p30"/>
            <p:cNvSpPr/>
            <p:nvPr/>
          </p:nvSpPr>
          <p:spPr>
            <a:xfrm>
              <a:off x="1530050" y="2488764"/>
              <a:ext cx="152074" cy="66686"/>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2" name="Google Shape;649;p30"/>
            <p:cNvSpPr>
              <a:spLocks/>
            </p:cNvSpPr>
            <p:nvPr/>
          </p:nvSpPr>
          <p:spPr bwMode="auto">
            <a:xfrm>
              <a:off x="1500425" y="1378799"/>
              <a:ext cx="112576" cy="203025"/>
            </a:xfrm>
            <a:custGeom>
              <a:avLst/>
              <a:gdLst>
                <a:gd name="T0" fmla="*/ 2147483646 w 4505"/>
                <a:gd name="T1" fmla="*/ 2147483646 h 8134"/>
                <a:gd name="T2" fmla="*/ 2147483646 w 4505"/>
                <a:gd name="T3" fmla="*/ 2147483646 h 8134"/>
                <a:gd name="T4" fmla="*/ 2147483646 w 4505"/>
                <a:gd name="T5" fmla="*/ 2147483646 h 8134"/>
                <a:gd name="T6" fmla="*/ 2147483646 w 4505"/>
                <a:gd name="T7" fmla="*/ 2147483646 h 8134"/>
                <a:gd name="T8" fmla="*/ 2147483646 w 4505"/>
                <a:gd name="T9" fmla="*/ 2147483646 h 8134"/>
                <a:gd name="T10" fmla="*/ 2147483646 w 4505"/>
                <a:gd name="T11" fmla="*/ 2147483646 h 8134"/>
                <a:gd name="T12" fmla="*/ 2147483646 w 4505"/>
                <a:gd name="T13" fmla="*/ 2147483646 h 8134"/>
                <a:gd name="T14" fmla="*/ 2147483646 w 4505"/>
                <a:gd name="T15" fmla="*/ 2147483646 h 8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650;p30"/>
            <p:cNvSpPr>
              <a:spLocks/>
            </p:cNvSpPr>
            <p:nvPr/>
          </p:nvSpPr>
          <p:spPr bwMode="auto">
            <a:xfrm>
              <a:off x="1060000" y="406654"/>
              <a:ext cx="1015151" cy="1066989"/>
            </a:xfrm>
            <a:custGeom>
              <a:avLst/>
              <a:gdLst>
                <a:gd name="T0" fmla="*/ 2147483646 w 40634"/>
                <a:gd name="T1" fmla="*/ 2147483646 h 42724"/>
                <a:gd name="T2" fmla="*/ 2147483646 w 40634"/>
                <a:gd name="T3" fmla="*/ 2147483646 h 42724"/>
                <a:gd name="T4" fmla="*/ 2147483646 w 40634"/>
                <a:gd name="T5" fmla="*/ 2147483646 h 42724"/>
                <a:gd name="T6" fmla="*/ 2147483646 w 40634"/>
                <a:gd name="T7" fmla="*/ 2147483646 h 42724"/>
                <a:gd name="T8" fmla="*/ 2147483646 w 40634"/>
                <a:gd name="T9" fmla="*/ 2147483646 h 42724"/>
                <a:gd name="T10" fmla="*/ 2147483646 w 40634"/>
                <a:gd name="T11" fmla="*/ 2147483646 h 42724"/>
                <a:gd name="T12" fmla="*/ 2147483646 w 40634"/>
                <a:gd name="T13" fmla="*/ 2147483646 h 42724"/>
                <a:gd name="T14" fmla="*/ 2147483646 w 40634"/>
                <a:gd name="T15" fmla="*/ 2147483646 h 42724"/>
                <a:gd name="T16" fmla="*/ 2147483646 w 40634"/>
                <a:gd name="T17" fmla="*/ 2147483646 h 42724"/>
                <a:gd name="T18" fmla="*/ 2147483646 w 40634"/>
                <a:gd name="T19" fmla="*/ 2147483646 h 42724"/>
                <a:gd name="T20" fmla="*/ 2147483646 w 40634"/>
                <a:gd name="T21" fmla="*/ 2147483646 h 42724"/>
                <a:gd name="T22" fmla="*/ 2147483646 w 40634"/>
                <a:gd name="T23" fmla="*/ 2147483646 h 42724"/>
                <a:gd name="T24" fmla="*/ 2147483646 w 40634"/>
                <a:gd name="T25" fmla="*/ 2147483646 h 427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651;p30"/>
            <p:cNvSpPr>
              <a:spLocks/>
            </p:cNvSpPr>
            <p:nvPr/>
          </p:nvSpPr>
          <p:spPr bwMode="auto">
            <a:xfrm>
              <a:off x="1077774" y="1177257"/>
              <a:ext cx="649776" cy="296386"/>
            </a:xfrm>
            <a:custGeom>
              <a:avLst/>
              <a:gdLst>
                <a:gd name="T0" fmla="*/ 2147483646 w 26047"/>
                <a:gd name="T1" fmla="*/ 2147483646 h 11899"/>
                <a:gd name="T2" fmla="*/ 2147483646 w 26047"/>
                <a:gd name="T3" fmla="*/ 2147483646 h 11899"/>
                <a:gd name="T4" fmla="*/ 2147483646 w 26047"/>
                <a:gd name="T5" fmla="*/ 2147483646 h 11899"/>
                <a:gd name="T6" fmla="*/ 2147483646 w 26047"/>
                <a:gd name="T7" fmla="*/ 2147483646 h 11899"/>
                <a:gd name="T8" fmla="*/ 2147483646 w 26047"/>
                <a:gd name="T9" fmla="*/ 2147483646 h 11899"/>
                <a:gd name="T10" fmla="*/ 2147483646 w 26047"/>
                <a:gd name="T11" fmla="*/ 2147483646 h 11899"/>
                <a:gd name="T12" fmla="*/ 2147483646 w 26047"/>
                <a:gd name="T13" fmla="*/ 2147483646 h 11899"/>
                <a:gd name="T14" fmla="*/ 0 w 26047"/>
                <a:gd name="T15" fmla="*/ 2147483646 h 11899"/>
                <a:gd name="T16" fmla="*/ 2147483646 w 26047"/>
                <a:gd name="T17" fmla="*/ 2147483646 h 11899"/>
                <a:gd name="T18" fmla="*/ 2147483646 w 26047"/>
                <a:gd name="T19" fmla="*/ 2147483646 h 11899"/>
                <a:gd name="T20" fmla="*/ 2147483646 w 26047"/>
                <a:gd name="T21" fmla="*/ 2147483646 h 11899"/>
                <a:gd name="T22" fmla="*/ 0 w 26047"/>
                <a:gd name="T23" fmla="*/ 2147483646 h 1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047" h="11899" extrusionOk="0">
                  <a:moveTo>
                    <a:pt x="26047" y="11764"/>
                  </a:moveTo>
                  <a:cubicBezTo>
                    <a:pt x="25207" y="11764"/>
                    <a:pt x="24366" y="11898"/>
                    <a:pt x="23392" y="11898"/>
                  </a:cubicBezTo>
                  <a:cubicBezTo>
                    <a:pt x="22686" y="11898"/>
                    <a:pt x="21980" y="11898"/>
                    <a:pt x="21274" y="11764"/>
                  </a:cubicBezTo>
                  <a:cubicBezTo>
                    <a:pt x="21980" y="11898"/>
                    <a:pt x="22686" y="11898"/>
                    <a:pt x="23392" y="11898"/>
                  </a:cubicBezTo>
                  <a:cubicBezTo>
                    <a:pt x="24366" y="11898"/>
                    <a:pt x="25207" y="11764"/>
                    <a:pt x="26047" y="11764"/>
                  </a:cubicBez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652;p30"/>
            <p:cNvSpPr>
              <a:spLocks/>
            </p:cNvSpPr>
            <p:nvPr/>
          </p:nvSpPr>
          <p:spPr bwMode="auto">
            <a:xfrm>
              <a:off x="1559675" y="1467714"/>
              <a:ext cx="49376" cy="2964"/>
            </a:xfrm>
            <a:custGeom>
              <a:avLst/>
              <a:gdLst>
                <a:gd name="T0" fmla="*/ 0 w 1950"/>
                <a:gd name="T1" fmla="*/ 0 h 135"/>
                <a:gd name="T2" fmla="*/ 2147483646 w 1950"/>
                <a:gd name="T3" fmla="*/ 2147483646 h 135"/>
                <a:gd name="T4" fmla="*/ 2147483646 w 1950"/>
                <a:gd name="T5" fmla="*/ 2147483646 h 135"/>
                <a:gd name="T6" fmla="*/ 0 w 1950"/>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0" h="135" extrusionOk="0">
                  <a:moveTo>
                    <a:pt x="0" y="0"/>
                  </a:moveTo>
                  <a:cubicBezTo>
                    <a:pt x="571" y="135"/>
                    <a:pt x="1277" y="135"/>
                    <a:pt x="1949" y="135"/>
                  </a:cubicBezTo>
                  <a:cubicBezTo>
                    <a:pt x="1277" y="135"/>
                    <a:pt x="571" y="135"/>
                    <a:pt x="0" y="0"/>
                  </a:cubicBezTo>
                  <a:close/>
                </a:path>
              </a:pathLst>
            </a:custGeom>
            <a:solidFill>
              <a:srgbClr val="84593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653;p30"/>
            <p:cNvSpPr>
              <a:spLocks/>
            </p:cNvSpPr>
            <p:nvPr/>
          </p:nvSpPr>
          <p:spPr bwMode="auto">
            <a:xfrm>
              <a:off x="1077774" y="1077968"/>
              <a:ext cx="649776" cy="395674"/>
            </a:xfrm>
            <a:custGeom>
              <a:avLst/>
              <a:gdLst>
                <a:gd name="T0" fmla="*/ 2147483646 w 26047"/>
                <a:gd name="T1" fmla="*/ 2147483646 h 15831"/>
                <a:gd name="T2" fmla="*/ 2147483646 w 26047"/>
                <a:gd name="T3" fmla="*/ 2147483646 h 15831"/>
                <a:gd name="T4" fmla="*/ 0 w 26047"/>
                <a:gd name="T5" fmla="*/ 2147483646 h 15831"/>
                <a:gd name="T6" fmla="*/ 0 w 26047"/>
                <a:gd name="T7" fmla="*/ 2147483646 h 15831"/>
                <a:gd name="T8" fmla="*/ 2147483646 w 26047"/>
                <a:gd name="T9" fmla="*/ 2147483646 h 15831"/>
                <a:gd name="T10" fmla="*/ 2147483646 w 26047"/>
                <a:gd name="T11" fmla="*/ 2147483646 h 15831"/>
                <a:gd name="T12" fmla="*/ 2147483646 w 26047"/>
                <a:gd name="T13" fmla="*/ 2147483646 h 15831"/>
                <a:gd name="T14" fmla="*/ 2147483646 w 26047"/>
                <a:gd name="T15" fmla="*/ 2147483646 h 15831"/>
                <a:gd name="T16" fmla="*/ 2147483646 w 26047"/>
                <a:gd name="T17" fmla="*/ 2147483646 h 15831"/>
                <a:gd name="T18" fmla="*/ 2147483646 w 26047"/>
                <a:gd name="T19" fmla="*/ 2147483646 h 15831"/>
                <a:gd name="T20" fmla="*/ 2147483646 w 26047"/>
                <a:gd name="T21" fmla="*/ 2147483646 h 15831"/>
                <a:gd name="T22" fmla="*/ 2147483646 w 26047"/>
                <a:gd name="T23" fmla="*/ 2147483646 h 15831"/>
                <a:gd name="T24" fmla="*/ 2147483646 w 26047"/>
                <a:gd name="T25" fmla="*/ 2147483646 h 15831"/>
                <a:gd name="T26" fmla="*/ 2147483646 w 26047"/>
                <a:gd name="T27" fmla="*/ 2147483646 h 15831"/>
                <a:gd name="T28" fmla="*/ 2147483646 w 26047"/>
                <a:gd name="T29" fmla="*/ 2147483646 h 15831"/>
                <a:gd name="T30" fmla="*/ 2147483646 w 26047"/>
                <a:gd name="T31" fmla="*/ 2147483646 h 15831"/>
                <a:gd name="T32" fmla="*/ 2147483646 w 26047"/>
                <a:gd name="T33" fmla="*/ 2147483646 h 158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lnTo>
                    <a:pt x="3798" y="1"/>
                  </a:lnTo>
                  <a:close/>
                </a:path>
              </a:pathLst>
            </a:custGeom>
            <a:solidFill>
              <a:srgbClr val="9469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654;p30"/>
            <p:cNvSpPr/>
            <p:nvPr/>
          </p:nvSpPr>
          <p:spPr>
            <a:xfrm>
              <a:off x="1231825" y="1481052"/>
              <a:ext cx="280450" cy="703916"/>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8" name="Google Shape;655;p30"/>
            <p:cNvSpPr/>
            <p:nvPr/>
          </p:nvSpPr>
          <p:spPr>
            <a:xfrm>
              <a:off x="1235775" y="1481052"/>
              <a:ext cx="272550" cy="689096"/>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99" name="Google Shape;656;p30"/>
            <p:cNvSpPr/>
            <p:nvPr/>
          </p:nvSpPr>
          <p:spPr>
            <a:xfrm>
              <a:off x="1605100" y="1516619"/>
              <a:ext cx="158000" cy="638711"/>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0" name="Google Shape;657;p30"/>
            <p:cNvSpPr>
              <a:spLocks/>
            </p:cNvSpPr>
            <p:nvPr/>
          </p:nvSpPr>
          <p:spPr bwMode="auto">
            <a:xfrm>
              <a:off x="1743350" y="1987872"/>
              <a:ext cx="0" cy="56313"/>
            </a:xfrm>
            <a:custGeom>
              <a:avLst/>
              <a:gdLst>
                <a:gd name="T0" fmla="*/ 0 w 1"/>
                <a:gd name="T1" fmla="*/ 2147483646 h 2253"/>
                <a:gd name="T2" fmla="*/ 0 w 1"/>
                <a:gd name="T3" fmla="*/ 2147483646 h 2253"/>
                <a:gd name="T4" fmla="*/ 0 w 1"/>
                <a:gd name="T5" fmla="*/ 2147483646 h 2253"/>
                <a:gd name="T6" fmla="*/ 0 w 1"/>
                <a:gd name="T7" fmla="*/ 2147483646 h 2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253" extrusionOk="0">
                  <a:moveTo>
                    <a:pt x="0" y="1"/>
                  </a:moveTo>
                  <a:lnTo>
                    <a:pt x="0" y="2253"/>
                  </a:lnTo>
                  <a:lnTo>
                    <a:pt x="0" y="1"/>
                  </a:lnTo>
                  <a:close/>
                </a:path>
              </a:pathLst>
            </a:custGeom>
            <a:solidFill>
              <a:srgbClr val="9D68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658;p30"/>
            <p:cNvSpPr/>
            <p:nvPr/>
          </p:nvSpPr>
          <p:spPr>
            <a:xfrm>
              <a:off x="1613000" y="1526992"/>
              <a:ext cx="128374" cy="583880"/>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2" name="Google Shape;659;p30"/>
            <p:cNvSpPr>
              <a:spLocks/>
            </p:cNvSpPr>
            <p:nvPr/>
          </p:nvSpPr>
          <p:spPr bwMode="auto">
            <a:xfrm>
              <a:off x="1672250" y="1202450"/>
              <a:ext cx="134300" cy="121518"/>
            </a:xfrm>
            <a:custGeom>
              <a:avLst/>
              <a:gdLst>
                <a:gd name="T0" fmla="*/ 2147483646 w 5345"/>
                <a:gd name="T1" fmla="*/ 0 h 4826"/>
                <a:gd name="T2" fmla="*/ 2147483646 w 5345"/>
                <a:gd name="T3" fmla="*/ 2147483646 h 4826"/>
                <a:gd name="T4" fmla="*/ 2147483646 w 5345"/>
                <a:gd name="T5" fmla="*/ 2147483646 h 4826"/>
                <a:gd name="T6" fmla="*/ 2147483646 w 5345"/>
                <a:gd name="T7" fmla="*/ 2147483646 h 4826"/>
                <a:gd name="T8" fmla="*/ 2147483646 w 5345"/>
                <a:gd name="T9" fmla="*/ 2147483646 h 4826"/>
                <a:gd name="T10" fmla="*/ 2147483646 w 5345"/>
                <a:gd name="T11" fmla="*/ 2147483646 h 4826"/>
                <a:gd name="T12" fmla="*/ 2147483646 w 5345"/>
                <a:gd name="T13" fmla="*/ 2147483646 h 4826"/>
                <a:gd name="T14" fmla="*/ 2147483646 w 5345"/>
                <a:gd name="T15" fmla="*/ 2147483646 h 4826"/>
                <a:gd name="T16" fmla="*/ 2147483646 w 5345"/>
                <a:gd name="T17" fmla="*/ 2147483646 h 4826"/>
                <a:gd name="T18" fmla="*/ 2147483646 w 5345"/>
                <a:gd name="T19" fmla="*/ 2147483646 h 4826"/>
                <a:gd name="T20" fmla="*/ 2147483646 w 5345"/>
                <a:gd name="T21" fmla="*/ 2147483646 h 4826"/>
                <a:gd name="T22" fmla="*/ 2147483646 w 5345"/>
                <a:gd name="T23" fmla="*/ 2147483646 h 4826"/>
                <a:gd name="T24" fmla="*/ 2147483646 w 5345"/>
                <a:gd name="T25" fmla="*/ 0 h 48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660;p30"/>
            <p:cNvSpPr>
              <a:spLocks/>
            </p:cNvSpPr>
            <p:nvPr/>
          </p:nvSpPr>
          <p:spPr bwMode="auto">
            <a:xfrm>
              <a:off x="1512275" y="981642"/>
              <a:ext cx="187626" cy="168940"/>
            </a:xfrm>
            <a:custGeom>
              <a:avLst/>
              <a:gdLst>
                <a:gd name="T0" fmla="*/ 2147483646 w 7563"/>
                <a:gd name="T1" fmla="*/ 0 h 6785"/>
                <a:gd name="T2" fmla="*/ 2147483646 w 7563"/>
                <a:gd name="T3" fmla="*/ 2147483646 h 6785"/>
                <a:gd name="T4" fmla="*/ 2147483646 w 7563"/>
                <a:gd name="T5" fmla="*/ 2147483646 h 6785"/>
                <a:gd name="T6" fmla="*/ 2147483646 w 7563"/>
                <a:gd name="T7" fmla="*/ 2147483646 h 6785"/>
                <a:gd name="T8" fmla="*/ 2147483646 w 7563"/>
                <a:gd name="T9" fmla="*/ 2147483646 h 6785"/>
                <a:gd name="T10" fmla="*/ 2147483646 w 7563"/>
                <a:gd name="T11" fmla="*/ 2147483646 h 6785"/>
                <a:gd name="T12" fmla="*/ 2147483646 w 7563"/>
                <a:gd name="T13" fmla="*/ 0 h 67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661;p30"/>
            <p:cNvSpPr/>
            <p:nvPr/>
          </p:nvSpPr>
          <p:spPr>
            <a:xfrm>
              <a:off x="1417475" y="1104642"/>
              <a:ext cx="217250" cy="120036"/>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5" name="Google Shape;662;p30"/>
            <p:cNvSpPr>
              <a:spLocks/>
            </p:cNvSpPr>
            <p:nvPr/>
          </p:nvSpPr>
          <p:spPr bwMode="auto">
            <a:xfrm>
              <a:off x="1851975" y="1079449"/>
              <a:ext cx="159976" cy="143748"/>
            </a:xfrm>
            <a:custGeom>
              <a:avLst/>
              <a:gdLst>
                <a:gd name="T0" fmla="*/ 2147483646 w 6454"/>
                <a:gd name="T1" fmla="*/ 0 h 5755"/>
                <a:gd name="T2" fmla="*/ 2147483646 w 6454"/>
                <a:gd name="T3" fmla="*/ 2147483646 h 5755"/>
                <a:gd name="T4" fmla="*/ 2147483646 w 6454"/>
                <a:gd name="T5" fmla="*/ 2147483646 h 5755"/>
                <a:gd name="T6" fmla="*/ 2147483646 w 6454"/>
                <a:gd name="T7" fmla="*/ 2147483646 h 5755"/>
                <a:gd name="T8" fmla="*/ 2147483646 w 6454"/>
                <a:gd name="T9" fmla="*/ 2147483646 h 5755"/>
                <a:gd name="T10" fmla="*/ 2147483646 w 6454"/>
                <a:gd name="T11" fmla="*/ 2147483646 h 5755"/>
                <a:gd name="T12" fmla="*/ 2147483646 w 6454"/>
                <a:gd name="T13" fmla="*/ 0 h 57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663;p30"/>
            <p:cNvSpPr/>
            <p:nvPr/>
          </p:nvSpPr>
          <p:spPr>
            <a:xfrm>
              <a:off x="1861850" y="1212823"/>
              <a:ext cx="130350" cy="93362"/>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7" name="Google Shape;664;p30"/>
            <p:cNvSpPr>
              <a:spLocks/>
            </p:cNvSpPr>
            <p:nvPr/>
          </p:nvSpPr>
          <p:spPr bwMode="auto">
            <a:xfrm>
              <a:off x="1609050" y="1009799"/>
              <a:ext cx="71100" cy="62241"/>
            </a:xfrm>
            <a:custGeom>
              <a:avLst/>
              <a:gdLst>
                <a:gd name="T0" fmla="*/ 2147483646 w 2824"/>
                <a:gd name="T1" fmla="*/ 0 h 2440"/>
                <a:gd name="T2" fmla="*/ 2147483646 w 2824"/>
                <a:gd name="T3" fmla="*/ 2147483646 h 2440"/>
                <a:gd name="T4" fmla="*/ 2147483646 w 2824"/>
                <a:gd name="T5" fmla="*/ 2147483646 h 2440"/>
                <a:gd name="T6" fmla="*/ 2147483646 w 2824"/>
                <a:gd name="T7" fmla="*/ 2147483646 h 2440"/>
                <a:gd name="T8" fmla="*/ 2147483646 w 2824"/>
                <a:gd name="T9" fmla="*/ 2147483646 h 2440"/>
                <a:gd name="T10" fmla="*/ 2147483646 w 2824"/>
                <a:gd name="T11" fmla="*/ 2147483646 h 2440"/>
                <a:gd name="T12" fmla="*/ 2147483646 w 2824"/>
                <a:gd name="T13" fmla="*/ 0 h 2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665;p30"/>
            <p:cNvSpPr>
              <a:spLocks/>
            </p:cNvSpPr>
            <p:nvPr/>
          </p:nvSpPr>
          <p:spPr bwMode="auto">
            <a:xfrm>
              <a:off x="1921100" y="1095751"/>
              <a:ext cx="71100" cy="60759"/>
            </a:xfrm>
            <a:custGeom>
              <a:avLst/>
              <a:gdLst>
                <a:gd name="T0" fmla="*/ 2147483646 w 2824"/>
                <a:gd name="T1" fmla="*/ 2147483646 h 2445"/>
                <a:gd name="T2" fmla="*/ 2147483646 w 2824"/>
                <a:gd name="T3" fmla="*/ 2147483646 h 2445"/>
                <a:gd name="T4" fmla="*/ 2147483646 w 2824"/>
                <a:gd name="T5" fmla="*/ 2147483646 h 2445"/>
                <a:gd name="T6" fmla="*/ 2147483646 w 2824"/>
                <a:gd name="T7" fmla="*/ 2147483646 h 2445"/>
                <a:gd name="T8" fmla="*/ 2147483646 w 2824"/>
                <a:gd name="T9" fmla="*/ 2147483646 h 2445"/>
                <a:gd name="T10" fmla="*/ 2147483646 w 2824"/>
                <a:gd name="T11" fmla="*/ 2147483646 h 2445"/>
                <a:gd name="T12" fmla="*/ 2147483646 w 2824"/>
                <a:gd name="T13" fmla="*/ 2147483646 h 24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666;p30"/>
            <p:cNvSpPr>
              <a:spLocks/>
            </p:cNvSpPr>
            <p:nvPr/>
          </p:nvSpPr>
          <p:spPr bwMode="auto">
            <a:xfrm>
              <a:off x="961250" y="236232"/>
              <a:ext cx="1222525" cy="946952"/>
            </a:xfrm>
            <a:custGeom>
              <a:avLst/>
              <a:gdLst>
                <a:gd name="T0" fmla="*/ 2147483646 w 48901"/>
                <a:gd name="T1" fmla="*/ 0 h 37862"/>
                <a:gd name="T2" fmla="*/ 2147483646 w 48901"/>
                <a:gd name="T3" fmla="*/ 2147483646 h 37862"/>
                <a:gd name="T4" fmla="*/ 2147483646 w 48901"/>
                <a:gd name="T5" fmla="*/ 2147483646 h 37862"/>
                <a:gd name="T6" fmla="*/ 2147483646 w 48901"/>
                <a:gd name="T7" fmla="*/ 2147483646 h 37862"/>
                <a:gd name="T8" fmla="*/ 2147483646 w 48901"/>
                <a:gd name="T9" fmla="*/ 2147483646 h 37862"/>
                <a:gd name="T10" fmla="*/ 2147483646 w 48901"/>
                <a:gd name="T11" fmla="*/ 2147483646 h 37862"/>
                <a:gd name="T12" fmla="*/ 2147483646 w 48901"/>
                <a:gd name="T13" fmla="*/ 2147483646 h 37862"/>
                <a:gd name="T14" fmla="*/ 2147483646 w 48901"/>
                <a:gd name="T15" fmla="*/ 2147483646 h 37862"/>
                <a:gd name="T16" fmla="*/ 2147483646 w 48901"/>
                <a:gd name="T17" fmla="*/ 2147483646 h 37862"/>
                <a:gd name="T18" fmla="*/ 2147483646 w 48901"/>
                <a:gd name="T19" fmla="*/ 2147483646 h 37862"/>
                <a:gd name="T20" fmla="*/ 2147483646 w 48901"/>
                <a:gd name="T21" fmla="*/ 2147483646 h 37862"/>
                <a:gd name="T22" fmla="*/ 2147483646 w 48901"/>
                <a:gd name="T23" fmla="*/ 2147483646 h 37862"/>
                <a:gd name="T24" fmla="*/ 2147483646 w 48901"/>
                <a:gd name="T25" fmla="*/ 2147483646 h 37862"/>
                <a:gd name="T26" fmla="*/ 2147483646 w 48901"/>
                <a:gd name="T27" fmla="*/ 2147483646 h 37862"/>
                <a:gd name="T28" fmla="*/ 2147483646 w 48901"/>
                <a:gd name="T29" fmla="*/ 2147483646 h 37862"/>
                <a:gd name="T30" fmla="*/ 2147483646 w 48901"/>
                <a:gd name="T31" fmla="*/ 2147483646 h 37862"/>
                <a:gd name="T32" fmla="*/ 2147483646 w 48901"/>
                <a:gd name="T33" fmla="*/ 2147483646 h 37862"/>
                <a:gd name="T34" fmla="*/ 2147483646 w 48901"/>
                <a:gd name="T35" fmla="*/ 2147483646 h 37862"/>
                <a:gd name="T36" fmla="*/ 2147483646 w 48901"/>
                <a:gd name="T37" fmla="*/ 2147483646 h 37862"/>
                <a:gd name="T38" fmla="*/ 2147483646 w 48901"/>
                <a:gd name="T39" fmla="*/ 2147483646 h 37862"/>
                <a:gd name="T40" fmla="*/ 2147483646 w 48901"/>
                <a:gd name="T41" fmla="*/ 2147483646 h 37862"/>
                <a:gd name="T42" fmla="*/ 2147483646 w 48901"/>
                <a:gd name="T43" fmla="*/ 2147483646 h 37862"/>
                <a:gd name="T44" fmla="*/ 2147483646 w 48901"/>
                <a:gd name="T45" fmla="*/ 2147483646 h 37862"/>
                <a:gd name="T46" fmla="*/ 2147483646 w 48901"/>
                <a:gd name="T47" fmla="*/ 2147483646 h 37862"/>
                <a:gd name="T48" fmla="*/ 2147483646 w 48901"/>
                <a:gd name="T49" fmla="*/ 2147483646 h 37862"/>
                <a:gd name="T50" fmla="*/ 2147483646 w 48901"/>
                <a:gd name="T51" fmla="*/ 2147483646 h 37862"/>
                <a:gd name="T52" fmla="*/ 2147483646 w 48901"/>
                <a:gd name="T53" fmla="*/ 2147483646 h 37862"/>
                <a:gd name="T54" fmla="*/ 2147483646 w 48901"/>
                <a:gd name="T55" fmla="*/ 2147483646 h 37862"/>
                <a:gd name="T56" fmla="*/ 2147483646 w 48901"/>
                <a:gd name="T57" fmla="*/ 2147483646 h 37862"/>
                <a:gd name="T58" fmla="*/ 2147483646 w 48901"/>
                <a:gd name="T59" fmla="*/ 2147483646 h 37862"/>
                <a:gd name="T60" fmla="*/ 2147483646 w 48901"/>
                <a:gd name="T61" fmla="*/ 2147483646 h 37862"/>
                <a:gd name="T62" fmla="*/ 2147483646 w 48901"/>
                <a:gd name="T63" fmla="*/ 2147483646 h 37862"/>
                <a:gd name="T64" fmla="*/ 2147483646 w 48901"/>
                <a:gd name="T65" fmla="*/ 2147483646 h 37862"/>
                <a:gd name="T66" fmla="*/ 2147483646 w 48901"/>
                <a:gd name="T67" fmla="*/ 2147483646 h 37862"/>
                <a:gd name="T68" fmla="*/ 2147483646 w 48901"/>
                <a:gd name="T69" fmla="*/ 2147483646 h 37862"/>
                <a:gd name="T70" fmla="*/ 2147483646 w 48901"/>
                <a:gd name="T71" fmla="*/ 2147483646 h 37862"/>
                <a:gd name="T72" fmla="*/ 2147483646 w 48901"/>
                <a:gd name="T73" fmla="*/ 2147483646 h 37862"/>
                <a:gd name="T74" fmla="*/ 2147483646 w 48901"/>
                <a:gd name="T75" fmla="*/ 2147483646 h 37862"/>
                <a:gd name="T76" fmla="*/ 2147483646 w 48901"/>
                <a:gd name="T77" fmla="*/ 2147483646 h 37862"/>
                <a:gd name="T78" fmla="*/ 2147483646 w 48901"/>
                <a:gd name="T79" fmla="*/ 2147483646 h 37862"/>
                <a:gd name="T80" fmla="*/ 2147483646 w 48901"/>
                <a:gd name="T81" fmla="*/ 2147483646 h 37862"/>
                <a:gd name="T82" fmla="*/ 2147483646 w 48901"/>
                <a:gd name="T83" fmla="*/ 2147483646 h 37862"/>
                <a:gd name="T84" fmla="*/ 2147483646 w 48901"/>
                <a:gd name="T85" fmla="*/ 2147483646 h 37862"/>
                <a:gd name="T86" fmla="*/ 2147483646 w 48901"/>
                <a:gd name="T87" fmla="*/ 2147483646 h 37862"/>
                <a:gd name="T88" fmla="*/ 2147483646 w 48901"/>
                <a:gd name="T89" fmla="*/ 2147483646 h 37862"/>
                <a:gd name="T90" fmla="*/ 2147483646 w 48901"/>
                <a:gd name="T91" fmla="*/ 2147483646 h 37862"/>
                <a:gd name="T92" fmla="*/ 2147483646 w 48901"/>
                <a:gd name="T93" fmla="*/ 2147483646 h 37862"/>
                <a:gd name="T94" fmla="*/ 2147483646 w 48901"/>
                <a:gd name="T95" fmla="*/ 2147483646 h 37862"/>
                <a:gd name="T96" fmla="*/ 2147483646 w 48901"/>
                <a:gd name="T97" fmla="*/ 2147483646 h 37862"/>
                <a:gd name="T98" fmla="*/ 2147483646 w 48901"/>
                <a:gd name="T99" fmla="*/ 2147483646 h 37862"/>
                <a:gd name="T100" fmla="*/ 2147483646 w 48901"/>
                <a:gd name="T101" fmla="*/ 2147483646 h 37862"/>
                <a:gd name="T102" fmla="*/ 2147483646 w 48901"/>
                <a:gd name="T103" fmla="*/ 2147483646 h 37862"/>
                <a:gd name="T104" fmla="*/ 2147483646 w 48901"/>
                <a:gd name="T105" fmla="*/ 0 h 378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667;p30"/>
            <p:cNvSpPr>
              <a:spLocks/>
            </p:cNvSpPr>
            <p:nvPr/>
          </p:nvSpPr>
          <p:spPr bwMode="auto">
            <a:xfrm>
              <a:off x="988900" y="234750"/>
              <a:ext cx="1194875" cy="706880"/>
            </a:xfrm>
            <a:custGeom>
              <a:avLst/>
              <a:gdLst>
                <a:gd name="T0" fmla="*/ 2147483646 w 47759"/>
                <a:gd name="T1" fmla="*/ 2147483646 h 28249"/>
                <a:gd name="T2" fmla="*/ 2147483646 w 47759"/>
                <a:gd name="T3" fmla="*/ 2147483646 h 28249"/>
                <a:gd name="T4" fmla="*/ 2147483646 w 47759"/>
                <a:gd name="T5" fmla="*/ 2147483646 h 28249"/>
                <a:gd name="T6" fmla="*/ 2147483646 w 47759"/>
                <a:gd name="T7" fmla="*/ 2147483646 h 28249"/>
                <a:gd name="T8" fmla="*/ 2147483646 w 47759"/>
                <a:gd name="T9" fmla="*/ 2147483646 h 28249"/>
                <a:gd name="T10" fmla="*/ 2147483646 w 47759"/>
                <a:gd name="T11" fmla="*/ 2147483646 h 28249"/>
                <a:gd name="T12" fmla="*/ 2147483646 w 47759"/>
                <a:gd name="T13" fmla="*/ 2147483646 h 28249"/>
                <a:gd name="T14" fmla="*/ 2147483646 w 47759"/>
                <a:gd name="T15" fmla="*/ 2147483646 h 28249"/>
                <a:gd name="T16" fmla="*/ 2147483646 w 47759"/>
                <a:gd name="T17" fmla="*/ 2147483646 h 28249"/>
                <a:gd name="T18" fmla="*/ 2147483646 w 47759"/>
                <a:gd name="T19" fmla="*/ 2147483646 h 28249"/>
                <a:gd name="T20" fmla="*/ 2147483646 w 47759"/>
                <a:gd name="T21" fmla="*/ 2147483646 h 28249"/>
                <a:gd name="T22" fmla="*/ 2147483646 w 47759"/>
                <a:gd name="T23" fmla="*/ 2147483646 h 28249"/>
                <a:gd name="T24" fmla="*/ 2147483646 w 47759"/>
                <a:gd name="T25" fmla="*/ 2147483646 h 28249"/>
                <a:gd name="T26" fmla="*/ 2147483646 w 47759"/>
                <a:gd name="T27" fmla="*/ 2147483646 h 28249"/>
                <a:gd name="T28" fmla="*/ 2147483646 w 47759"/>
                <a:gd name="T29" fmla="*/ 2147483646 h 28249"/>
                <a:gd name="T30" fmla="*/ 2147483646 w 47759"/>
                <a:gd name="T31" fmla="*/ 2147483646 h 28249"/>
                <a:gd name="T32" fmla="*/ 2147483646 w 47759"/>
                <a:gd name="T33" fmla="*/ 2147483646 h 28249"/>
                <a:gd name="T34" fmla="*/ 2147483646 w 47759"/>
                <a:gd name="T35" fmla="*/ 2147483646 h 28249"/>
                <a:gd name="T36" fmla="*/ 2147483646 w 47759"/>
                <a:gd name="T37" fmla="*/ 2147483646 h 28249"/>
                <a:gd name="T38" fmla="*/ 2147483646 w 47759"/>
                <a:gd name="T39" fmla="*/ 2147483646 h 28249"/>
                <a:gd name="T40" fmla="*/ 2147483646 w 47759"/>
                <a:gd name="T41" fmla="*/ 2147483646 h 28249"/>
                <a:gd name="T42" fmla="*/ 2147483646 w 47759"/>
                <a:gd name="T43" fmla="*/ 2147483646 h 28249"/>
                <a:gd name="T44" fmla="*/ 2147483646 w 47759"/>
                <a:gd name="T45" fmla="*/ 2147483646 h 28249"/>
                <a:gd name="T46" fmla="*/ 2147483646 w 47759"/>
                <a:gd name="T47" fmla="*/ 2147483646 h 28249"/>
                <a:gd name="T48" fmla="*/ 2147483646 w 47759"/>
                <a:gd name="T49" fmla="*/ 2147483646 h 28249"/>
                <a:gd name="T50" fmla="*/ 2147483646 w 47759"/>
                <a:gd name="T51" fmla="*/ 2147483646 h 28249"/>
                <a:gd name="T52" fmla="*/ 2147483646 w 47759"/>
                <a:gd name="T53" fmla="*/ 2147483646 h 28249"/>
                <a:gd name="T54" fmla="*/ 2147483646 w 47759"/>
                <a:gd name="T55" fmla="*/ 2147483646 h 28249"/>
                <a:gd name="T56" fmla="*/ 2147483646 w 47759"/>
                <a:gd name="T57" fmla="*/ 2147483646 h 28249"/>
                <a:gd name="T58" fmla="*/ 2147483646 w 47759"/>
                <a:gd name="T59" fmla="*/ 2147483646 h 28249"/>
                <a:gd name="T60" fmla="*/ 2147483646 w 47759"/>
                <a:gd name="T61" fmla="*/ 2147483646 h 28249"/>
                <a:gd name="T62" fmla="*/ 2147483646 w 47759"/>
                <a:gd name="T63" fmla="*/ 2147483646 h 28249"/>
                <a:gd name="T64" fmla="*/ 2147483646 w 47759"/>
                <a:gd name="T65" fmla="*/ 2147483646 h 28249"/>
                <a:gd name="T66" fmla="*/ 2147483646 w 47759"/>
                <a:gd name="T67" fmla="*/ 2147483646 h 28249"/>
                <a:gd name="T68" fmla="*/ 2147483646 w 47759"/>
                <a:gd name="T69" fmla="*/ 2147483646 h 28249"/>
                <a:gd name="T70" fmla="*/ 2147483646 w 47759"/>
                <a:gd name="T71" fmla="*/ 2147483646 h 28249"/>
                <a:gd name="T72" fmla="*/ 2147483646 w 47759"/>
                <a:gd name="T73" fmla="*/ 2147483646 h 28249"/>
                <a:gd name="T74" fmla="*/ 2147483646 w 47759"/>
                <a:gd name="T75" fmla="*/ 2147483646 h 28249"/>
                <a:gd name="T76" fmla="*/ 2147483646 w 47759"/>
                <a:gd name="T77" fmla="*/ 2147483646 h 28249"/>
                <a:gd name="T78" fmla="*/ 2147483646 w 47759"/>
                <a:gd name="T79" fmla="*/ 2147483646 h 28249"/>
                <a:gd name="T80" fmla="*/ 2147483646 w 47759"/>
                <a:gd name="T81" fmla="*/ 2147483646 h 28249"/>
                <a:gd name="T82" fmla="*/ 2147483646 w 47759"/>
                <a:gd name="T83" fmla="*/ 2147483646 h 28249"/>
                <a:gd name="T84" fmla="*/ 2147483646 w 47759"/>
                <a:gd name="T85" fmla="*/ 2147483646 h 28249"/>
                <a:gd name="T86" fmla="*/ 2147483646 w 47759"/>
                <a:gd name="T87" fmla="*/ 2147483646 h 28249"/>
                <a:gd name="T88" fmla="*/ 2147483646 w 47759"/>
                <a:gd name="T89" fmla="*/ 2147483646 h 28249"/>
                <a:gd name="T90" fmla="*/ 2147483646 w 47759"/>
                <a:gd name="T91" fmla="*/ 2147483646 h 28249"/>
                <a:gd name="T92" fmla="*/ 2147483646 w 47759"/>
                <a:gd name="T93" fmla="*/ 2147483646 h 28249"/>
                <a:gd name="T94" fmla="*/ 2147483646 w 47759"/>
                <a:gd name="T95" fmla="*/ 2147483646 h 28249"/>
                <a:gd name="T96" fmla="*/ 2147483646 w 47759"/>
                <a:gd name="T97" fmla="*/ 2147483646 h 28249"/>
                <a:gd name="T98" fmla="*/ 2147483646 w 47759"/>
                <a:gd name="T99" fmla="*/ 2147483646 h 28249"/>
                <a:gd name="T100" fmla="*/ 2147483646 w 47759"/>
                <a:gd name="T101" fmla="*/ 2147483646 h 28249"/>
                <a:gd name="T102" fmla="*/ 2147483646 w 47759"/>
                <a:gd name="T103" fmla="*/ 2147483646 h 28249"/>
                <a:gd name="T104" fmla="*/ 2147483646 w 47759"/>
                <a:gd name="T105" fmla="*/ 2147483646 h 282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759" h="28249" extrusionOk="0">
                  <a:moveTo>
                    <a:pt x="21409" y="1"/>
                  </a:moveTo>
                  <a:cubicBezTo>
                    <a:pt x="19588" y="1"/>
                    <a:pt x="17826" y="343"/>
                    <a:pt x="16079" y="888"/>
                  </a:cubicBez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cubicBezTo>
                    <a:pt x="1" y="26854"/>
                    <a:pt x="2" y="25457"/>
                    <a:pt x="135" y="23930"/>
                  </a:cubicBezTo>
                  <a:cubicBezTo>
                    <a:pt x="705" y="20179"/>
                    <a:pt x="1674" y="16128"/>
                    <a:pt x="3909" y="13040"/>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668;p30"/>
            <p:cNvSpPr>
              <a:spLocks/>
            </p:cNvSpPr>
            <p:nvPr/>
          </p:nvSpPr>
          <p:spPr bwMode="auto">
            <a:xfrm>
              <a:off x="988900" y="237714"/>
              <a:ext cx="1194875" cy="935097"/>
            </a:xfrm>
            <a:custGeom>
              <a:avLst/>
              <a:gdLst>
                <a:gd name="T0" fmla="*/ 2147483646 w 47759"/>
                <a:gd name="T1" fmla="*/ 0 h 37407"/>
                <a:gd name="T2" fmla="*/ 2147483646 w 47759"/>
                <a:gd name="T3" fmla="*/ 2147483646 h 37407"/>
                <a:gd name="T4" fmla="*/ 2147483646 w 47759"/>
                <a:gd name="T5" fmla="*/ 2147483646 h 37407"/>
                <a:gd name="T6" fmla="*/ 2147483646 w 47759"/>
                <a:gd name="T7" fmla="*/ 2147483646 h 37407"/>
                <a:gd name="T8" fmla="*/ 2147483646 w 47759"/>
                <a:gd name="T9" fmla="*/ 2147483646 h 37407"/>
                <a:gd name="T10" fmla="*/ 2147483646 w 47759"/>
                <a:gd name="T11" fmla="*/ 2147483646 h 37407"/>
                <a:gd name="T12" fmla="*/ 2147483646 w 47759"/>
                <a:gd name="T13" fmla="*/ 2147483646 h 37407"/>
                <a:gd name="T14" fmla="*/ 2147483646 w 47759"/>
                <a:gd name="T15" fmla="*/ 2147483646 h 37407"/>
                <a:gd name="T16" fmla="*/ 2147483646 w 47759"/>
                <a:gd name="T17" fmla="*/ 2147483646 h 37407"/>
                <a:gd name="T18" fmla="*/ 2147483646 w 47759"/>
                <a:gd name="T19" fmla="*/ 2147483646 h 37407"/>
                <a:gd name="T20" fmla="*/ 2147483646 w 47759"/>
                <a:gd name="T21" fmla="*/ 2147483646 h 37407"/>
                <a:gd name="T22" fmla="*/ 2147483646 w 47759"/>
                <a:gd name="T23" fmla="*/ 2147483646 h 37407"/>
                <a:gd name="T24" fmla="*/ 2147483646 w 47759"/>
                <a:gd name="T25" fmla="*/ 2147483646 h 37407"/>
                <a:gd name="T26" fmla="*/ 2147483646 w 47759"/>
                <a:gd name="T27" fmla="*/ 2147483646 h 37407"/>
                <a:gd name="T28" fmla="*/ 2147483646 w 47759"/>
                <a:gd name="T29" fmla="*/ 2147483646 h 37407"/>
                <a:gd name="T30" fmla="*/ 2147483646 w 47759"/>
                <a:gd name="T31" fmla="*/ 2147483646 h 37407"/>
                <a:gd name="T32" fmla="*/ 2147483646 w 47759"/>
                <a:gd name="T33" fmla="*/ 2147483646 h 37407"/>
                <a:gd name="T34" fmla="*/ 2147483646 w 47759"/>
                <a:gd name="T35" fmla="*/ 2147483646 h 37407"/>
                <a:gd name="T36" fmla="*/ 2147483646 w 47759"/>
                <a:gd name="T37" fmla="*/ 2147483646 h 37407"/>
                <a:gd name="T38" fmla="*/ 2147483646 w 47759"/>
                <a:gd name="T39" fmla="*/ 2147483646 h 37407"/>
                <a:gd name="T40" fmla="*/ 2147483646 w 47759"/>
                <a:gd name="T41" fmla="*/ 2147483646 h 37407"/>
                <a:gd name="T42" fmla="*/ 2147483646 w 47759"/>
                <a:gd name="T43" fmla="*/ 2147483646 h 37407"/>
                <a:gd name="T44" fmla="*/ 2147483646 w 47759"/>
                <a:gd name="T45" fmla="*/ 2147483646 h 37407"/>
                <a:gd name="T46" fmla="*/ 2147483646 w 47759"/>
                <a:gd name="T47" fmla="*/ 2147483646 h 37407"/>
                <a:gd name="T48" fmla="*/ 2147483646 w 47759"/>
                <a:gd name="T49" fmla="*/ 2147483646 h 37407"/>
                <a:gd name="T50" fmla="*/ 2147483646 w 47759"/>
                <a:gd name="T51" fmla="*/ 2147483646 h 37407"/>
                <a:gd name="T52" fmla="*/ 2147483646 w 47759"/>
                <a:gd name="T53" fmla="*/ 2147483646 h 37407"/>
                <a:gd name="T54" fmla="*/ 2147483646 w 47759"/>
                <a:gd name="T55" fmla="*/ 2147483646 h 37407"/>
                <a:gd name="T56" fmla="*/ 2147483646 w 47759"/>
                <a:gd name="T57" fmla="*/ 2147483646 h 37407"/>
                <a:gd name="T58" fmla="*/ 2147483646 w 47759"/>
                <a:gd name="T59" fmla="*/ 2147483646 h 37407"/>
                <a:gd name="T60" fmla="*/ 2147483646 w 47759"/>
                <a:gd name="T61" fmla="*/ 2147483646 h 37407"/>
                <a:gd name="T62" fmla="*/ 2147483646 w 47759"/>
                <a:gd name="T63" fmla="*/ 2147483646 h 37407"/>
                <a:gd name="T64" fmla="*/ 2147483646 w 47759"/>
                <a:gd name="T65" fmla="*/ 2147483646 h 37407"/>
                <a:gd name="T66" fmla="*/ 2147483646 w 47759"/>
                <a:gd name="T67" fmla="*/ 2147483646 h 37407"/>
                <a:gd name="T68" fmla="*/ 2147483646 w 47759"/>
                <a:gd name="T69" fmla="*/ 2147483646 h 37407"/>
                <a:gd name="T70" fmla="*/ 2147483646 w 47759"/>
                <a:gd name="T71" fmla="*/ 2147483646 h 37407"/>
                <a:gd name="T72" fmla="*/ 2147483646 w 47759"/>
                <a:gd name="T73" fmla="*/ 2147483646 h 37407"/>
                <a:gd name="T74" fmla="*/ 2147483646 w 47759"/>
                <a:gd name="T75" fmla="*/ 2147483646 h 37407"/>
                <a:gd name="T76" fmla="*/ 2147483646 w 47759"/>
                <a:gd name="T77" fmla="*/ 0 h 37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669;p30"/>
            <p:cNvSpPr>
              <a:spLocks/>
            </p:cNvSpPr>
            <p:nvPr/>
          </p:nvSpPr>
          <p:spPr bwMode="auto">
            <a:xfrm>
              <a:off x="1069874" y="1735944"/>
              <a:ext cx="244900" cy="251928"/>
            </a:xfrm>
            <a:custGeom>
              <a:avLst/>
              <a:gdLst>
                <a:gd name="T0" fmla="*/ 2147483646 w 9781"/>
                <a:gd name="T1" fmla="*/ 0 h 10083"/>
                <a:gd name="T2" fmla="*/ 2147483646 w 9781"/>
                <a:gd name="T3" fmla="*/ 2147483646 h 10083"/>
                <a:gd name="T4" fmla="*/ 2147483646 w 9781"/>
                <a:gd name="T5" fmla="*/ 2147483646 h 10083"/>
                <a:gd name="T6" fmla="*/ 2147483646 w 9781"/>
                <a:gd name="T7" fmla="*/ 2147483646 h 10083"/>
                <a:gd name="T8" fmla="*/ 2147483646 w 9781"/>
                <a:gd name="T9" fmla="*/ 2147483646 h 10083"/>
                <a:gd name="T10" fmla="*/ 2147483646 w 9781"/>
                <a:gd name="T11" fmla="*/ 2147483646 h 10083"/>
                <a:gd name="T12" fmla="*/ 2147483646 w 9781"/>
                <a:gd name="T13" fmla="*/ 2147483646 h 10083"/>
                <a:gd name="T14" fmla="*/ 2147483646 w 9781"/>
                <a:gd name="T15" fmla="*/ 0 h 100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670;p30"/>
            <p:cNvSpPr>
              <a:spLocks/>
            </p:cNvSpPr>
            <p:nvPr/>
          </p:nvSpPr>
          <p:spPr bwMode="auto">
            <a:xfrm>
              <a:off x="1273300" y="1525510"/>
              <a:ext cx="203424" cy="225253"/>
            </a:xfrm>
            <a:custGeom>
              <a:avLst/>
              <a:gdLst>
                <a:gd name="T0" fmla="*/ 2147483646 w 8135"/>
                <a:gd name="T1" fmla="*/ 0 h 8974"/>
                <a:gd name="T2" fmla="*/ 2147483646 w 8135"/>
                <a:gd name="T3" fmla="*/ 2147483646 h 8974"/>
                <a:gd name="T4" fmla="*/ 2147483646 w 8135"/>
                <a:gd name="T5" fmla="*/ 2147483646 h 8974"/>
                <a:gd name="T6" fmla="*/ 2147483646 w 8135"/>
                <a:gd name="T7" fmla="*/ 2147483646 h 8974"/>
                <a:gd name="T8" fmla="*/ 2147483646 w 8135"/>
                <a:gd name="T9" fmla="*/ 2147483646 h 8974"/>
                <a:gd name="T10" fmla="*/ 2147483646 w 8135"/>
                <a:gd name="T11" fmla="*/ 2147483646 h 8974"/>
                <a:gd name="T12" fmla="*/ 2147483646 w 8135"/>
                <a:gd name="T13" fmla="*/ 2147483646 h 8974"/>
                <a:gd name="T14" fmla="*/ 2147483646 w 8135"/>
                <a:gd name="T15" fmla="*/ 2147483646 h 8974"/>
                <a:gd name="T16" fmla="*/ 2147483646 w 8135"/>
                <a:gd name="T17" fmla="*/ 0 h 89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671;p30"/>
            <p:cNvSpPr/>
            <p:nvPr/>
          </p:nvSpPr>
          <p:spPr>
            <a:xfrm>
              <a:off x="1273300" y="1525510"/>
              <a:ext cx="199474" cy="225253"/>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15" name="Google Shape;672;p30"/>
            <p:cNvSpPr/>
            <p:nvPr/>
          </p:nvSpPr>
          <p:spPr>
            <a:xfrm>
              <a:off x="1219975" y="1658884"/>
              <a:ext cx="154050" cy="157084"/>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116" name="Google Shape;211;p3"/>
          <p:cNvGrpSpPr>
            <a:grpSpLocks/>
          </p:cNvGrpSpPr>
          <p:nvPr userDrawn="1"/>
        </p:nvGrpSpPr>
        <p:grpSpPr bwMode="auto">
          <a:xfrm>
            <a:off x="773114" y="1581150"/>
            <a:ext cx="333375" cy="398463"/>
            <a:chOff x="2495125" y="2142250"/>
            <a:chExt cx="444275" cy="398525"/>
          </a:xfrm>
        </p:grpSpPr>
        <p:sp>
          <p:nvSpPr>
            <p:cNvPr id="117" name="Google Shape;212;p3"/>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213;p3"/>
            <p:cNvSpPr/>
            <p:nvPr/>
          </p:nvSpPr>
          <p:spPr>
            <a:xfrm>
              <a:off x="2655910" y="2307376"/>
              <a:ext cx="95201"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119" name="Google Shape;214;p3"/>
          <p:cNvGrpSpPr>
            <a:grpSpLocks/>
          </p:cNvGrpSpPr>
          <p:nvPr userDrawn="1"/>
        </p:nvGrpSpPr>
        <p:grpSpPr bwMode="auto">
          <a:xfrm>
            <a:off x="7920038" y="5038725"/>
            <a:ext cx="219075" cy="280988"/>
            <a:chOff x="3243875" y="2372825"/>
            <a:chExt cx="291375" cy="281375"/>
          </a:xfrm>
        </p:grpSpPr>
        <p:sp>
          <p:nvSpPr>
            <p:cNvPr id="120" name="Google Shape;215;p3"/>
            <p:cNvSpPr/>
            <p:nvPr/>
          </p:nvSpPr>
          <p:spPr>
            <a:xfrm>
              <a:off x="3286103" y="2403030"/>
              <a:ext cx="206918"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1" name="Google Shape;216;p3"/>
            <p:cNvSpPr/>
            <p:nvPr/>
          </p:nvSpPr>
          <p:spPr>
            <a:xfrm>
              <a:off x="3302995" y="2403030"/>
              <a:ext cx="192138"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2" name="Google Shape;217;p3"/>
            <p:cNvSpPr/>
            <p:nvPr/>
          </p:nvSpPr>
          <p:spPr>
            <a:xfrm>
              <a:off x="3395897" y="2372825"/>
              <a:ext cx="10556"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3" name="Google Shape;218;p3"/>
            <p:cNvSpPr/>
            <p:nvPr/>
          </p:nvSpPr>
          <p:spPr>
            <a:xfrm>
              <a:off x="3243875" y="2495231"/>
              <a:ext cx="285040"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4" name="Google Shape;219;p3"/>
            <p:cNvSpPr/>
            <p:nvPr/>
          </p:nvSpPr>
          <p:spPr>
            <a:xfrm>
              <a:off x="3341000" y="2379184"/>
              <a:ext cx="103459"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5" name="Google Shape;220;p3"/>
            <p:cNvSpPr/>
            <p:nvPr/>
          </p:nvSpPr>
          <p:spPr>
            <a:xfrm>
              <a:off x="3267100" y="2458668"/>
              <a:ext cx="268150"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6" name="Google Shape;221;p3"/>
            <p:cNvSpPr/>
            <p:nvPr/>
          </p:nvSpPr>
          <p:spPr>
            <a:xfrm>
              <a:off x="3275546" y="2452309"/>
              <a:ext cx="257592"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127" name="Google Shape;222;p3"/>
            <p:cNvSpPr/>
            <p:nvPr/>
          </p:nvSpPr>
          <p:spPr>
            <a:xfrm>
              <a:off x="3328332" y="2385542"/>
              <a:ext cx="120350"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8" name="Google Shape;223;p3"/>
            <p:cNvSpPr/>
            <p:nvPr/>
          </p:nvSpPr>
          <p:spPr>
            <a:xfrm>
              <a:off x="3328332" y="2438003"/>
              <a:ext cx="133018"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9" name="Google Shape;224;p3"/>
            <p:cNvSpPr>
              <a:spLocks/>
            </p:cNvSpPr>
            <p:nvPr/>
          </p:nvSpPr>
          <p:spPr bwMode="auto">
            <a:xfrm>
              <a:off x="3357891" y="2469796"/>
              <a:ext cx="71788" cy="7153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30" name="Google Shape;225;p3"/>
          <p:cNvGrpSpPr>
            <a:grpSpLocks/>
          </p:cNvGrpSpPr>
          <p:nvPr userDrawn="1"/>
        </p:nvGrpSpPr>
        <p:grpSpPr bwMode="auto">
          <a:xfrm>
            <a:off x="8083556" y="714387"/>
            <a:ext cx="125413" cy="168275"/>
            <a:chOff x="4954425" y="2036375"/>
            <a:chExt cx="166675" cy="168575"/>
          </a:xfrm>
        </p:grpSpPr>
        <p:sp>
          <p:nvSpPr>
            <p:cNvPr id="131" name="Google Shape;226;p3"/>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27;p3"/>
            <p:cNvSpPr/>
            <p:nvPr/>
          </p:nvSpPr>
          <p:spPr>
            <a:xfrm>
              <a:off x="5009280" y="2104760"/>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33" name="Google Shape;228;p3"/>
          <p:cNvSpPr>
            <a:spLocks/>
          </p:cNvSpPr>
          <p:nvPr userDrawn="1"/>
        </p:nvSpPr>
        <p:spPr bwMode="auto">
          <a:xfrm>
            <a:off x="1182690" y="3597275"/>
            <a:ext cx="88900"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34" name="Google Shape;229;p3"/>
          <p:cNvSpPr/>
          <p:nvPr userDrawn="1"/>
        </p:nvSpPr>
        <p:spPr>
          <a:xfrm>
            <a:off x="7385050" y="3887788"/>
            <a:ext cx="65088"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135" name="Google Shape;230;p3"/>
          <p:cNvGrpSpPr>
            <a:grpSpLocks/>
          </p:cNvGrpSpPr>
          <p:nvPr userDrawn="1"/>
        </p:nvGrpSpPr>
        <p:grpSpPr bwMode="auto">
          <a:xfrm>
            <a:off x="955681" y="5541975"/>
            <a:ext cx="125413" cy="168275"/>
            <a:chOff x="4954425" y="2036375"/>
            <a:chExt cx="166675" cy="168575"/>
          </a:xfrm>
        </p:grpSpPr>
        <p:sp>
          <p:nvSpPr>
            <p:cNvPr id="136"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7" name="Google Shape;232;p3"/>
            <p:cNvSpPr/>
            <p:nvPr/>
          </p:nvSpPr>
          <p:spPr>
            <a:xfrm>
              <a:off x="5009280" y="2104759"/>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Tree>
    <p:extLst>
      <p:ext uri="{BB962C8B-B14F-4D97-AF65-F5344CB8AC3E}">
        <p14:creationId xmlns:p14="http://schemas.microsoft.com/office/powerpoint/2010/main" val="238282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16"/>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33"/>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35"/>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30"/>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34"/>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19"/>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p:cTn id="30" dur="1000" fill="hold"/>
                                        <p:tgtEl>
                                          <p:spTgt spid="74"/>
                                        </p:tgtEl>
                                        <p:attrNameLst>
                                          <p:attrName>ppt_w</p:attrName>
                                        </p:attrNameLst>
                                      </p:cBhvr>
                                      <p:tavLst>
                                        <p:tav tm="0">
                                          <p:val>
                                            <p:fltVal val="0"/>
                                          </p:val>
                                        </p:tav>
                                        <p:tav tm="100000">
                                          <p:val>
                                            <p:strVal val="#ppt_w"/>
                                          </p:val>
                                        </p:tav>
                                      </p:tavLst>
                                    </p:anim>
                                    <p:anim calcmode="lin" valueType="num">
                                      <p:cBhvr>
                                        <p:cTn id="31" dur="1000" fill="hold"/>
                                        <p:tgtEl>
                                          <p:spTgt spid="74"/>
                                        </p:tgtEl>
                                        <p:attrNameLst>
                                          <p:attrName>ppt_h</p:attrName>
                                        </p:attrNameLst>
                                      </p:cBhvr>
                                      <p:tavLst>
                                        <p:tav tm="0">
                                          <p:val>
                                            <p:fltVal val="0"/>
                                          </p:val>
                                        </p:tav>
                                        <p:tav tm="100000">
                                          <p:val>
                                            <p:strVal val="#ppt_h"/>
                                          </p:val>
                                        </p:tav>
                                      </p:tavLst>
                                    </p:anim>
                                    <p:anim calcmode="lin" valueType="num">
                                      <p:cBhvr>
                                        <p:cTn id="32" dur="1000" fill="hold"/>
                                        <p:tgtEl>
                                          <p:spTgt spid="74"/>
                                        </p:tgtEl>
                                        <p:attrNameLst>
                                          <p:attrName>style.rotation</p:attrName>
                                        </p:attrNameLst>
                                      </p:cBhvr>
                                      <p:tavLst>
                                        <p:tav tm="0">
                                          <p:val>
                                            <p:fltVal val="90"/>
                                          </p:val>
                                        </p:tav>
                                        <p:tav tm="100000">
                                          <p:val>
                                            <p:fltVal val="0"/>
                                          </p:val>
                                        </p:tav>
                                      </p:tavLst>
                                    </p:anim>
                                    <p:animEffect transition="in" filter="fade">
                                      <p:cBhvr>
                                        <p:cTn id="33" dur="1000"/>
                                        <p:tgtEl>
                                          <p:spTgt spid="74"/>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randombar(horizontal)">
                                      <p:cBhvr>
                                        <p:cTn id="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3" grpId="0"/>
      <p:bldP spid="133"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i="1"/>
            </a:lvl1pPr>
          </a:lstStyle>
          <a:p>
            <a:pPr>
              <a:defRPr/>
            </a:pPr>
            <a:fld id="{C01707E1-5D7C-498F-9010-7C843634E881}" type="datetimeFigureOut">
              <a:rPr lang="en-US"/>
              <a:pPr>
                <a:defRPr/>
              </a:pPr>
              <a:t>10/14/2024</a:t>
            </a:fld>
            <a:endParaRPr lang="en-US"/>
          </a:p>
        </p:txBody>
      </p:sp>
      <p:sp>
        <p:nvSpPr>
          <p:cNvPr id="6" name="Footer Placeholder 4"/>
          <p:cNvSpPr>
            <a:spLocks noGrp="1"/>
          </p:cNvSpPr>
          <p:nvPr>
            <p:ph type="ftr" sz="quarter" idx="11"/>
          </p:nvPr>
        </p:nvSpPr>
        <p:spPr/>
        <p:txBody>
          <a:bodyPr/>
          <a:lstStyle>
            <a:lvl1pPr>
              <a:defRPr i="1"/>
            </a:lvl1pPr>
          </a:lstStyle>
          <a:p>
            <a:pPr>
              <a:defRPr/>
            </a:pPr>
            <a:endParaRPr lang="en-US"/>
          </a:p>
        </p:txBody>
      </p:sp>
      <p:sp>
        <p:nvSpPr>
          <p:cNvPr id="7" name="Slide Number Placeholder 5"/>
          <p:cNvSpPr>
            <a:spLocks noGrp="1"/>
          </p:cNvSpPr>
          <p:nvPr>
            <p:ph type="sldNum" sz="quarter" idx="12"/>
          </p:nvPr>
        </p:nvSpPr>
        <p:spPr/>
        <p:txBody>
          <a:bodyPr/>
          <a:lstStyle>
            <a:lvl1pPr>
              <a:defRPr i="1"/>
            </a:lvl1pPr>
          </a:lstStyle>
          <a:p>
            <a:fld id="{C0547893-E4A4-4E88-A4A5-CCBA5E5678D9}" type="slidenum">
              <a:rPr lang="en-US" altLang="vi-VN"/>
              <a:pPr/>
              <a:t>‹#›</a:t>
            </a:fld>
            <a:endParaRPr lang="en-US" altLang="vi-VN"/>
          </a:p>
        </p:txBody>
      </p:sp>
    </p:spTree>
    <p:extLst>
      <p:ext uri="{BB962C8B-B14F-4D97-AF65-F5344CB8AC3E}">
        <p14:creationId xmlns:p14="http://schemas.microsoft.com/office/powerpoint/2010/main" val="2627049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i="1"/>
            </a:lvl1pPr>
          </a:lstStyle>
          <a:p>
            <a:pPr>
              <a:defRPr/>
            </a:pPr>
            <a:fld id="{02AF52CE-2D7E-412F-83AE-7E92C2BC0155}" type="datetimeFigureOut">
              <a:rPr lang="en-US"/>
              <a:pPr>
                <a:defRPr/>
              </a:pPr>
              <a:t>10/14/2024</a:t>
            </a:fld>
            <a:endParaRPr lang="en-US"/>
          </a:p>
        </p:txBody>
      </p:sp>
      <p:sp>
        <p:nvSpPr>
          <p:cNvPr id="8" name="Footer Placeholder 4"/>
          <p:cNvSpPr>
            <a:spLocks noGrp="1"/>
          </p:cNvSpPr>
          <p:nvPr>
            <p:ph type="ftr" sz="quarter" idx="11"/>
          </p:nvPr>
        </p:nvSpPr>
        <p:spPr/>
        <p:txBody>
          <a:bodyPr/>
          <a:lstStyle>
            <a:lvl1pPr>
              <a:defRPr i="1"/>
            </a:lvl1pPr>
          </a:lstStyle>
          <a:p>
            <a:pPr>
              <a:defRPr/>
            </a:pPr>
            <a:endParaRPr lang="en-US"/>
          </a:p>
        </p:txBody>
      </p:sp>
      <p:sp>
        <p:nvSpPr>
          <p:cNvPr id="9" name="Slide Number Placeholder 5"/>
          <p:cNvSpPr>
            <a:spLocks noGrp="1"/>
          </p:cNvSpPr>
          <p:nvPr>
            <p:ph type="sldNum" sz="quarter" idx="12"/>
          </p:nvPr>
        </p:nvSpPr>
        <p:spPr/>
        <p:txBody>
          <a:bodyPr/>
          <a:lstStyle>
            <a:lvl1pPr>
              <a:defRPr i="1"/>
            </a:lvl1pPr>
          </a:lstStyle>
          <a:p>
            <a:fld id="{4FBCA54B-97AD-492E-9855-DA4C9B763312}" type="slidenum">
              <a:rPr lang="en-US" altLang="vi-VN"/>
              <a:pPr/>
              <a:t>‹#›</a:t>
            </a:fld>
            <a:endParaRPr lang="en-US" altLang="vi-VN"/>
          </a:p>
        </p:txBody>
      </p:sp>
    </p:spTree>
    <p:extLst>
      <p:ext uri="{BB962C8B-B14F-4D97-AF65-F5344CB8AC3E}">
        <p14:creationId xmlns:p14="http://schemas.microsoft.com/office/powerpoint/2010/main" val="57907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i="1"/>
            </a:lvl1pPr>
          </a:lstStyle>
          <a:p>
            <a:pPr>
              <a:defRPr/>
            </a:pPr>
            <a:fld id="{C877FC52-D9BA-4511-98C4-F7CC99C128F9}" type="datetimeFigureOut">
              <a:rPr lang="en-US"/>
              <a:pPr>
                <a:defRPr/>
              </a:pPr>
              <a:t>10/14/2024</a:t>
            </a:fld>
            <a:endParaRPr lang="en-US"/>
          </a:p>
        </p:txBody>
      </p:sp>
      <p:sp>
        <p:nvSpPr>
          <p:cNvPr id="4" name="Footer Placeholder 4"/>
          <p:cNvSpPr>
            <a:spLocks noGrp="1"/>
          </p:cNvSpPr>
          <p:nvPr>
            <p:ph type="ftr" sz="quarter" idx="11"/>
          </p:nvPr>
        </p:nvSpPr>
        <p:spPr/>
        <p:txBody>
          <a:bodyPr/>
          <a:lstStyle>
            <a:lvl1pPr>
              <a:defRPr i="1"/>
            </a:lvl1pPr>
          </a:lstStyle>
          <a:p>
            <a:pPr>
              <a:defRPr/>
            </a:pPr>
            <a:endParaRPr lang="en-US"/>
          </a:p>
        </p:txBody>
      </p:sp>
      <p:sp>
        <p:nvSpPr>
          <p:cNvPr id="5" name="Slide Number Placeholder 5"/>
          <p:cNvSpPr>
            <a:spLocks noGrp="1"/>
          </p:cNvSpPr>
          <p:nvPr>
            <p:ph type="sldNum" sz="quarter" idx="12"/>
          </p:nvPr>
        </p:nvSpPr>
        <p:spPr/>
        <p:txBody>
          <a:bodyPr/>
          <a:lstStyle>
            <a:lvl1pPr>
              <a:defRPr i="1"/>
            </a:lvl1pPr>
          </a:lstStyle>
          <a:p>
            <a:fld id="{17786934-C79B-4C8B-B788-6130D842E3E0}" type="slidenum">
              <a:rPr lang="en-US" altLang="vi-VN"/>
              <a:pPr/>
              <a:t>‹#›</a:t>
            </a:fld>
            <a:endParaRPr lang="en-US" altLang="vi-VN"/>
          </a:p>
        </p:txBody>
      </p:sp>
    </p:spTree>
    <p:extLst>
      <p:ext uri="{BB962C8B-B14F-4D97-AF65-F5344CB8AC3E}">
        <p14:creationId xmlns:p14="http://schemas.microsoft.com/office/powerpoint/2010/main" val="3619430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i="1"/>
            </a:lvl1pPr>
          </a:lstStyle>
          <a:p>
            <a:pPr>
              <a:defRPr/>
            </a:pPr>
            <a:fld id="{25E88EC0-1149-421A-8A9B-C39F8F5B5449}" type="datetimeFigureOut">
              <a:rPr lang="en-US"/>
              <a:pPr>
                <a:defRPr/>
              </a:pPr>
              <a:t>10/14/2024</a:t>
            </a:fld>
            <a:endParaRPr lang="en-US"/>
          </a:p>
        </p:txBody>
      </p:sp>
      <p:sp>
        <p:nvSpPr>
          <p:cNvPr id="3" name="Footer Placeholder 4"/>
          <p:cNvSpPr>
            <a:spLocks noGrp="1"/>
          </p:cNvSpPr>
          <p:nvPr>
            <p:ph type="ftr" sz="quarter" idx="11"/>
          </p:nvPr>
        </p:nvSpPr>
        <p:spPr/>
        <p:txBody>
          <a:bodyPr/>
          <a:lstStyle>
            <a:lvl1pPr>
              <a:defRPr i="1"/>
            </a:lvl1pPr>
          </a:lstStyle>
          <a:p>
            <a:pPr>
              <a:defRPr/>
            </a:pPr>
            <a:endParaRPr lang="en-US"/>
          </a:p>
        </p:txBody>
      </p:sp>
      <p:sp>
        <p:nvSpPr>
          <p:cNvPr id="4" name="Slide Number Placeholder 5"/>
          <p:cNvSpPr>
            <a:spLocks noGrp="1"/>
          </p:cNvSpPr>
          <p:nvPr>
            <p:ph type="sldNum" sz="quarter" idx="12"/>
          </p:nvPr>
        </p:nvSpPr>
        <p:spPr/>
        <p:txBody>
          <a:bodyPr/>
          <a:lstStyle>
            <a:lvl1pPr>
              <a:defRPr i="1"/>
            </a:lvl1pPr>
          </a:lstStyle>
          <a:p>
            <a:fld id="{B95A929E-60A6-4D49-BF90-761FF518E263}" type="slidenum">
              <a:rPr lang="en-US" altLang="vi-VN"/>
              <a:pPr/>
              <a:t>‹#›</a:t>
            </a:fld>
            <a:endParaRPr lang="en-US" altLang="vi-VN"/>
          </a:p>
        </p:txBody>
      </p:sp>
    </p:spTree>
    <p:extLst>
      <p:ext uri="{BB962C8B-B14F-4D97-AF65-F5344CB8AC3E}">
        <p14:creationId xmlns:p14="http://schemas.microsoft.com/office/powerpoint/2010/main" val="753313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6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i="1"/>
            </a:lvl1pPr>
          </a:lstStyle>
          <a:p>
            <a:pPr>
              <a:defRPr/>
            </a:pPr>
            <a:fld id="{9BC6E829-1CF2-4056-B65B-CD33DD32C6A0}" type="datetimeFigureOut">
              <a:rPr lang="en-US"/>
              <a:pPr>
                <a:defRPr/>
              </a:pPr>
              <a:t>10/14/2024</a:t>
            </a:fld>
            <a:endParaRPr lang="en-US"/>
          </a:p>
        </p:txBody>
      </p:sp>
      <p:sp>
        <p:nvSpPr>
          <p:cNvPr id="6" name="Footer Placeholder 4"/>
          <p:cNvSpPr>
            <a:spLocks noGrp="1"/>
          </p:cNvSpPr>
          <p:nvPr>
            <p:ph type="ftr" sz="quarter" idx="11"/>
          </p:nvPr>
        </p:nvSpPr>
        <p:spPr/>
        <p:txBody>
          <a:bodyPr/>
          <a:lstStyle>
            <a:lvl1pPr>
              <a:defRPr i="1"/>
            </a:lvl1pPr>
          </a:lstStyle>
          <a:p>
            <a:pPr>
              <a:defRPr/>
            </a:pPr>
            <a:endParaRPr lang="en-US"/>
          </a:p>
        </p:txBody>
      </p:sp>
      <p:sp>
        <p:nvSpPr>
          <p:cNvPr id="7" name="Slide Number Placeholder 5"/>
          <p:cNvSpPr>
            <a:spLocks noGrp="1"/>
          </p:cNvSpPr>
          <p:nvPr>
            <p:ph type="sldNum" sz="quarter" idx="12"/>
          </p:nvPr>
        </p:nvSpPr>
        <p:spPr/>
        <p:txBody>
          <a:bodyPr/>
          <a:lstStyle>
            <a:lvl1pPr>
              <a:defRPr i="1"/>
            </a:lvl1pPr>
          </a:lstStyle>
          <a:p>
            <a:fld id="{BC42B506-313C-4C0D-A578-D72A56424576}" type="slidenum">
              <a:rPr lang="en-US" altLang="vi-VN"/>
              <a:pPr/>
              <a:t>‹#›</a:t>
            </a:fld>
            <a:endParaRPr lang="en-US" altLang="vi-VN"/>
          </a:p>
        </p:txBody>
      </p:sp>
    </p:spTree>
    <p:extLst>
      <p:ext uri="{BB962C8B-B14F-4D97-AF65-F5344CB8AC3E}">
        <p14:creationId xmlns:p14="http://schemas.microsoft.com/office/powerpoint/2010/main" val="1027728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2"/>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i="1"/>
            </a:lvl1pPr>
          </a:lstStyle>
          <a:p>
            <a:pPr>
              <a:defRPr/>
            </a:pPr>
            <a:fld id="{2144BBFC-C761-4EC3-B026-518441CE24B0}" type="datetimeFigureOut">
              <a:rPr lang="en-US"/>
              <a:pPr>
                <a:defRPr/>
              </a:pPr>
              <a:t>10/14/2024</a:t>
            </a:fld>
            <a:endParaRPr lang="en-US"/>
          </a:p>
        </p:txBody>
      </p:sp>
      <p:sp>
        <p:nvSpPr>
          <p:cNvPr id="6" name="Footer Placeholder 4"/>
          <p:cNvSpPr>
            <a:spLocks noGrp="1"/>
          </p:cNvSpPr>
          <p:nvPr>
            <p:ph type="ftr" sz="quarter" idx="11"/>
          </p:nvPr>
        </p:nvSpPr>
        <p:spPr/>
        <p:txBody>
          <a:bodyPr/>
          <a:lstStyle>
            <a:lvl1pPr>
              <a:defRPr i="1"/>
            </a:lvl1pPr>
          </a:lstStyle>
          <a:p>
            <a:pPr>
              <a:defRPr/>
            </a:pPr>
            <a:endParaRPr lang="en-US"/>
          </a:p>
        </p:txBody>
      </p:sp>
      <p:sp>
        <p:nvSpPr>
          <p:cNvPr id="7" name="Slide Number Placeholder 5"/>
          <p:cNvSpPr>
            <a:spLocks noGrp="1"/>
          </p:cNvSpPr>
          <p:nvPr>
            <p:ph type="sldNum" sz="quarter" idx="12"/>
          </p:nvPr>
        </p:nvSpPr>
        <p:spPr/>
        <p:txBody>
          <a:bodyPr/>
          <a:lstStyle>
            <a:lvl1pPr>
              <a:defRPr i="1"/>
            </a:lvl1pPr>
          </a:lstStyle>
          <a:p>
            <a:fld id="{AEA612D1-306D-41F4-ADD0-43196FC83E78}" type="slidenum">
              <a:rPr lang="en-US" altLang="vi-VN"/>
              <a:pPr/>
              <a:t>‹#›</a:t>
            </a:fld>
            <a:endParaRPr lang="en-US" altLang="vi-VN"/>
          </a:p>
        </p:txBody>
      </p:sp>
    </p:spTree>
    <p:extLst>
      <p:ext uri="{BB962C8B-B14F-4D97-AF65-F5344CB8AC3E}">
        <p14:creationId xmlns:p14="http://schemas.microsoft.com/office/powerpoint/2010/main" val="2279587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i="1"/>
            </a:lvl1pPr>
          </a:lstStyle>
          <a:p>
            <a:pPr>
              <a:defRPr/>
            </a:pPr>
            <a:fld id="{C9F4AB0A-4A3C-4BB1-B021-2C18FBF35D64}" type="datetimeFigureOut">
              <a:rPr lang="en-US"/>
              <a:pPr>
                <a:defRPr/>
              </a:pPr>
              <a:t>10/14/2024</a:t>
            </a:fld>
            <a:endParaRPr lang="en-US"/>
          </a:p>
        </p:txBody>
      </p:sp>
      <p:sp>
        <p:nvSpPr>
          <p:cNvPr id="5" name="Footer Placeholder 4"/>
          <p:cNvSpPr>
            <a:spLocks noGrp="1"/>
          </p:cNvSpPr>
          <p:nvPr>
            <p:ph type="ftr" sz="quarter" idx="11"/>
          </p:nvPr>
        </p:nvSpPr>
        <p:spPr/>
        <p:txBody>
          <a:bodyPr/>
          <a:lstStyle>
            <a:lvl1pPr>
              <a:defRPr i="1"/>
            </a:lvl1pPr>
          </a:lstStyle>
          <a:p>
            <a:pPr>
              <a:defRPr/>
            </a:pPr>
            <a:endParaRPr lang="en-US"/>
          </a:p>
        </p:txBody>
      </p:sp>
      <p:sp>
        <p:nvSpPr>
          <p:cNvPr id="6" name="Slide Number Placeholder 5"/>
          <p:cNvSpPr>
            <a:spLocks noGrp="1"/>
          </p:cNvSpPr>
          <p:nvPr>
            <p:ph type="sldNum" sz="quarter" idx="12"/>
          </p:nvPr>
        </p:nvSpPr>
        <p:spPr/>
        <p:txBody>
          <a:bodyPr/>
          <a:lstStyle>
            <a:lvl1pPr>
              <a:defRPr i="1"/>
            </a:lvl1pPr>
          </a:lstStyle>
          <a:p>
            <a:fld id="{B2F77357-FBD7-426A-80CE-837FA50D6335}" type="slidenum">
              <a:rPr lang="en-US" altLang="vi-VN"/>
              <a:pPr/>
              <a:t>‹#›</a:t>
            </a:fld>
            <a:endParaRPr lang="en-US" altLang="vi-VN"/>
          </a:p>
        </p:txBody>
      </p:sp>
    </p:spTree>
    <p:extLst>
      <p:ext uri="{BB962C8B-B14F-4D97-AF65-F5344CB8AC3E}">
        <p14:creationId xmlns:p14="http://schemas.microsoft.com/office/powerpoint/2010/main" val="3746325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i="1"/>
            </a:lvl1pPr>
          </a:lstStyle>
          <a:p>
            <a:pPr>
              <a:defRPr/>
            </a:pPr>
            <a:fld id="{7A8AA30F-A9D7-492D-936E-064CAADA4356}" type="datetimeFigureOut">
              <a:rPr lang="en-US"/>
              <a:pPr>
                <a:defRPr/>
              </a:pPr>
              <a:t>10/14/2024</a:t>
            </a:fld>
            <a:endParaRPr lang="en-US"/>
          </a:p>
        </p:txBody>
      </p:sp>
      <p:sp>
        <p:nvSpPr>
          <p:cNvPr id="5" name="Footer Placeholder 4"/>
          <p:cNvSpPr>
            <a:spLocks noGrp="1"/>
          </p:cNvSpPr>
          <p:nvPr>
            <p:ph type="ftr" sz="quarter" idx="11"/>
          </p:nvPr>
        </p:nvSpPr>
        <p:spPr/>
        <p:txBody>
          <a:bodyPr/>
          <a:lstStyle>
            <a:lvl1pPr>
              <a:defRPr i="1"/>
            </a:lvl1pPr>
          </a:lstStyle>
          <a:p>
            <a:pPr>
              <a:defRPr/>
            </a:pPr>
            <a:endParaRPr lang="en-US"/>
          </a:p>
        </p:txBody>
      </p:sp>
      <p:sp>
        <p:nvSpPr>
          <p:cNvPr id="6" name="Slide Number Placeholder 5"/>
          <p:cNvSpPr>
            <a:spLocks noGrp="1"/>
          </p:cNvSpPr>
          <p:nvPr>
            <p:ph type="sldNum" sz="quarter" idx="12"/>
          </p:nvPr>
        </p:nvSpPr>
        <p:spPr/>
        <p:txBody>
          <a:bodyPr/>
          <a:lstStyle>
            <a:lvl1pPr>
              <a:defRPr i="1"/>
            </a:lvl1pPr>
          </a:lstStyle>
          <a:p>
            <a:fld id="{548A63CD-7B55-4A27-A450-5F42E9C8FA47}" type="slidenum">
              <a:rPr lang="en-US" altLang="vi-VN"/>
              <a:pPr/>
              <a:t>‹#›</a:t>
            </a:fld>
            <a:endParaRPr lang="en-US" altLang="vi-VN"/>
          </a:p>
        </p:txBody>
      </p:sp>
    </p:spTree>
    <p:extLst>
      <p:ext uri="{BB962C8B-B14F-4D97-AF65-F5344CB8AC3E}">
        <p14:creationId xmlns:p14="http://schemas.microsoft.com/office/powerpoint/2010/main" val="32456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916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28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E46C0A"/>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a:spLocks/>
            </p:cNvSpPr>
            <p:nvPr/>
          </p:nvSpPr>
          <p:spPr bwMode="auto">
            <a:xfrm>
              <a:off x="661380" y="219519"/>
              <a:ext cx="8068625"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p:cNvSpPr/>
          <p:nvPr userDrawn="1"/>
        </p:nvSpPr>
        <p:spPr>
          <a:xfrm rot="126755">
            <a:off x="2319338" y="1090613"/>
            <a:ext cx="4162425" cy="4730750"/>
          </a:xfrm>
          <a:prstGeom prst="rect">
            <a:avLst/>
          </a:prstGeom>
          <a:solidFill>
            <a:schemeClr val="accent5">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i="0" dirty="0">
              <a:solidFill>
                <a:prstClr val="black"/>
              </a:solidFill>
              <a:latin typeface="Arial"/>
            </a:endParaRPr>
          </a:p>
        </p:txBody>
      </p:sp>
      <p:sp>
        <p:nvSpPr>
          <p:cNvPr id="71" name="Google Shape;1766;p26"/>
          <p:cNvSpPr/>
          <p:nvPr userDrawn="1"/>
        </p:nvSpPr>
        <p:spPr>
          <a:xfrm rot="21464125">
            <a:off x="2108206" y="773125"/>
            <a:ext cx="963613"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2" name="Google Shape;1767;p26"/>
          <p:cNvSpPr/>
          <p:nvPr userDrawn="1"/>
        </p:nvSpPr>
        <p:spPr>
          <a:xfrm rot="4829593">
            <a:off x="5537206" y="1168407"/>
            <a:ext cx="1546225" cy="83185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3" name="TextBox 72"/>
          <p:cNvSpPr txBox="1"/>
          <p:nvPr userDrawn="1"/>
        </p:nvSpPr>
        <p:spPr>
          <a:xfrm>
            <a:off x="2711451" y="1557350"/>
            <a:ext cx="3563938" cy="2746375"/>
          </a:xfrm>
          <a:prstGeom prst="rect">
            <a:avLst/>
          </a:prstGeom>
          <a:noFill/>
        </p:spPr>
        <p:txBody>
          <a:bodyPr>
            <a:spAutoFit/>
          </a:bodyPr>
          <a:lstStyle/>
          <a:p>
            <a:pPr algn="ctr" eaLnBrk="1" fontAlgn="auto" hangingPunct="1">
              <a:spcBef>
                <a:spcPts val="0"/>
              </a:spcBef>
              <a:spcAft>
                <a:spcPts val="0"/>
              </a:spcAft>
              <a:defRPr/>
            </a:pPr>
            <a:r>
              <a:rPr lang="vi-VN" sz="8625" i="0">
                <a:solidFill>
                  <a:srgbClr val="002060"/>
                </a:solidFill>
                <a:latin typeface="+mj-lt"/>
              </a:rPr>
              <a:t>LUYỆN TẬP</a:t>
            </a:r>
            <a:endParaRPr lang="vi-VN" sz="8625" i="0" dirty="0">
              <a:solidFill>
                <a:srgbClr val="002060"/>
              </a:solidFill>
              <a:latin typeface="+mj-lt"/>
            </a:endParaRPr>
          </a:p>
        </p:txBody>
      </p:sp>
      <p:grpSp>
        <p:nvGrpSpPr>
          <p:cNvPr id="74" name="Google Shape;939;p32"/>
          <p:cNvGrpSpPr>
            <a:grpSpLocks/>
          </p:cNvGrpSpPr>
          <p:nvPr userDrawn="1"/>
        </p:nvGrpSpPr>
        <p:grpSpPr bwMode="auto">
          <a:xfrm>
            <a:off x="1652594" y="3949700"/>
            <a:ext cx="1481137" cy="2020888"/>
            <a:chOff x="2718975" y="493050"/>
            <a:chExt cx="2013175" cy="2066600"/>
          </a:xfrm>
        </p:grpSpPr>
        <p:sp>
          <p:nvSpPr>
            <p:cNvPr id="75" name="Google Shape;940;p32"/>
            <p:cNvSpPr>
              <a:spLocks/>
            </p:cNvSpPr>
            <p:nvPr/>
          </p:nvSpPr>
          <p:spPr bwMode="auto">
            <a:xfrm>
              <a:off x="3297251" y="2415166"/>
              <a:ext cx="962354" cy="144484"/>
            </a:xfrm>
            <a:custGeom>
              <a:avLst/>
              <a:gdLst>
                <a:gd name="T0" fmla="*/ 2147483646 w 38517"/>
                <a:gd name="T1" fmla="*/ 2147483646 h 5748"/>
                <a:gd name="T2" fmla="*/ 2147483646 w 38517"/>
                <a:gd name="T3" fmla="*/ 2147483646 h 5748"/>
                <a:gd name="T4" fmla="*/ 2147483646 w 38517"/>
                <a:gd name="T5" fmla="*/ 2147483646 h 5748"/>
                <a:gd name="T6" fmla="*/ 2147483646 w 38517"/>
                <a:gd name="T7" fmla="*/ 2147483646 h 5748"/>
                <a:gd name="T8" fmla="*/ 2147483646 w 38517"/>
                <a:gd name="T9" fmla="*/ 2147483646 h 5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941;p32"/>
            <p:cNvSpPr>
              <a:spLocks/>
            </p:cNvSpPr>
            <p:nvPr/>
          </p:nvSpPr>
          <p:spPr bwMode="auto">
            <a:xfrm>
              <a:off x="3853949" y="2191136"/>
              <a:ext cx="379763" cy="366890"/>
            </a:xfrm>
            <a:custGeom>
              <a:avLst/>
              <a:gdLst>
                <a:gd name="T0" fmla="*/ 2147483646 w 15260"/>
                <a:gd name="T1" fmla="*/ 2147483646 h 14672"/>
                <a:gd name="T2" fmla="*/ 2147483646 w 15260"/>
                <a:gd name="T3" fmla="*/ 2147483646 h 14672"/>
                <a:gd name="T4" fmla="*/ 2147483646 w 15260"/>
                <a:gd name="T5" fmla="*/ 2147483646 h 14672"/>
                <a:gd name="T6" fmla="*/ 2147483646 w 15260"/>
                <a:gd name="T7" fmla="*/ 2147483646 h 14672"/>
                <a:gd name="T8" fmla="*/ 2147483646 w 15260"/>
                <a:gd name="T9" fmla="*/ 2147483646 h 14672"/>
                <a:gd name="T10" fmla="*/ 2147483646 w 15260"/>
                <a:gd name="T11" fmla="*/ 2147483646 h 14672"/>
                <a:gd name="T12" fmla="*/ 2147483646 w 15260"/>
                <a:gd name="T13" fmla="*/ 2147483646 h 14672"/>
                <a:gd name="T14" fmla="*/ 2147483646 w 15260"/>
                <a:gd name="T15" fmla="*/ 2147483646 h 14672"/>
                <a:gd name="T16" fmla="*/ 2147483646 w 15260"/>
                <a:gd name="T17" fmla="*/ 2147483646 h 14672"/>
                <a:gd name="T18" fmla="*/ 2147483646 w 15260"/>
                <a:gd name="T19" fmla="*/ 2147483646 h 14672"/>
                <a:gd name="T20" fmla="*/ 2147483646 w 15260"/>
                <a:gd name="T21" fmla="*/ 2147483646 h 14672"/>
                <a:gd name="T22" fmla="*/ 2147483646 w 15260"/>
                <a:gd name="T23" fmla="*/ 2147483646 h 14672"/>
                <a:gd name="T24" fmla="*/ 2147483646 w 15260"/>
                <a:gd name="T25" fmla="*/ 2147483646 h 14672"/>
                <a:gd name="T26" fmla="*/ 2147483646 w 15260"/>
                <a:gd name="T27" fmla="*/ 2147483646 h 14672"/>
                <a:gd name="T28" fmla="*/ 2147483646 w 15260"/>
                <a:gd name="T29" fmla="*/ 2147483646 h 14672"/>
                <a:gd name="T30" fmla="*/ 2147483646 w 15260"/>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942;p32"/>
            <p:cNvSpPr>
              <a:spLocks/>
            </p:cNvSpPr>
            <p:nvPr/>
          </p:nvSpPr>
          <p:spPr bwMode="auto">
            <a:xfrm>
              <a:off x="3976939" y="2374581"/>
              <a:ext cx="194197" cy="180198"/>
            </a:xfrm>
            <a:custGeom>
              <a:avLst/>
              <a:gdLst>
                <a:gd name="T0" fmla="*/ 2147483646 w 7832"/>
                <a:gd name="T1" fmla="*/ 0 h 7260"/>
                <a:gd name="T2" fmla="*/ 2147483646 w 7832"/>
                <a:gd name="T3" fmla="*/ 2147483646 h 7260"/>
                <a:gd name="T4" fmla="*/ 2147483646 w 7832"/>
                <a:gd name="T5" fmla="*/ 2147483646 h 7260"/>
                <a:gd name="T6" fmla="*/ 2147483646 w 7832"/>
                <a:gd name="T7" fmla="*/ 2147483646 h 7260"/>
                <a:gd name="T8" fmla="*/ 2147483646 w 7832"/>
                <a:gd name="T9" fmla="*/ 2147483646 h 7260"/>
                <a:gd name="T10" fmla="*/ 2147483646 w 7832"/>
                <a:gd name="T11" fmla="*/ 2147483646 h 7260"/>
                <a:gd name="T12" fmla="*/ 2147483646 w 7832"/>
                <a:gd name="T13" fmla="*/ 2147483646 h 7260"/>
                <a:gd name="T14" fmla="*/ 2147483646 w 7832"/>
                <a:gd name="T15" fmla="*/ 2147483646 h 7260"/>
                <a:gd name="T16" fmla="*/ 2147483646 w 7832"/>
                <a:gd name="T17" fmla="*/ 2147483646 h 7260"/>
                <a:gd name="T18" fmla="*/ 2147483646 w 7832"/>
                <a:gd name="T19" fmla="*/ 0 h 7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943;p32"/>
            <p:cNvSpPr>
              <a:spLocks/>
            </p:cNvSpPr>
            <p:nvPr/>
          </p:nvSpPr>
          <p:spPr bwMode="auto">
            <a:xfrm>
              <a:off x="3366298" y="2191136"/>
              <a:ext cx="381920" cy="366890"/>
            </a:xfrm>
            <a:custGeom>
              <a:avLst/>
              <a:gdLst>
                <a:gd name="T0" fmla="*/ 2147483646 w 15259"/>
                <a:gd name="T1" fmla="*/ 2147483646 h 14672"/>
                <a:gd name="T2" fmla="*/ 2147483646 w 15259"/>
                <a:gd name="T3" fmla="*/ 2147483646 h 14672"/>
                <a:gd name="T4" fmla="*/ 2147483646 w 15259"/>
                <a:gd name="T5" fmla="*/ 2147483646 h 14672"/>
                <a:gd name="T6" fmla="*/ 2147483646 w 15259"/>
                <a:gd name="T7" fmla="*/ 2147483646 h 14672"/>
                <a:gd name="T8" fmla="*/ 2147483646 w 15259"/>
                <a:gd name="T9" fmla="*/ 2147483646 h 14672"/>
                <a:gd name="T10" fmla="*/ 2147483646 w 15259"/>
                <a:gd name="T11" fmla="*/ 2147483646 h 14672"/>
                <a:gd name="T12" fmla="*/ 2147483646 w 15259"/>
                <a:gd name="T13" fmla="*/ 2147483646 h 14672"/>
                <a:gd name="T14" fmla="*/ 2147483646 w 15259"/>
                <a:gd name="T15" fmla="*/ 2147483646 h 14672"/>
                <a:gd name="T16" fmla="*/ 2147483646 w 15259"/>
                <a:gd name="T17" fmla="*/ 2147483646 h 14672"/>
                <a:gd name="T18" fmla="*/ 2147483646 w 15259"/>
                <a:gd name="T19" fmla="*/ 2147483646 h 14672"/>
                <a:gd name="T20" fmla="*/ 2147483646 w 15259"/>
                <a:gd name="T21" fmla="*/ 2147483646 h 14672"/>
                <a:gd name="T22" fmla="*/ 2147483646 w 15259"/>
                <a:gd name="T23" fmla="*/ 2147483646 h 14672"/>
                <a:gd name="T24" fmla="*/ 2147483646 w 15259"/>
                <a:gd name="T25" fmla="*/ 2147483646 h 14672"/>
                <a:gd name="T26" fmla="*/ 2147483646 w 15259"/>
                <a:gd name="T27" fmla="*/ 2147483646 h 14672"/>
                <a:gd name="T28" fmla="*/ 2147483646 w 15259"/>
                <a:gd name="T29" fmla="*/ 2147483646 h 14672"/>
                <a:gd name="T30" fmla="*/ 2147483646 w 15259"/>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944;p32"/>
            <p:cNvSpPr>
              <a:spLocks/>
            </p:cNvSpPr>
            <p:nvPr/>
          </p:nvSpPr>
          <p:spPr bwMode="auto">
            <a:xfrm>
              <a:off x="3426715" y="2377828"/>
              <a:ext cx="198513" cy="176951"/>
            </a:xfrm>
            <a:custGeom>
              <a:avLst/>
              <a:gdLst>
                <a:gd name="T0" fmla="*/ 2147483646 w 7966"/>
                <a:gd name="T1" fmla="*/ 2147483646 h 7126"/>
                <a:gd name="T2" fmla="*/ 2147483646 w 7966"/>
                <a:gd name="T3" fmla="*/ 2147483646 h 7126"/>
                <a:gd name="T4" fmla="*/ 2147483646 w 7966"/>
                <a:gd name="T5" fmla="*/ 2147483646 h 7126"/>
                <a:gd name="T6" fmla="*/ 2147483646 w 7966"/>
                <a:gd name="T7" fmla="*/ 2147483646 h 7126"/>
                <a:gd name="T8" fmla="*/ 2147483646 w 7966"/>
                <a:gd name="T9" fmla="*/ 2147483646 h 7126"/>
                <a:gd name="T10" fmla="*/ 2147483646 w 7966"/>
                <a:gd name="T11" fmla="*/ 2147483646 h 7126"/>
                <a:gd name="T12" fmla="*/ 2147483646 w 7966"/>
                <a:gd name="T13" fmla="*/ 2147483646 h 7126"/>
                <a:gd name="T14" fmla="*/ 2147483646 w 7966"/>
                <a:gd name="T15" fmla="*/ 2147483646 h 7126"/>
                <a:gd name="T16" fmla="*/ 2147483646 w 7966"/>
                <a:gd name="T17" fmla="*/ 2147483646 h 7126"/>
                <a:gd name="T18" fmla="*/ 2147483646 w 7966"/>
                <a:gd name="T19" fmla="*/ 2147483646 h 7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945;p32"/>
            <p:cNvSpPr/>
            <p:nvPr/>
          </p:nvSpPr>
          <p:spPr>
            <a:xfrm>
              <a:off x="3366298" y="2481726"/>
              <a:ext cx="112203" cy="7630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1" name="Google Shape;946;p32"/>
            <p:cNvSpPr/>
            <p:nvPr/>
          </p:nvSpPr>
          <p:spPr>
            <a:xfrm>
              <a:off x="4123666" y="2481726"/>
              <a:ext cx="110046" cy="7630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2" name="Google Shape;947;p32"/>
            <p:cNvSpPr/>
            <p:nvPr/>
          </p:nvSpPr>
          <p:spPr>
            <a:xfrm>
              <a:off x="3558337" y="1746322"/>
              <a:ext cx="474704" cy="610402"/>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3" name="Google Shape;948;p32"/>
            <p:cNvSpPr>
              <a:spLocks/>
            </p:cNvSpPr>
            <p:nvPr/>
          </p:nvSpPr>
          <p:spPr bwMode="auto">
            <a:xfrm>
              <a:off x="3597176" y="2020678"/>
              <a:ext cx="15105" cy="112015"/>
            </a:xfrm>
            <a:custGeom>
              <a:avLst/>
              <a:gdLst>
                <a:gd name="T0" fmla="*/ 2147483646 w 573"/>
                <a:gd name="T1" fmla="*/ 2147483646 h 4471"/>
                <a:gd name="T2" fmla="*/ 2147483646 w 573"/>
                <a:gd name="T3" fmla="*/ 2147483646 h 4471"/>
                <a:gd name="T4" fmla="*/ 2147483646 w 573"/>
                <a:gd name="T5" fmla="*/ 2147483646 h 4471"/>
                <a:gd name="T6" fmla="*/ 2147483646 w 573"/>
                <a:gd name="T7" fmla="*/ 2147483646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3" h="4471" extrusionOk="0">
                  <a:moveTo>
                    <a:pt x="572" y="1"/>
                  </a:moveTo>
                  <a:cubicBezTo>
                    <a:pt x="572" y="1547"/>
                    <a:pt x="270" y="3093"/>
                    <a:pt x="1" y="4471"/>
                  </a:cubicBezTo>
                  <a:cubicBezTo>
                    <a:pt x="270" y="3093"/>
                    <a:pt x="572" y="1547"/>
                    <a:pt x="572" y="1"/>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949;p32"/>
            <p:cNvSpPr/>
            <p:nvPr/>
          </p:nvSpPr>
          <p:spPr>
            <a:xfrm>
              <a:off x="3595019" y="1907040"/>
              <a:ext cx="60417" cy="251628"/>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5" name="Google Shape;950;p32"/>
            <p:cNvSpPr>
              <a:spLocks/>
            </p:cNvSpPr>
            <p:nvPr/>
          </p:nvSpPr>
          <p:spPr bwMode="auto">
            <a:xfrm>
              <a:off x="3966151" y="1984963"/>
              <a:ext cx="30208" cy="147730"/>
            </a:xfrm>
            <a:custGeom>
              <a:avLst/>
              <a:gdLst>
                <a:gd name="T0" fmla="*/ 0 w 1244"/>
                <a:gd name="T1" fmla="*/ 0 h 5882"/>
                <a:gd name="T2" fmla="*/ 2147483646 w 1244"/>
                <a:gd name="T3" fmla="*/ 2147483646 h 5882"/>
                <a:gd name="T4" fmla="*/ 2147483646 w 1244"/>
                <a:gd name="T5" fmla="*/ 2147483646 h 5882"/>
                <a:gd name="T6" fmla="*/ 2147483646 w 1244"/>
                <a:gd name="T7" fmla="*/ 2147483646 h 5882"/>
                <a:gd name="T8" fmla="*/ 2147483646 w 1244"/>
                <a:gd name="T9" fmla="*/ 2147483646 h 5882"/>
                <a:gd name="T10" fmla="*/ 0 w 1244"/>
                <a:gd name="T11" fmla="*/ 0 h 58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5882" extrusionOk="0">
                  <a:moveTo>
                    <a:pt x="0" y="0"/>
                  </a:moveTo>
                  <a:cubicBezTo>
                    <a:pt x="0" y="1983"/>
                    <a:pt x="404" y="3933"/>
                    <a:pt x="1109" y="5747"/>
                  </a:cubicBezTo>
                  <a:lnTo>
                    <a:pt x="1244" y="5882"/>
                  </a:lnTo>
                  <a:lnTo>
                    <a:pt x="1109" y="5747"/>
                  </a:lnTo>
                  <a:cubicBezTo>
                    <a:pt x="404" y="3933"/>
                    <a:pt x="0" y="1983"/>
                    <a:pt x="0" y="0"/>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6" name="Google Shape;951;p32"/>
            <p:cNvSpPr/>
            <p:nvPr/>
          </p:nvSpPr>
          <p:spPr>
            <a:xfrm>
              <a:off x="3877683" y="1851844"/>
              <a:ext cx="116518" cy="308448"/>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7" name="Google Shape;952;p32"/>
            <p:cNvSpPr/>
            <p:nvPr/>
          </p:nvSpPr>
          <p:spPr>
            <a:xfrm>
              <a:off x="3487132" y="2127823"/>
              <a:ext cx="621430" cy="373384"/>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8" name="Google Shape;953;p32"/>
            <p:cNvSpPr>
              <a:spLocks/>
            </p:cNvSpPr>
            <p:nvPr/>
          </p:nvSpPr>
          <p:spPr bwMode="auto">
            <a:xfrm>
              <a:off x="3487132" y="2132693"/>
              <a:ext cx="110044" cy="224030"/>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2147483646 w 4471"/>
                <a:gd name="T11" fmla="*/ 2147483646 h 8975"/>
                <a:gd name="T12" fmla="*/ 2147483646 w 4471"/>
                <a:gd name="T13" fmla="*/ 2147483646 h 89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1" h="8975" extrusionOk="0">
                  <a:moveTo>
                    <a:pt x="4336" y="1"/>
                  </a:moveTo>
                  <a:lnTo>
                    <a:pt x="1" y="8974"/>
                  </a:lnTo>
                  <a:lnTo>
                    <a:pt x="4336" y="1"/>
                  </a:lnTo>
                  <a:lnTo>
                    <a:pt x="4471" y="1"/>
                  </a:lnTo>
                  <a:lnTo>
                    <a:pt x="4336"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954;p32"/>
            <p:cNvSpPr>
              <a:spLocks/>
            </p:cNvSpPr>
            <p:nvPr/>
          </p:nvSpPr>
          <p:spPr bwMode="auto">
            <a:xfrm>
              <a:off x="3597176" y="2132693"/>
              <a:ext cx="0" cy="0"/>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955;p32"/>
            <p:cNvSpPr/>
            <p:nvPr/>
          </p:nvSpPr>
          <p:spPr>
            <a:xfrm>
              <a:off x="3487132" y="2132693"/>
              <a:ext cx="159673" cy="230524"/>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1" name="Google Shape;956;p32"/>
            <p:cNvSpPr>
              <a:spLocks/>
            </p:cNvSpPr>
            <p:nvPr/>
          </p:nvSpPr>
          <p:spPr bwMode="auto">
            <a:xfrm>
              <a:off x="3996360" y="2132693"/>
              <a:ext cx="112203" cy="224030"/>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1" h="8975" extrusionOk="0">
                  <a:moveTo>
                    <a:pt x="1" y="1"/>
                  </a:moveTo>
                  <a:lnTo>
                    <a:pt x="1" y="1"/>
                  </a:lnTo>
                  <a:lnTo>
                    <a:pt x="4471" y="8974"/>
                  </a:lnTo>
                  <a:lnTo>
                    <a:pt x="1"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957;p32"/>
            <p:cNvSpPr>
              <a:spLocks/>
            </p:cNvSpPr>
            <p:nvPr/>
          </p:nvSpPr>
          <p:spPr bwMode="auto">
            <a:xfrm>
              <a:off x="3994201" y="2127823"/>
              <a:ext cx="2158" cy="4870"/>
            </a:xfrm>
            <a:custGeom>
              <a:avLst/>
              <a:gdLst>
                <a:gd name="T0" fmla="*/ 0 w 135"/>
                <a:gd name="T1" fmla="*/ 0 h 135"/>
                <a:gd name="T2" fmla="*/ 0 w 135"/>
                <a:gd name="T3" fmla="*/ 2147483646 h 135"/>
                <a:gd name="T4" fmla="*/ 2147483646 w 135"/>
                <a:gd name="T5" fmla="*/ 2147483646 h 135"/>
                <a:gd name="T6" fmla="*/ 0 w 135"/>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135" extrusionOk="0">
                  <a:moveTo>
                    <a:pt x="0" y="0"/>
                  </a:moveTo>
                  <a:lnTo>
                    <a:pt x="0" y="135"/>
                  </a:lnTo>
                  <a:lnTo>
                    <a:pt x="135" y="135"/>
                  </a:lnTo>
                  <a:lnTo>
                    <a:pt x="0" y="0"/>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958;p32"/>
            <p:cNvSpPr>
              <a:spLocks/>
            </p:cNvSpPr>
            <p:nvPr/>
          </p:nvSpPr>
          <p:spPr bwMode="auto">
            <a:xfrm>
              <a:off x="3933785" y="2127823"/>
              <a:ext cx="60417" cy="25975"/>
            </a:xfrm>
            <a:custGeom>
              <a:avLst/>
              <a:gdLst>
                <a:gd name="T0" fmla="*/ 2147483646 w 2387"/>
                <a:gd name="T1" fmla="*/ 0 h 976"/>
                <a:gd name="T2" fmla="*/ 2147483646 w 2387"/>
                <a:gd name="T3" fmla="*/ 0 h 976"/>
                <a:gd name="T4" fmla="*/ 2147483646 w 2387"/>
                <a:gd name="T5" fmla="*/ 2147483646 h 976"/>
                <a:gd name="T6" fmla="*/ 2147483646 w 2387"/>
                <a:gd name="T7" fmla="*/ 2147483646 h 976"/>
                <a:gd name="T8" fmla="*/ 2147483646 w 2387"/>
                <a:gd name="T9" fmla="*/ 0 h 976"/>
                <a:gd name="T10" fmla="*/ 2147483646 w 2387"/>
                <a:gd name="T11" fmla="*/ 2147483646 h 976"/>
                <a:gd name="T12" fmla="*/ 2147483646 w 2387"/>
                <a:gd name="T13" fmla="*/ 2147483646 h 976"/>
                <a:gd name="T14" fmla="*/ 0 w 2387"/>
                <a:gd name="T15" fmla="*/ 2147483646 h 976"/>
                <a:gd name="T16" fmla="*/ 2147483646 w 2387"/>
                <a:gd name="T17" fmla="*/ 2147483646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87" h="976" extrusionOk="0">
                  <a:moveTo>
                    <a:pt x="2386" y="0"/>
                  </a:moveTo>
                  <a:lnTo>
                    <a:pt x="2386" y="0"/>
                  </a:lnTo>
                  <a:cubicBezTo>
                    <a:pt x="2324" y="33"/>
                    <a:pt x="2262" y="64"/>
                    <a:pt x="2200" y="95"/>
                  </a:cubicBez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959;p32"/>
            <p:cNvSpPr/>
            <p:nvPr/>
          </p:nvSpPr>
          <p:spPr>
            <a:xfrm>
              <a:off x="3933785" y="2127823"/>
              <a:ext cx="174778" cy="238641"/>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5" name="Google Shape;960;p32"/>
            <p:cNvSpPr>
              <a:spLocks/>
            </p:cNvSpPr>
            <p:nvPr/>
          </p:nvSpPr>
          <p:spPr bwMode="auto">
            <a:xfrm>
              <a:off x="3802163" y="2093731"/>
              <a:ext cx="107887" cy="238642"/>
            </a:xfrm>
            <a:custGeom>
              <a:avLst/>
              <a:gdLst>
                <a:gd name="T0" fmla="*/ 2147483646 w 4336"/>
                <a:gd name="T1" fmla="*/ 2147483646 h 9546"/>
                <a:gd name="T2" fmla="*/ 2147483646 w 4336"/>
                <a:gd name="T3" fmla="*/ 2147483646 h 9546"/>
                <a:gd name="T4" fmla="*/ 0 w 4336"/>
                <a:gd name="T5" fmla="*/ 2147483646 h 9546"/>
                <a:gd name="T6" fmla="*/ 2147483646 w 4336"/>
                <a:gd name="T7" fmla="*/ 2147483646 h 9546"/>
                <a:gd name="T8" fmla="*/ 2147483646 w 4336"/>
                <a:gd name="T9" fmla="*/ 2147483646 h 9546"/>
                <a:gd name="T10" fmla="*/ 2147483646 w 4336"/>
                <a:gd name="T11" fmla="*/ 2147483646 h 9546"/>
                <a:gd name="T12" fmla="*/ 2147483646 w 4336"/>
                <a:gd name="T13" fmla="*/ 2147483646 h 9546"/>
                <a:gd name="T14" fmla="*/ 2147483646 w 4336"/>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961;p32"/>
            <p:cNvSpPr/>
            <p:nvPr/>
          </p:nvSpPr>
          <p:spPr>
            <a:xfrm>
              <a:off x="3815109" y="1806388"/>
              <a:ext cx="146727" cy="241887"/>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7" name="Google Shape;962;p32"/>
            <p:cNvSpPr>
              <a:spLocks/>
            </p:cNvSpPr>
            <p:nvPr/>
          </p:nvSpPr>
          <p:spPr bwMode="auto">
            <a:xfrm>
              <a:off x="3808635" y="2045029"/>
              <a:ext cx="140254" cy="51949"/>
            </a:xfrm>
            <a:custGeom>
              <a:avLst/>
              <a:gdLst>
                <a:gd name="T0" fmla="*/ 2147483646 w 5614"/>
                <a:gd name="T1" fmla="*/ 2147483646 h 2118"/>
                <a:gd name="T2" fmla="*/ 2147483646 w 5614"/>
                <a:gd name="T3" fmla="*/ 2147483646 h 2118"/>
                <a:gd name="T4" fmla="*/ 2147483646 w 5614"/>
                <a:gd name="T5" fmla="*/ 2147483646 h 2118"/>
                <a:gd name="T6" fmla="*/ 2147483646 w 5614"/>
                <a:gd name="T7" fmla="*/ 2147483646 h 2118"/>
                <a:gd name="T8" fmla="*/ 2147483646 w 5614"/>
                <a:gd name="T9" fmla="*/ 2147483646 h 2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14" h="2118" extrusionOk="0">
                  <a:moveTo>
                    <a:pt x="5614" y="1"/>
                  </a:moveTo>
                  <a:lnTo>
                    <a:pt x="135" y="135"/>
                  </a:lnTo>
                  <a:lnTo>
                    <a:pt x="1" y="2118"/>
                  </a:lnTo>
                  <a:lnTo>
                    <a:pt x="4336" y="1950"/>
                  </a:lnTo>
                  <a:lnTo>
                    <a:pt x="561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963;p32"/>
            <p:cNvSpPr>
              <a:spLocks/>
            </p:cNvSpPr>
            <p:nvPr/>
          </p:nvSpPr>
          <p:spPr bwMode="auto">
            <a:xfrm>
              <a:off x="3618754" y="2045029"/>
              <a:ext cx="144570" cy="48702"/>
            </a:xfrm>
            <a:custGeom>
              <a:avLst/>
              <a:gdLst>
                <a:gd name="T0" fmla="*/ 0 w 5748"/>
                <a:gd name="T1" fmla="*/ 2147483646 h 1950"/>
                <a:gd name="T2" fmla="*/ 2147483646 w 5748"/>
                <a:gd name="T3" fmla="*/ 2147483646 h 1950"/>
                <a:gd name="T4" fmla="*/ 2147483646 w 5748"/>
                <a:gd name="T5" fmla="*/ 2147483646 h 1950"/>
                <a:gd name="T6" fmla="*/ 2147483646 w 5748"/>
                <a:gd name="T7" fmla="*/ 2147483646 h 1950"/>
                <a:gd name="T8" fmla="*/ 0 w 5748"/>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8" h="1950" extrusionOk="0">
                  <a:moveTo>
                    <a:pt x="0" y="1"/>
                  </a:moveTo>
                  <a:lnTo>
                    <a:pt x="1412" y="1950"/>
                  </a:lnTo>
                  <a:lnTo>
                    <a:pt x="5747" y="1950"/>
                  </a:lnTo>
                  <a:lnTo>
                    <a:pt x="5478"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964;p32"/>
            <p:cNvSpPr/>
            <p:nvPr/>
          </p:nvSpPr>
          <p:spPr>
            <a:xfrm>
              <a:off x="3612281" y="1806388"/>
              <a:ext cx="144568" cy="238641"/>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0" name="Google Shape;965;p32"/>
            <p:cNvSpPr>
              <a:spLocks/>
            </p:cNvSpPr>
            <p:nvPr/>
          </p:nvSpPr>
          <p:spPr bwMode="auto">
            <a:xfrm>
              <a:off x="3653278" y="2093731"/>
              <a:ext cx="105730" cy="238642"/>
            </a:xfrm>
            <a:custGeom>
              <a:avLst/>
              <a:gdLst>
                <a:gd name="T0" fmla="*/ 2147483646 w 4202"/>
                <a:gd name="T1" fmla="*/ 2147483646 h 9546"/>
                <a:gd name="T2" fmla="*/ 2147483646 w 4202"/>
                <a:gd name="T3" fmla="*/ 2147483646 h 9546"/>
                <a:gd name="T4" fmla="*/ 2147483646 w 4202"/>
                <a:gd name="T5" fmla="*/ 2147483646 h 9546"/>
                <a:gd name="T6" fmla="*/ 2147483646 w 4202"/>
                <a:gd name="T7" fmla="*/ 2147483646 h 9546"/>
                <a:gd name="T8" fmla="*/ 2147483646 w 4202"/>
                <a:gd name="T9" fmla="*/ 2147483646 h 9546"/>
                <a:gd name="T10" fmla="*/ 2147483646 w 4202"/>
                <a:gd name="T11" fmla="*/ 2147483646 h 9546"/>
                <a:gd name="T12" fmla="*/ 2147483646 w 4202"/>
                <a:gd name="T13" fmla="*/ 2147483646 h 9546"/>
                <a:gd name="T14" fmla="*/ 2147483646 w 4202"/>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lnTo>
                    <a:pt x="269"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966;p32"/>
            <p:cNvSpPr>
              <a:spLocks/>
            </p:cNvSpPr>
            <p:nvPr/>
          </p:nvSpPr>
          <p:spPr bwMode="auto">
            <a:xfrm>
              <a:off x="3707222" y="1631060"/>
              <a:ext cx="118675" cy="202926"/>
            </a:xfrm>
            <a:custGeom>
              <a:avLst/>
              <a:gdLst>
                <a:gd name="T0" fmla="*/ 2147483646 w 4773"/>
                <a:gd name="T1" fmla="*/ 0 h 8134"/>
                <a:gd name="T2" fmla="*/ 0 w 4773"/>
                <a:gd name="T3" fmla="*/ 2147483646 h 8134"/>
                <a:gd name="T4" fmla="*/ 0 w 4773"/>
                <a:gd name="T5" fmla="*/ 2147483646 h 8134"/>
                <a:gd name="T6" fmla="*/ 2147483646 w 4773"/>
                <a:gd name="T7" fmla="*/ 2147483646 h 8134"/>
                <a:gd name="T8" fmla="*/ 2147483646 w 4773"/>
                <a:gd name="T9" fmla="*/ 2147483646 h 8134"/>
                <a:gd name="T10" fmla="*/ 2147483646 w 4773"/>
                <a:gd name="T11" fmla="*/ 2147483646 h 8134"/>
                <a:gd name="T12" fmla="*/ 2147483646 w 4773"/>
                <a:gd name="T13" fmla="*/ 2147483646 h 8134"/>
                <a:gd name="T14" fmla="*/ 2147483646 w 4773"/>
                <a:gd name="T15" fmla="*/ 2147483646 h 8134"/>
                <a:gd name="T16" fmla="*/ 2147483646 w 4773"/>
                <a:gd name="T17" fmla="*/ 2147483646 h 8134"/>
                <a:gd name="T18" fmla="*/ 2147483646 w 4773"/>
                <a:gd name="T19" fmla="*/ 0 h 8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967;p32"/>
            <p:cNvSpPr>
              <a:spLocks/>
            </p:cNvSpPr>
            <p:nvPr/>
          </p:nvSpPr>
          <p:spPr bwMode="auto">
            <a:xfrm>
              <a:off x="3718010" y="1730088"/>
              <a:ext cx="101415" cy="42209"/>
            </a:xfrm>
            <a:custGeom>
              <a:avLst/>
              <a:gdLst>
                <a:gd name="T0" fmla="*/ 2147483646 w 4067"/>
                <a:gd name="T1" fmla="*/ 0 h 1681"/>
                <a:gd name="T2" fmla="*/ 2147483646 w 4067"/>
                <a:gd name="T3" fmla="*/ 2147483646 h 1681"/>
                <a:gd name="T4" fmla="*/ 0 w 4067"/>
                <a:gd name="T5" fmla="*/ 2147483646 h 1681"/>
                <a:gd name="T6" fmla="*/ 2147483646 w 4067"/>
                <a:gd name="T7" fmla="*/ 2147483646 h 1681"/>
                <a:gd name="T8" fmla="*/ 2147483646 w 4067"/>
                <a:gd name="T9" fmla="*/ 2147483646 h 1681"/>
                <a:gd name="T10" fmla="*/ 2147483646 w 4067"/>
                <a:gd name="T11" fmla="*/ 2147483646 h 1681"/>
                <a:gd name="T12" fmla="*/ 2147483646 w 4067"/>
                <a:gd name="T13" fmla="*/ 0 h 16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968;p32"/>
            <p:cNvSpPr>
              <a:spLocks/>
            </p:cNvSpPr>
            <p:nvPr/>
          </p:nvSpPr>
          <p:spPr bwMode="auto">
            <a:xfrm>
              <a:off x="3892788" y="493050"/>
              <a:ext cx="839362" cy="1409119"/>
            </a:xfrm>
            <a:custGeom>
              <a:avLst/>
              <a:gdLst>
                <a:gd name="T0" fmla="*/ 2147483646 w 33610"/>
                <a:gd name="T1" fmla="*/ 2147483646 h 56383"/>
                <a:gd name="T2" fmla="*/ 2147483646 w 33610"/>
                <a:gd name="T3" fmla="*/ 2147483646 h 56383"/>
                <a:gd name="T4" fmla="*/ 2147483646 w 33610"/>
                <a:gd name="T5" fmla="*/ 2147483646 h 56383"/>
                <a:gd name="T6" fmla="*/ 2147483646 w 33610"/>
                <a:gd name="T7" fmla="*/ 2147483646 h 56383"/>
                <a:gd name="T8" fmla="*/ 2147483646 w 33610"/>
                <a:gd name="T9" fmla="*/ 2147483646 h 56383"/>
                <a:gd name="T10" fmla="*/ 2147483646 w 33610"/>
                <a:gd name="T11" fmla="*/ 2147483646 h 56383"/>
                <a:gd name="T12" fmla="*/ 2147483646 w 33610"/>
                <a:gd name="T13" fmla="*/ 2147483646 h 56383"/>
                <a:gd name="T14" fmla="*/ 2147483646 w 33610"/>
                <a:gd name="T15" fmla="*/ 2147483646 h 56383"/>
                <a:gd name="T16" fmla="*/ 2147483646 w 33610"/>
                <a:gd name="T17" fmla="*/ 2147483646 h 56383"/>
                <a:gd name="T18" fmla="*/ 2147483646 w 33610"/>
                <a:gd name="T19" fmla="*/ 2147483646 h 56383"/>
                <a:gd name="T20" fmla="*/ 2147483646 w 33610"/>
                <a:gd name="T21" fmla="*/ 2147483646 h 56383"/>
                <a:gd name="T22" fmla="*/ 2147483646 w 33610"/>
                <a:gd name="T23" fmla="*/ 2147483646 h 56383"/>
                <a:gd name="T24" fmla="*/ 2147483646 w 33610"/>
                <a:gd name="T25" fmla="*/ 2147483646 h 56383"/>
                <a:gd name="T26" fmla="*/ 2147483646 w 33610"/>
                <a:gd name="T27" fmla="*/ 2147483646 h 56383"/>
                <a:gd name="T28" fmla="*/ 2147483646 w 33610"/>
                <a:gd name="T29" fmla="*/ 2147483646 h 56383"/>
                <a:gd name="T30" fmla="*/ 2147483646 w 33610"/>
                <a:gd name="T31" fmla="*/ 2147483646 h 56383"/>
                <a:gd name="T32" fmla="*/ 2147483646 w 33610"/>
                <a:gd name="T33" fmla="*/ 2147483646 h 56383"/>
                <a:gd name="T34" fmla="*/ 2147483646 w 33610"/>
                <a:gd name="T35" fmla="*/ 2147483646 h 56383"/>
                <a:gd name="T36" fmla="*/ 2147483646 w 33610"/>
                <a:gd name="T37" fmla="*/ 2147483646 h 56383"/>
                <a:gd name="T38" fmla="*/ 2147483646 w 33610"/>
                <a:gd name="T39" fmla="*/ 2147483646 h 56383"/>
                <a:gd name="T40" fmla="*/ 2147483646 w 33610"/>
                <a:gd name="T41" fmla="*/ 2147483646 h 56383"/>
                <a:gd name="T42" fmla="*/ 2147483646 w 33610"/>
                <a:gd name="T43" fmla="*/ 2147483646 h 56383"/>
                <a:gd name="T44" fmla="*/ 2147483646 w 33610"/>
                <a:gd name="T45" fmla="*/ 2147483646 h 56383"/>
                <a:gd name="T46" fmla="*/ 2147483646 w 33610"/>
                <a:gd name="T47" fmla="*/ 2147483646 h 56383"/>
                <a:gd name="T48" fmla="*/ 2147483646 w 33610"/>
                <a:gd name="T49" fmla="*/ 2147483646 h 56383"/>
                <a:gd name="T50" fmla="*/ 2147483646 w 33610"/>
                <a:gd name="T51" fmla="*/ 2147483646 h 56383"/>
                <a:gd name="T52" fmla="*/ 2147483646 w 33610"/>
                <a:gd name="T53" fmla="*/ 2147483646 h 56383"/>
                <a:gd name="T54" fmla="*/ 2147483646 w 33610"/>
                <a:gd name="T55" fmla="*/ 2147483646 h 563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cubicBezTo>
                    <a:pt x="30390" y="28579"/>
                    <a:pt x="31292" y="30364"/>
                    <a:pt x="32931" y="30364"/>
                  </a:cubicBezTo>
                  <a:cubicBezTo>
                    <a:pt x="33144" y="30364"/>
                    <a:pt x="33370" y="30334"/>
                    <a:pt x="33609" y="30268"/>
                  </a:cubicBez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969;p32"/>
            <p:cNvSpPr>
              <a:spLocks/>
            </p:cNvSpPr>
            <p:nvPr/>
          </p:nvSpPr>
          <p:spPr bwMode="auto">
            <a:xfrm>
              <a:off x="4056777" y="538505"/>
              <a:ext cx="304241" cy="1173725"/>
            </a:xfrm>
            <a:custGeom>
              <a:avLst/>
              <a:gdLst>
                <a:gd name="T0" fmla="*/ 2147483646 w 12167"/>
                <a:gd name="T1" fmla="*/ 2147483646 h 46919"/>
                <a:gd name="T2" fmla="*/ 2147483646 w 12167"/>
                <a:gd name="T3" fmla="*/ 2147483646 h 46919"/>
                <a:gd name="T4" fmla="*/ 0 w 12167"/>
                <a:gd name="T5" fmla="*/ 2147483646 h 46919"/>
                <a:gd name="T6" fmla="*/ 2147483646 w 12167"/>
                <a:gd name="T7" fmla="*/ 2147483646 h 46919"/>
                <a:gd name="T8" fmla="*/ 2147483646 w 12167"/>
                <a:gd name="T9" fmla="*/ 2147483646 h 46919"/>
                <a:gd name="T10" fmla="*/ 2147483646 w 12167"/>
                <a:gd name="T11" fmla="*/ 2147483646 h 46919"/>
                <a:gd name="T12" fmla="*/ 2147483646 w 12167"/>
                <a:gd name="T13" fmla="*/ 2147483646 h 46919"/>
                <a:gd name="T14" fmla="*/ 2147483646 w 12167"/>
                <a:gd name="T15" fmla="*/ 2147483646 h 46919"/>
                <a:gd name="T16" fmla="*/ 2147483646 w 12167"/>
                <a:gd name="T17" fmla="*/ 2147483646 h 46919"/>
                <a:gd name="T18" fmla="*/ 2147483646 w 12167"/>
                <a:gd name="T19" fmla="*/ 2147483646 h 46919"/>
                <a:gd name="T20" fmla="*/ 2147483646 w 12167"/>
                <a:gd name="T21" fmla="*/ 2147483646 h 46919"/>
                <a:gd name="T22" fmla="*/ 2147483646 w 12167"/>
                <a:gd name="T23" fmla="*/ 2147483646 h 46919"/>
                <a:gd name="T24" fmla="*/ 2147483646 w 12167"/>
                <a:gd name="T25" fmla="*/ 2147483646 h 46919"/>
                <a:gd name="T26" fmla="*/ 2147483646 w 12167"/>
                <a:gd name="T27" fmla="*/ 2147483646 h 46919"/>
                <a:gd name="T28" fmla="*/ 2147483646 w 12167"/>
                <a:gd name="T29" fmla="*/ 2147483646 h 46919"/>
                <a:gd name="T30" fmla="*/ 2147483646 w 12167"/>
                <a:gd name="T31" fmla="*/ 2147483646 h 46919"/>
                <a:gd name="T32" fmla="*/ 2147483646 w 12167"/>
                <a:gd name="T33" fmla="*/ 2147483646 h 46919"/>
                <a:gd name="T34" fmla="*/ 2147483646 w 12167"/>
                <a:gd name="T35" fmla="*/ 2147483646 h 46919"/>
                <a:gd name="T36" fmla="*/ 2147483646 w 12167"/>
                <a:gd name="T37" fmla="*/ 2147483646 h 46919"/>
                <a:gd name="T38" fmla="*/ 2147483646 w 12167"/>
                <a:gd name="T39" fmla="*/ 2147483646 h 46919"/>
                <a:gd name="T40" fmla="*/ 2147483646 w 12167"/>
                <a:gd name="T41" fmla="*/ 2147483646 h 46919"/>
                <a:gd name="T42" fmla="*/ 2147483646 w 12167"/>
                <a:gd name="T43" fmla="*/ 2147483646 h 46919"/>
                <a:gd name="T44" fmla="*/ 2147483646 w 12167"/>
                <a:gd name="T45" fmla="*/ 2147483646 h 46919"/>
                <a:gd name="T46" fmla="*/ 2147483646 w 12167"/>
                <a:gd name="T47" fmla="*/ 2147483646 h 46919"/>
                <a:gd name="T48" fmla="*/ 2147483646 w 12167"/>
                <a:gd name="T49" fmla="*/ 2147483646 h 46919"/>
                <a:gd name="T50" fmla="*/ 2147483646 w 12167"/>
                <a:gd name="T51" fmla="*/ 2147483646 h 469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970;p32"/>
            <p:cNvSpPr>
              <a:spLocks/>
            </p:cNvSpPr>
            <p:nvPr/>
          </p:nvSpPr>
          <p:spPr bwMode="auto">
            <a:xfrm>
              <a:off x="2718975" y="713834"/>
              <a:ext cx="860939" cy="1397756"/>
            </a:xfrm>
            <a:custGeom>
              <a:avLst/>
              <a:gdLst>
                <a:gd name="T0" fmla="*/ 0 w 34450"/>
                <a:gd name="T1" fmla="*/ 2147483646 h 55868"/>
                <a:gd name="T2" fmla="*/ 0 w 34450"/>
                <a:gd name="T3" fmla="*/ 2147483646 h 55868"/>
                <a:gd name="T4" fmla="*/ 2147483646 w 34450"/>
                <a:gd name="T5" fmla="*/ 2147483646 h 55868"/>
                <a:gd name="T6" fmla="*/ 2147483646 w 34450"/>
                <a:gd name="T7" fmla="*/ 2147483646 h 55868"/>
                <a:gd name="T8" fmla="*/ 0 w 34450"/>
                <a:gd name="T9" fmla="*/ 2147483646 h 55868"/>
                <a:gd name="T10" fmla="*/ 2147483646 w 34450"/>
                <a:gd name="T11" fmla="*/ 0 h 55868"/>
                <a:gd name="T12" fmla="*/ 2147483646 w 34450"/>
                <a:gd name="T13" fmla="*/ 2147483646 h 55868"/>
                <a:gd name="T14" fmla="*/ 2147483646 w 34450"/>
                <a:gd name="T15" fmla="*/ 2147483646 h 55868"/>
                <a:gd name="T16" fmla="*/ 2147483646 w 34450"/>
                <a:gd name="T17" fmla="*/ 2147483646 h 55868"/>
                <a:gd name="T18" fmla="*/ 2147483646 w 34450"/>
                <a:gd name="T19" fmla="*/ 2147483646 h 55868"/>
                <a:gd name="T20" fmla="*/ 2147483646 w 34450"/>
                <a:gd name="T21" fmla="*/ 2147483646 h 55868"/>
                <a:gd name="T22" fmla="*/ 2147483646 w 34450"/>
                <a:gd name="T23" fmla="*/ 2147483646 h 55868"/>
                <a:gd name="T24" fmla="*/ 2147483646 w 34450"/>
                <a:gd name="T25" fmla="*/ 2147483646 h 55868"/>
                <a:gd name="T26" fmla="*/ 2147483646 w 34450"/>
                <a:gd name="T27" fmla="*/ 2147483646 h 55868"/>
                <a:gd name="T28" fmla="*/ 2147483646 w 34450"/>
                <a:gd name="T29" fmla="*/ 2147483646 h 55868"/>
                <a:gd name="T30" fmla="*/ 2147483646 w 34450"/>
                <a:gd name="T31" fmla="*/ 2147483646 h 55868"/>
                <a:gd name="T32" fmla="*/ 2147483646 w 34450"/>
                <a:gd name="T33" fmla="*/ 2147483646 h 55868"/>
                <a:gd name="T34" fmla="*/ 2147483646 w 34450"/>
                <a:gd name="T35" fmla="*/ 2147483646 h 55868"/>
                <a:gd name="T36" fmla="*/ 2147483646 w 34450"/>
                <a:gd name="T37" fmla="*/ 2147483646 h 55868"/>
                <a:gd name="T38" fmla="*/ 2147483646 w 34450"/>
                <a:gd name="T39" fmla="*/ 2147483646 h 55868"/>
                <a:gd name="T40" fmla="*/ 2147483646 w 34450"/>
                <a:gd name="T41" fmla="*/ 2147483646 h 55868"/>
                <a:gd name="T42" fmla="*/ 2147483646 w 34450"/>
                <a:gd name="T43" fmla="*/ 2147483646 h 55868"/>
                <a:gd name="T44" fmla="*/ 2147483646 w 34450"/>
                <a:gd name="T45" fmla="*/ 2147483646 h 55868"/>
                <a:gd name="T46" fmla="*/ 2147483646 w 34450"/>
                <a:gd name="T47" fmla="*/ 2147483646 h 55868"/>
                <a:gd name="T48" fmla="*/ 2147483646 w 34450"/>
                <a:gd name="T49" fmla="*/ 2147483646 h 55868"/>
                <a:gd name="T50" fmla="*/ 2147483646 w 34450"/>
                <a:gd name="T51" fmla="*/ 2147483646 h 55868"/>
                <a:gd name="T52" fmla="*/ 2147483646 w 34450"/>
                <a:gd name="T53" fmla="*/ 2147483646 h 55868"/>
                <a:gd name="T54" fmla="*/ 2147483646 w 34450"/>
                <a:gd name="T55" fmla="*/ 2147483646 h 55868"/>
                <a:gd name="T56" fmla="*/ 2147483646 w 34450"/>
                <a:gd name="T57" fmla="*/ 2147483646 h 55868"/>
                <a:gd name="T58" fmla="*/ 2147483646 w 34450"/>
                <a:gd name="T59" fmla="*/ 2147483646 h 55868"/>
                <a:gd name="T60" fmla="*/ 2147483646 w 34450"/>
                <a:gd name="T61" fmla="*/ 2147483646 h 55868"/>
                <a:gd name="T62" fmla="*/ 2147483646 w 34450"/>
                <a:gd name="T63" fmla="*/ 0 h 55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50" h="55868" extrusionOk="0">
                  <a:moveTo>
                    <a:pt x="0" y="28971"/>
                  </a:moveTo>
                  <a:lnTo>
                    <a:pt x="0" y="28971"/>
                  </a:lnTo>
                  <a:cubicBezTo>
                    <a:pt x="15" y="28978"/>
                    <a:pt x="30" y="28984"/>
                    <a:pt x="46" y="28987"/>
                  </a:cubicBez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cubicBezTo>
                    <a:pt x="319" y="29079"/>
                    <a:pt x="578" y="29120"/>
                    <a:pt x="825" y="29120"/>
                  </a:cubicBezTo>
                  <a:cubicBezTo>
                    <a:pt x="2344" y="29120"/>
                    <a:pt x="3389" y="27540"/>
                    <a:pt x="4336" y="26450"/>
                  </a:cubicBez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971;p32"/>
            <p:cNvSpPr>
              <a:spLocks/>
            </p:cNvSpPr>
            <p:nvPr/>
          </p:nvSpPr>
          <p:spPr bwMode="auto">
            <a:xfrm>
              <a:off x="3135419" y="1369691"/>
              <a:ext cx="315031" cy="512997"/>
            </a:xfrm>
            <a:custGeom>
              <a:avLst/>
              <a:gdLst>
                <a:gd name="T0" fmla="*/ 2147483646 w 12604"/>
                <a:gd name="T1" fmla="*/ 0 h 20569"/>
                <a:gd name="T2" fmla="*/ 2147483646 w 12604"/>
                <a:gd name="T3" fmla="*/ 2147483646 h 20569"/>
                <a:gd name="T4" fmla="*/ 0 w 12604"/>
                <a:gd name="T5" fmla="*/ 2147483646 h 20569"/>
                <a:gd name="T6" fmla="*/ 2147483646 w 12604"/>
                <a:gd name="T7" fmla="*/ 2147483646 h 20569"/>
                <a:gd name="T8" fmla="*/ 2147483646 w 12604"/>
                <a:gd name="T9" fmla="*/ 2147483646 h 20569"/>
                <a:gd name="T10" fmla="*/ 2147483646 w 12604"/>
                <a:gd name="T11" fmla="*/ 0 h 20569"/>
                <a:gd name="T12" fmla="*/ 2147483646 w 12604"/>
                <a:gd name="T13" fmla="*/ 2147483646 h 20569"/>
                <a:gd name="T14" fmla="*/ 2147483646 w 12604"/>
                <a:gd name="T15" fmla="*/ 2147483646 h 20569"/>
                <a:gd name="T16" fmla="*/ 2147483646 w 12604"/>
                <a:gd name="T17" fmla="*/ 2147483646 h 20569"/>
                <a:gd name="T18" fmla="*/ 2147483646 w 12604"/>
                <a:gd name="T19" fmla="*/ 2147483646 h 20569"/>
                <a:gd name="T20" fmla="*/ 2147483646 w 12604"/>
                <a:gd name="T21" fmla="*/ 2147483646 h 20569"/>
                <a:gd name="T22" fmla="*/ 2147483646 w 12604"/>
                <a:gd name="T23" fmla="*/ 2147483646 h 20569"/>
                <a:gd name="T24" fmla="*/ 2147483646 w 12604"/>
                <a:gd name="T25" fmla="*/ 2147483646 h 20569"/>
                <a:gd name="T26" fmla="*/ 2147483646 w 12604"/>
                <a:gd name="T27" fmla="*/ 2147483646 h 20569"/>
                <a:gd name="T28" fmla="*/ 2147483646 w 12604"/>
                <a:gd name="T29" fmla="*/ 2147483646 h 20569"/>
                <a:gd name="T30" fmla="*/ 2147483646 w 12604"/>
                <a:gd name="T31" fmla="*/ 2147483646 h 20569"/>
                <a:gd name="T32" fmla="*/ 2147483646 w 12604"/>
                <a:gd name="T33" fmla="*/ 2147483646 h 20569"/>
                <a:gd name="T34" fmla="*/ 2147483646 w 12604"/>
                <a:gd name="T35" fmla="*/ 2147483646 h 20569"/>
                <a:gd name="T36" fmla="*/ 2147483646 w 12604"/>
                <a:gd name="T37" fmla="*/ 2147483646 h 20569"/>
                <a:gd name="T38" fmla="*/ 2147483646 w 12604"/>
                <a:gd name="T39" fmla="*/ 2147483646 h 20569"/>
                <a:gd name="T40" fmla="*/ 2147483646 w 12604"/>
                <a:gd name="T41" fmla="*/ 2147483646 h 20569"/>
                <a:gd name="T42" fmla="*/ 2147483646 w 12604"/>
                <a:gd name="T43" fmla="*/ 2147483646 h 205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972;p32"/>
            <p:cNvSpPr>
              <a:spLocks/>
            </p:cNvSpPr>
            <p:nvPr/>
          </p:nvSpPr>
          <p:spPr bwMode="auto">
            <a:xfrm>
              <a:off x="3197994" y="661885"/>
              <a:ext cx="1124184" cy="1071450"/>
            </a:xfrm>
            <a:custGeom>
              <a:avLst/>
              <a:gdLst>
                <a:gd name="T0" fmla="*/ 2147483646 w 44970"/>
                <a:gd name="T1" fmla="*/ 2147483646 h 42852"/>
                <a:gd name="T2" fmla="*/ 2147483646 w 44970"/>
                <a:gd name="T3" fmla="*/ 2147483646 h 42852"/>
                <a:gd name="T4" fmla="*/ 2147483646 w 44970"/>
                <a:gd name="T5" fmla="*/ 2147483646 h 42852"/>
                <a:gd name="T6" fmla="*/ 2147483646 w 44970"/>
                <a:gd name="T7" fmla="*/ 2147483646 h 42852"/>
                <a:gd name="T8" fmla="*/ 2147483646 w 44970"/>
                <a:gd name="T9" fmla="*/ 2147483646 h 42852"/>
                <a:gd name="T10" fmla="*/ 2147483646 w 44970"/>
                <a:gd name="T11" fmla="*/ 2147483646 h 42852"/>
                <a:gd name="T12" fmla="*/ 2147483646 w 44970"/>
                <a:gd name="T13" fmla="*/ 2147483646 h 42852"/>
                <a:gd name="T14" fmla="*/ 2147483646 w 44970"/>
                <a:gd name="T15" fmla="*/ 2147483646 h 42852"/>
                <a:gd name="T16" fmla="*/ 2147483646 w 44970"/>
                <a:gd name="T17" fmla="*/ 2147483646 h 42852"/>
                <a:gd name="T18" fmla="*/ 2147483646 w 44970"/>
                <a:gd name="T19" fmla="*/ 2147483646 h 42852"/>
                <a:gd name="T20" fmla="*/ 2147483646 w 44970"/>
                <a:gd name="T21" fmla="*/ 2147483646 h 42852"/>
                <a:gd name="T22" fmla="*/ 2147483646 w 44970"/>
                <a:gd name="T23" fmla="*/ 2147483646 h 42852"/>
                <a:gd name="T24" fmla="*/ 2147483646 w 44970"/>
                <a:gd name="T25" fmla="*/ 2147483646 h 428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973;p32"/>
            <p:cNvSpPr>
              <a:spLocks/>
            </p:cNvSpPr>
            <p:nvPr/>
          </p:nvSpPr>
          <p:spPr bwMode="auto">
            <a:xfrm>
              <a:off x="3353352" y="1064490"/>
              <a:ext cx="828574" cy="259745"/>
            </a:xfrm>
            <a:custGeom>
              <a:avLst/>
              <a:gdLst>
                <a:gd name="T0" fmla="*/ 2147483646 w 33206"/>
                <a:gd name="T1" fmla="*/ 0 h 10386"/>
                <a:gd name="T2" fmla="*/ 2147483646 w 33206"/>
                <a:gd name="T3" fmla="*/ 2147483646 h 10386"/>
                <a:gd name="T4" fmla="*/ 2147483646 w 33206"/>
                <a:gd name="T5" fmla="*/ 2147483646 h 10386"/>
                <a:gd name="T6" fmla="*/ 2147483646 w 33206"/>
                <a:gd name="T7" fmla="*/ 2147483646 h 10386"/>
                <a:gd name="T8" fmla="*/ 2147483646 w 33206"/>
                <a:gd name="T9" fmla="*/ 0 h 10386"/>
                <a:gd name="T10" fmla="*/ 0 w 33206"/>
                <a:gd name="T11" fmla="*/ 2147483646 h 10386"/>
                <a:gd name="T12" fmla="*/ 2147483646 w 33206"/>
                <a:gd name="T13" fmla="*/ 2147483646 h 10386"/>
                <a:gd name="T14" fmla="*/ 2147483646 w 33206"/>
                <a:gd name="T15" fmla="*/ 2147483646 h 10386"/>
                <a:gd name="T16" fmla="*/ 0 w 33206"/>
                <a:gd name="T17" fmla="*/ 2147483646 h 10386"/>
                <a:gd name="T18" fmla="*/ 2147483646 w 33206"/>
                <a:gd name="T19" fmla="*/ 2147483646 h 10386"/>
                <a:gd name="T20" fmla="*/ 2147483646 w 33206"/>
                <a:gd name="T21" fmla="*/ 2147483646 h 10386"/>
                <a:gd name="T22" fmla="*/ 2147483646 w 33206"/>
                <a:gd name="T23" fmla="*/ 2147483646 h 10386"/>
                <a:gd name="T24" fmla="*/ 2147483646 w 33206"/>
                <a:gd name="T25" fmla="*/ 2147483646 h 10386"/>
                <a:gd name="T26" fmla="*/ 2147483646 w 33206"/>
                <a:gd name="T27" fmla="*/ 2147483646 h 10386"/>
                <a:gd name="T28" fmla="*/ 2147483646 w 33206"/>
                <a:gd name="T29" fmla="*/ 2147483646 h 10386"/>
                <a:gd name="T30" fmla="*/ 2147483646 w 33206"/>
                <a:gd name="T31" fmla="*/ 2147483646 h 103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974;p32"/>
            <p:cNvSpPr>
              <a:spLocks/>
            </p:cNvSpPr>
            <p:nvPr/>
          </p:nvSpPr>
          <p:spPr bwMode="auto">
            <a:xfrm>
              <a:off x="4266077" y="1267417"/>
              <a:ext cx="56101" cy="94158"/>
            </a:xfrm>
            <a:custGeom>
              <a:avLst/>
              <a:gdLst>
                <a:gd name="T0" fmla="*/ 2147483646 w 2253"/>
                <a:gd name="T1" fmla="*/ 2147483646 h 3799"/>
                <a:gd name="T2" fmla="*/ 2147483646 w 2253"/>
                <a:gd name="T3" fmla="*/ 2147483646 h 3799"/>
                <a:gd name="T4" fmla="*/ 2147483646 w 2253"/>
                <a:gd name="T5" fmla="*/ 2147483646 h 3799"/>
                <a:gd name="T6" fmla="*/ 0 60000 65536"/>
                <a:gd name="T7" fmla="*/ 0 60000 65536"/>
                <a:gd name="T8" fmla="*/ 0 60000 65536"/>
              </a:gdLst>
              <a:ahLst/>
              <a:cxnLst>
                <a:cxn ang="T6">
                  <a:pos x="T0" y="T1"/>
                </a:cxn>
                <a:cxn ang="T7">
                  <a:pos x="T2" y="T3"/>
                </a:cxn>
                <a:cxn ang="T8">
                  <a:pos x="T4" y="T5"/>
                </a:cxn>
              </a:cxnLst>
              <a:rect l="0" t="0"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975;p32"/>
            <p:cNvSpPr>
              <a:spLocks/>
            </p:cNvSpPr>
            <p:nvPr/>
          </p:nvSpPr>
          <p:spPr bwMode="auto">
            <a:xfrm>
              <a:off x="4209976" y="1463849"/>
              <a:ext cx="53944" cy="9740"/>
            </a:xfrm>
            <a:custGeom>
              <a:avLst/>
              <a:gdLst>
                <a:gd name="T0" fmla="*/ 2147483646 w 2118"/>
                <a:gd name="T1" fmla="*/ 2147483646 h 438"/>
                <a:gd name="T2" fmla="*/ 2147483646 w 2118"/>
                <a:gd name="T3" fmla="*/ 2147483646 h 438"/>
                <a:gd name="T4" fmla="*/ 0 w 2118"/>
                <a:gd name="T5" fmla="*/ 2147483646 h 438"/>
                <a:gd name="T6" fmla="*/ 2147483646 w 2118"/>
                <a:gd name="T7" fmla="*/ 2147483646 h 4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976;p32"/>
            <p:cNvSpPr>
              <a:spLocks/>
            </p:cNvSpPr>
            <p:nvPr/>
          </p:nvSpPr>
          <p:spPr bwMode="auto">
            <a:xfrm>
              <a:off x="4192714" y="1243065"/>
              <a:ext cx="129465" cy="230524"/>
            </a:xfrm>
            <a:custGeom>
              <a:avLst/>
              <a:gdLst>
                <a:gd name="T0" fmla="*/ 2147483646 w 5211"/>
                <a:gd name="T1" fmla="*/ 2147483646 h 9244"/>
                <a:gd name="T2" fmla="*/ 2147483646 w 5211"/>
                <a:gd name="T3" fmla="*/ 2147483646 h 9244"/>
                <a:gd name="T4" fmla="*/ 2147483646 w 5211"/>
                <a:gd name="T5" fmla="*/ 2147483646 h 9244"/>
                <a:gd name="T6" fmla="*/ 2147483646 w 5211"/>
                <a:gd name="T7" fmla="*/ 2147483646 h 9244"/>
                <a:gd name="T8" fmla="*/ 2147483646 w 5211"/>
                <a:gd name="T9" fmla="*/ 2147483646 h 9244"/>
                <a:gd name="T10" fmla="*/ 2147483646 w 5211"/>
                <a:gd name="T11" fmla="*/ 2147483646 h 9244"/>
                <a:gd name="T12" fmla="*/ 2147483646 w 5211"/>
                <a:gd name="T13" fmla="*/ 2147483646 h 9244"/>
                <a:gd name="T14" fmla="*/ 2147483646 w 5211"/>
                <a:gd name="T15" fmla="*/ 2147483646 h 9244"/>
                <a:gd name="T16" fmla="*/ 2147483646 w 5211"/>
                <a:gd name="T17" fmla="*/ 2147483646 h 9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977;p32"/>
            <p:cNvSpPr>
              <a:spLocks/>
            </p:cNvSpPr>
            <p:nvPr/>
          </p:nvSpPr>
          <p:spPr bwMode="auto">
            <a:xfrm>
              <a:off x="3208782" y="1445992"/>
              <a:ext cx="10789" cy="21104"/>
            </a:xfrm>
            <a:custGeom>
              <a:avLst/>
              <a:gdLst>
                <a:gd name="T0" fmla="*/ 2147483646 w 404"/>
                <a:gd name="T1" fmla="*/ 0 h 841"/>
                <a:gd name="T2" fmla="*/ 2147483646 w 404"/>
                <a:gd name="T3" fmla="*/ 2147483646 h 841"/>
                <a:gd name="T4" fmla="*/ 2147483646 w 404"/>
                <a:gd name="T5" fmla="*/ 2147483646 h 841"/>
                <a:gd name="T6" fmla="*/ 2147483646 w 404"/>
                <a:gd name="T7" fmla="*/ 2147483646 h 841"/>
                <a:gd name="T8" fmla="*/ 2147483646 w 404"/>
                <a:gd name="T9" fmla="*/ 0 h 8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978;p32"/>
            <p:cNvSpPr>
              <a:spLocks/>
            </p:cNvSpPr>
            <p:nvPr/>
          </p:nvSpPr>
          <p:spPr bwMode="auto">
            <a:xfrm>
              <a:off x="3202310" y="1421640"/>
              <a:ext cx="38839" cy="82794"/>
            </a:xfrm>
            <a:custGeom>
              <a:avLst/>
              <a:gdLst>
                <a:gd name="T0" fmla="*/ 2147483646 w 1547"/>
                <a:gd name="T1" fmla="*/ 2147483646 h 3359"/>
                <a:gd name="T2" fmla="*/ 2147483646 w 1547"/>
                <a:gd name="T3" fmla="*/ 2147483646 h 3359"/>
                <a:gd name="T4" fmla="*/ 2147483646 w 1547"/>
                <a:gd name="T5" fmla="*/ 2147483646 h 3359"/>
                <a:gd name="T6" fmla="*/ 2147483646 w 1547"/>
                <a:gd name="T7" fmla="*/ 2147483646 h 3359"/>
                <a:gd name="T8" fmla="*/ 2147483646 w 1547"/>
                <a:gd name="T9" fmla="*/ 2147483646 h 3359"/>
                <a:gd name="T10" fmla="*/ 2147483646 w 1547"/>
                <a:gd name="T11" fmla="*/ 2147483646 h 3359"/>
                <a:gd name="T12" fmla="*/ 2147483646 w 1547"/>
                <a:gd name="T13" fmla="*/ 2147483646 h 3359"/>
                <a:gd name="T14" fmla="*/ 2147483646 w 1547"/>
                <a:gd name="T15" fmla="*/ 2147483646 h 3359"/>
                <a:gd name="T16" fmla="*/ 2147483646 w 1547"/>
                <a:gd name="T17" fmla="*/ 2147483646 h 3359"/>
                <a:gd name="T18" fmla="*/ 2147483646 w 1547"/>
                <a:gd name="T19" fmla="*/ 2147483646 h 3359"/>
                <a:gd name="T20" fmla="*/ 2147483646 w 1547"/>
                <a:gd name="T21" fmla="*/ 2147483646 h 3359"/>
                <a:gd name="T22" fmla="*/ 0 w 1547"/>
                <a:gd name="T23" fmla="*/ 2147483646 h 3359"/>
                <a:gd name="T24" fmla="*/ 0 w 1547"/>
                <a:gd name="T25" fmla="*/ 2147483646 h 3359"/>
                <a:gd name="T26" fmla="*/ 2147483646 w 1547"/>
                <a:gd name="T27" fmla="*/ 2147483646 h 3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cubicBezTo>
                    <a:pt x="104" y="2474"/>
                    <a:pt x="232" y="2123"/>
                    <a:pt x="437" y="1849"/>
                  </a:cubicBezTo>
                  <a:lnTo>
                    <a:pt x="303" y="1849"/>
                  </a:lnTo>
                  <a:close/>
                  <a:moveTo>
                    <a:pt x="43" y="2839"/>
                  </a:moveTo>
                  <a:cubicBezTo>
                    <a:pt x="14" y="3011"/>
                    <a:pt x="0" y="3186"/>
                    <a:pt x="0" y="3358"/>
                  </a:cubicBezTo>
                  <a:cubicBezTo>
                    <a:pt x="0" y="3176"/>
                    <a:pt x="16" y="3006"/>
                    <a:pt x="43" y="2839"/>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979;p32"/>
            <p:cNvSpPr>
              <a:spLocks/>
            </p:cNvSpPr>
            <p:nvPr/>
          </p:nvSpPr>
          <p:spPr bwMode="auto">
            <a:xfrm>
              <a:off x="3202310" y="1320989"/>
              <a:ext cx="174777" cy="297084"/>
            </a:xfrm>
            <a:custGeom>
              <a:avLst/>
              <a:gdLst>
                <a:gd name="T0" fmla="*/ 2147483646 w 7025"/>
                <a:gd name="T1" fmla="*/ 2147483646 h 11899"/>
                <a:gd name="T2" fmla="*/ 2147483646 w 7025"/>
                <a:gd name="T3" fmla="*/ 2147483646 h 11899"/>
                <a:gd name="T4" fmla="*/ 2147483646 w 7025"/>
                <a:gd name="T5" fmla="*/ 2147483646 h 11899"/>
                <a:gd name="T6" fmla="*/ 2147483646 w 7025"/>
                <a:gd name="T7" fmla="*/ 2147483646 h 11899"/>
                <a:gd name="T8" fmla="*/ 2147483646 w 7025"/>
                <a:gd name="T9" fmla="*/ 2147483646 h 11899"/>
                <a:gd name="T10" fmla="*/ 2147483646 w 7025"/>
                <a:gd name="T11" fmla="*/ 2147483646 h 11899"/>
                <a:gd name="T12" fmla="*/ 2147483646 w 7025"/>
                <a:gd name="T13" fmla="*/ 2147483646 h 11899"/>
                <a:gd name="T14" fmla="*/ 2147483646 w 7025"/>
                <a:gd name="T15" fmla="*/ 2147483646 h 11899"/>
                <a:gd name="T16" fmla="*/ 0 w 7025"/>
                <a:gd name="T17" fmla="*/ 2147483646 h 11899"/>
                <a:gd name="T18" fmla="*/ 2147483646 w 7025"/>
                <a:gd name="T19" fmla="*/ 2147483646 h 11899"/>
                <a:gd name="T20" fmla="*/ 2147483646 w 7025"/>
                <a:gd name="T21" fmla="*/ 2147483646 h 11899"/>
                <a:gd name="T22" fmla="*/ 2147483646 w 7025"/>
                <a:gd name="T23" fmla="*/ 2147483646 h 11899"/>
                <a:gd name="T24" fmla="*/ 2147483646 w 7025"/>
                <a:gd name="T25" fmla="*/ 2147483646 h 11899"/>
                <a:gd name="T26" fmla="*/ 2147483646 w 7025"/>
                <a:gd name="T27" fmla="*/ 2147483646 h 11899"/>
                <a:gd name="T28" fmla="*/ 2147483646 w 7025"/>
                <a:gd name="T29" fmla="*/ 2147483646 h 11899"/>
                <a:gd name="T30" fmla="*/ 2147483646 w 7025"/>
                <a:gd name="T31" fmla="*/ 2147483646 h 1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980;p32"/>
            <p:cNvSpPr>
              <a:spLocks/>
            </p:cNvSpPr>
            <p:nvPr/>
          </p:nvSpPr>
          <p:spPr bwMode="auto">
            <a:xfrm>
              <a:off x="3057740" y="530389"/>
              <a:ext cx="1320540" cy="899369"/>
            </a:xfrm>
            <a:custGeom>
              <a:avLst/>
              <a:gdLst>
                <a:gd name="T0" fmla="*/ 2147483646 w 52800"/>
                <a:gd name="T1" fmla="*/ 0 h 35952"/>
                <a:gd name="T2" fmla="*/ 2147483646 w 52800"/>
                <a:gd name="T3" fmla="*/ 2147483646 h 35952"/>
                <a:gd name="T4" fmla="*/ 2147483646 w 52800"/>
                <a:gd name="T5" fmla="*/ 2147483646 h 35952"/>
                <a:gd name="T6" fmla="*/ 2147483646 w 52800"/>
                <a:gd name="T7" fmla="*/ 2147483646 h 35952"/>
                <a:gd name="T8" fmla="*/ 2147483646 w 52800"/>
                <a:gd name="T9" fmla="*/ 2147483646 h 35952"/>
                <a:gd name="T10" fmla="*/ 2147483646 w 52800"/>
                <a:gd name="T11" fmla="*/ 2147483646 h 35952"/>
                <a:gd name="T12" fmla="*/ 2147483646 w 52800"/>
                <a:gd name="T13" fmla="*/ 2147483646 h 35952"/>
                <a:gd name="T14" fmla="*/ 2147483646 w 52800"/>
                <a:gd name="T15" fmla="*/ 2147483646 h 35952"/>
                <a:gd name="T16" fmla="*/ 2147483646 w 52800"/>
                <a:gd name="T17" fmla="*/ 2147483646 h 35952"/>
                <a:gd name="T18" fmla="*/ 2147483646 w 52800"/>
                <a:gd name="T19" fmla="*/ 2147483646 h 35952"/>
                <a:gd name="T20" fmla="*/ 2147483646 w 52800"/>
                <a:gd name="T21" fmla="*/ 2147483646 h 35952"/>
                <a:gd name="T22" fmla="*/ 2147483646 w 52800"/>
                <a:gd name="T23" fmla="*/ 2147483646 h 35952"/>
                <a:gd name="T24" fmla="*/ 0 w 52800"/>
                <a:gd name="T25" fmla="*/ 2147483646 h 35952"/>
                <a:gd name="T26" fmla="*/ 2147483646 w 52800"/>
                <a:gd name="T27" fmla="*/ 2147483646 h 35952"/>
                <a:gd name="T28" fmla="*/ 2147483646 w 52800"/>
                <a:gd name="T29" fmla="*/ 2147483646 h 35952"/>
                <a:gd name="T30" fmla="*/ 2147483646 w 52800"/>
                <a:gd name="T31" fmla="*/ 2147483646 h 35952"/>
                <a:gd name="T32" fmla="*/ 2147483646 w 52800"/>
                <a:gd name="T33" fmla="*/ 2147483646 h 35952"/>
                <a:gd name="T34" fmla="*/ 2147483646 w 52800"/>
                <a:gd name="T35" fmla="*/ 2147483646 h 35952"/>
                <a:gd name="T36" fmla="*/ 2147483646 w 52800"/>
                <a:gd name="T37" fmla="*/ 2147483646 h 35952"/>
                <a:gd name="T38" fmla="*/ 2147483646 w 52800"/>
                <a:gd name="T39" fmla="*/ 2147483646 h 35952"/>
                <a:gd name="T40" fmla="*/ 2147483646 w 52800"/>
                <a:gd name="T41" fmla="*/ 2147483646 h 35952"/>
                <a:gd name="T42" fmla="*/ 2147483646 w 52800"/>
                <a:gd name="T43" fmla="*/ 2147483646 h 35952"/>
                <a:gd name="T44" fmla="*/ 2147483646 w 52800"/>
                <a:gd name="T45" fmla="*/ 2147483646 h 35952"/>
                <a:gd name="T46" fmla="*/ 2147483646 w 52800"/>
                <a:gd name="T47" fmla="*/ 2147483646 h 35952"/>
                <a:gd name="T48" fmla="*/ 2147483646 w 52800"/>
                <a:gd name="T49" fmla="*/ 2147483646 h 35952"/>
                <a:gd name="T50" fmla="*/ 2147483646 w 52800"/>
                <a:gd name="T51" fmla="*/ 2147483646 h 35952"/>
                <a:gd name="T52" fmla="*/ 2147483646 w 52800"/>
                <a:gd name="T53" fmla="*/ 2147483646 h 35952"/>
                <a:gd name="T54" fmla="*/ 2147483646 w 52800"/>
                <a:gd name="T55" fmla="*/ 2147483646 h 35952"/>
                <a:gd name="T56" fmla="*/ 2147483646 w 52800"/>
                <a:gd name="T57" fmla="*/ 2147483646 h 35952"/>
                <a:gd name="T58" fmla="*/ 2147483646 w 52800"/>
                <a:gd name="T59" fmla="*/ 2147483646 h 35952"/>
                <a:gd name="T60" fmla="*/ 2147483646 w 52800"/>
                <a:gd name="T61" fmla="*/ 2147483646 h 35952"/>
                <a:gd name="T62" fmla="*/ 2147483646 w 52800"/>
                <a:gd name="T63" fmla="*/ 2147483646 h 35952"/>
                <a:gd name="T64" fmla="*/ 2147483646 w 52800"/>
                <a:gd name="T65" fmla="*/ 2147483646 h 35952"/>
                <a:gd name="T66" fmla="*/ 2147483646 w 52800"/>
                <a:gd name="T67" fmla="*/ 2147483646 h 35952"/>
                <a:gd name="T68" fmla="*/ 2147483646 w 52800"/>
                <a:gd name="T69" fmla="*/ 2147483646 h 35952"/>
                <a:gd name="T70" fmla="*/ 2147483646 w 52800"/>
                <a:gd name="T71" fmla="*/ 2147483646 h 35952"/>
                <a:gd name="T72" fmla="*/ 2147483646 w 52800"/>
                <a:gd name="T73" fmla="*/ 2147483646 h 35952"/>
                <a:gd name="T74" fmla="*/ 2147483646 w 52800"/>
                <a:gd name="T75" fmla="*/ 2147483646 h 35952"/>
                <a:gd name="T76" fmla="*/ 2147483646 w 52800"/>
                <a:gd name="T77" fmla="*/ 2147483646 h 35952"/>
                <a:gd name="T78" fmla="*/ 2147483646 w 52800"/>
                <a:gd name="T79" fmla="*/ 2147483646 h 35952"/>
                <a:gd name="T80" fmla="*/ 2147483646 w 52800"/>
                <a:gd name="T81" fmla="*/ 2147483646 h 35952"/>
                <a:gd name="T82" fmla="*/ 2147483646 w 52800"/>
                <a:gd name="T83" fmla="*/ 2147483646 h 35952"/>
                <a:gd name="T84" fmla="*/ 2147483646 w 52800"/>
                <a:gd name="T85" fmla="*/ 2147483646 h 35952"/>
                <a:gd name="T86" fmla="*/ 2147483646 w 52800"/>
                <a:gd name="T87" fmla="*/ 2147483646 h 35952"/>
                <a:gd name="T88" fmla="*/ 2147483646 w 52800"/>
                <a:gd name="T89" fmla="*/ 2147483646 h 35952"/>
                <a:gd name="T90" fmla="*/ 2147483646 w 52800"/>
                <a:gd name="T91" fmla="*/ 2147483646 h 35952"/>
                <a:gd name="T92" fmla="*/ 2147483646 w 52800"/>
                <a:gd name="T93" fmla="*/ 2147483646 h 35952"/>
                <a:gd name="T94" fmla="*/ 2147483646 w 52800"/>
                <a:gd name="T95" fmla="*/ 2147483646 h 35952"/>
                <a:gd name="T96" fmla="*/ 2147483646 w 52800"/>
                <a:gd name="T97" fmla="*/ 0 h 359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cubicBezTo>
                    <a:pt x="8402" y="31575"/>
                    <a:pt x="9001" y="31616"/>
                    <a:pt x="9789" y="31616"/>
                  </a:cubicBezTo>
                  <a:cubicBezTo>
                    <a:pt x="11021" y="31616"/>
                    <a:pt x="12715" y="31516"/>
                    <a:pt x="13309" y="31004"/>
                  </a:cubicBezTo>
                  <a:cubicBezTo>
                    <a:pt x="12771" y="30298"/>
                    <a:pt x="11763" y="27509"/>
                    <a:pt x="11763" y="27508"/>
                  </a:cubicBez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981;p32"/>
            <p:cNvSpPr>
              <a:spLocks/>
            </p:cNvSpPr>
            <p:nvPr/>
          </p:nvSpPr>
          <p:spPr bwMode="auto">
            <a:xfrm>
              <a:off x="4266077" y="996307"/>
              <a:ext cx="81994" cy="246758"/>
            </a:xfrm>
            <a:custGeom>
              <a:avLst/>
              <a:gdLst>
                <a:gd name="T0" fmla="*/ 2147483646 w 3227"/>
                <a:gd name="T1" fmla="*/ 0 h 9867"/>
                <a:gd name="T2" fmla="*/ 2147483646 w 3227"/>
                <a:gd name="T3" fmla="*/ 2147483646 h 9867"/>
                <a:gd name="T4" fmla="*/ 2147483646 w 3227"/>
                <a:gd name="T5" fmla="*/ 2147483646 h 9867"/>
                <a:gd name="T6" fmla="*/ 2147483646 w 3227"/>
                <a:gd name="T7" fmla="*/ 0 h 9867"/>
                <a:gd name="T8" fmla="*/ 2147483646 w 3227"/>
                <a:gd name="T9" fmla="*/ 2147483646 h 9867"/>
                <a:gd name="T10" fmla="*/ 2147483646 w 3227"/>
                <a:gd name="T11" fmla="*/ 2147483646 h 9867"/>
                <a:gd name="T12" fmla="*/ 0 w 3227"/>
                <a:gd name="T13" fmla="*/ 2147483646 h 9867"/>
                <a:gd name="T14" fmla="*/ 0 w 3227"/>
                <a:gd name="T15" fmla="*/ 2147483646 h 9867"/>
                <a:gd name="T16" fmla="*/ 2147483646 w 3227"/>
                <a:gd name="T17" fmla="*/ 2147483646 h 98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982;p32"/>
            <p:cNvSpPr>
              <a:spLocks/>
            </p:cNvSpPr>
            <p:nvPr/>
          </p:nvSpPr>
          <p:spPr bwMode="auto">
            <a:xfrm>
              <a:off x="4287655" y="1161894"/>
              <a:ext cx="23736" cy="48702"/>
            </a:xfrm>
            <a:custGeom>
              <a:avLst/>
              <a:gdLst>
                <a:gd name="T0" fmla="*/ 2147483646 w 976"/>
                <a:gd name="T1" fmla="*/ 2147483646 h 1950"/>
                <a:gd name="T2" fmla="*/ 0 w 976"/>
                <a:gd name="T3" fmla="*/ 2147483646 h 1950"/>
                <a:gd name="T4" fmla="*/ 2147483646 w 976"/>
                <a:gd name="T5" fmla="*/ 2147483646 h 1950"/>
                <a:gd name="T6" fmla="*/ 2147483646 w 976"/>
                <a:gd name="T7" fmla="*/ 2147483646 h 19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983;p32"/>
            <p:cNvSpPr>
              <a:spLocks/>
            </p:cNvSpPr>
            <p:nvPr/>
          </p:nvSpPr>
          <p:spPr bwMode="auto">
            <a:xfrm>
              <a:off x="3759008" y="1134297"/>
              <a:ext cx="241667" cy="123379"/>
            </a:xfrm>
            <a:custGeom>
              <a:avLst/>
              <a:gdLst>
                <a:gd name="T0" fmla="*/ 2147483646 w 9646"/>
                <a:gd name="T1" fmla="*/ 2147483646 h 4908"/>
                <a:gd name="T2" fmla="*/ 2147483646 w 9646"/>
                <a:gd name="T3" fmla="*/ 2147483646 h 4908"/>
                <a:gd name="T4" fmla="*/ 2147483646 w 9646"/>
                <a:gd name="T5" fmla="*/ 2147483646 h 4908"/>
                <a:gd name="T6" fmla="*/ 2147483646 w 9646"/>
                <a:gd name="T7" fmla="*/ 2147483646 h 4908"/>
                <a:gd name="T8" fmla="*/ 2147483646 w 9646"/>
                <a:gd name="T9" fmla="*/ 2147483646 h 4908"/>
                <a:gd name="T10" fmla="*/ 2147483646 w 9646"/>
                <a:gd name="T11" fmla="*/ 2147483646 h 4908"/>
                <a:gd name="T12" fmla="*/ 2147483646 w 9646"/>
                <a:gd name="T13" fmla="*/ 2147483646 h 4908"/>
                <a:gd name="T14" fmla="*/ 2147483646 w 9646"/>
                <a:gd name="T15" fmla="*/ 0 h 4908"/>
                <a:gd name="T16" fmla="*/ 2147483646 w 9646"/>
                <a:gd name="T17" fmla="*/ 0 h 4908"/>
                <a:gd name="T18" fmla="*/ 2147483646 w 9646"/>
                <a:gd name="T19" fmla="*/ 2147483646 h 4908"/>
                <a:gd name="T20" fmla="*/ 2147483646 w 9646"/>
                <a:gd name="T21" fmla="*/ 0 h 49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984;p32"/>
            <p:cNvSpPr>
              <a:spLocks/>
            </p:cNvSpPr>
            <p:nvPr/>
          </p:nvSpPr>
          <p:spPr bwMode="auto">
            <a:xfrm>
              <a:off x="3057740" y="1189493"/>
              <a:ext cx="56101" cy="21104"/>
            </a:xfrm>
            <a:custGeom>
              <a:avLst/>
              <a:gdLst>
                <a:gd name="T0" fmla="*/ 2147483646 w 2252"/>
                <a:gd name="T1" fmla="*/ 2147483646 h 841"/>
                <a:gd name="T2" fmla="*/ 0 w 2252"/>
                <a:gd name="T3" fmla="*/ 2147483646 h 841"/>
                <a:gd name="T4" fmla="*/ 2147483646 w 2252"/>
                <a:gd name="T5" fmla="*/ 2147483646 h 841"/>
                <a:gd name="T6" fmla="*/ 2147483646 w 2252"/>
                <a:gd name="T7" fmla="*/ 2147483646 h 8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985;p32"/>
            <p:cNvSpPr>
              <a:spLocks/>
            </p:cNvSpPr>
            <p:nvPr/>
          </p:nvSpPr>
          <p:spPr bwMode="auto">
            <a:xfrm>
              <a:off x="3672698" y="1239818"/>
              <a:ext cx="86310" cy="27598"/>
            </a:xfrm>
            <a:custGeom>
              <a:avLst/>
              <a:gdLst>
                <a:gd name="T0" fmla="*/ 0 w 3495"/>
                <a:gd name="T1" fmla="*/ 2147483646 h 1110"/>
                <a:gd name="T2" fmla="*/ 0 w 3495"/>
                <a:gd name="T3" fmla="*/ 2147483646 h 1110"/>
                <a:gd name="T4" fmla="*/ 2147483646 w 3495"/>
                <a:gd name="T5" fmla="*/ 2147483646 h 1110"/>
                <a:gd name="T6" fmla="*/ 2147483646 w 3495"/>
                <a:gd name="T7" fmla="*/ 2147483646 h 1110"/>
                <a:gd name="T8" fmla="*/ 0 w 3495"/>
                <a:gd name="T9" fmla="*/ 2147483646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986;p32"/>
            <p:cNvSpPr>
              <a:spLocks/>
            </p:cNvSpPr>
            <p:nvPr/>
          </p:nvSpPr>
          <p:spPr bwMode="auto">
            <a:xfrm>
              <a:off x="3096580" y="1260923"/>
              <a:ext cx="138096" cy="157470"/>
            </a:xfrm>
            <a:custGeom>
              <a:avLst/>
              <a:gdLst>
                <a:gd name="T0" fmla="*/ 2147483646 w 5479"/>
                <a:gd name="T1" fmla="*/ 2147483646 h 6286"/>
                <a:gd name="T2" fmla="*/ 2147483646 w 5479"/>
                <a:gd name="T3" fmla="*/ 2147483646 h 6286"/>
                <a:gd name="T4" fmla="*/ 2147483646 w 5479"/>
                <a:gd name="T5" fmla="*/ 2147483646 h 6286"/>
                <a:gd name="T6" fmla="*/ 2147483646 w 5479"/>
                <a:gd name="T7" fmla="*/ 2147483646 h 6286"/>
                <a:gd name="T8" fmla="*/ 2147483646 w 5479"/>
                <a:gd name="T9" fmla="*/ 2147483646 h 6286"/>
                <a:gd name="T10" fmla="*/ 0 w 5479"/>
                <a:gd name="T11" fmla="*/ 2147483646 h 6286"/>
                <a:gd name="T12" fmla="*/ 2147483646 w 5479"/>
                <a:gd name="T13" fmla="*/ 2147483646 h 6286"/>
                <a:gd name="T14" fmla="*/ 2147483646 w 5479"/>
                <a:gd name="T15" fmla="*/ 2147483646 h 6286"/>
                <a:gd name="T16" fmla="*/ 2147483646 w 5479"/>
                <a:gd name="T17" fmla="*/ 2147483646 h 6286"/>
                <a:gd name="T18" fmla="*/ 2147483646 w 5479"/>
                <a:gd name="T19" fmla="*/ 2147483646 h 6286"/>
                <a:gd name="T20" fmla="*/ 0 w 5479"/>
                <a:gd name="T21" fmla="*/ 2147483646 h 6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79" h="6286" extrusionOk="0">
                  <a:moveTo>
                    <a:pt x="3495" y="5176"/>
                  </a:moveTo>
                  <a:lnTo>
                    <a:pt x="3495" y="5176"/>
                  </a:lnTo>
                  <a:cubicBezTo>
                    <a:pt x="4067" y="5580"/>
                    <a:pt x="4773" y="6017"/>
                    <a:pt x="5478" y="6286"/>
                  </a:cubicBezTo>
                  <a:cubicBezTo>
                    <a:pt x="4773" y="6017"/>
                    <a:pt x="4067" y="5580"/>
                    <a:pt x="3495" y="5176"/>
                  </a:cubicBezTo>
                  <a:close/>
                  <a:moveTo>
                    <a:pt x="0" y="1"/>
                  </a:moveTo>
                  <a:cubicBezTo>
                    <a:pt x="135" y="975"/>
                    <a:pt x="571" y="1950"/>
                    <a:pt x="1277" y="2925"/>
                  </a:cubicBezTo>
                  <a:cubicBezTo>
                    <a:pt x="1546" y="3362"/>
                    <a:pt x="1983" y="3899"/>
                    <a:pt x="2521" y="4336"/>
                  </a:cubicBezTo>
                  <a:cubicBezTo>
                    <a:pt x="1983" y="3899"/>
                    <a:pt x="1546" y="3362"/>
                    <a:pt x="1277" y="2925"/>
                  </a:cubicBezTo>
                  <a:cubicBezTo>
                    <a:pt x="571" y="1950"/>
                    <a:pt x="135" y="975"/>
                    <a:pt x="0" y="1"/>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987;p32"/>
            <p:cNvSpPr>
              <a:spLocks/>
            </p:cNvSpPr>
            <p:nvPr/>
          </p:nvSpPr>
          <p:spPr bwMode="auto">
            <a:xfrm>
              <a:off x="3234675" y="1418393"/>
              <a:ext cx="6474" cy="3247"/>
            </a:xfrm>
            <a:custGeom>
              <a:avLst/>
              <a:gdLst>
                <a:gd name="T0" fmla="*/ 0 w 270"/>
                <a:gd name="T1" fmla="*/ 2147483646 h 135"/>
                <a:gd name="T2" fmla="*/ 2147483646 w 270"/>
                <a:gd name="T3" fmla="*/ 2147483646 h 135"/>
                <a:gd name="T4" fmla="*/ 0 w 270"/>
                <a:gd name="T5" fmla="*/ 2147483646 h 135"/>
                <a:gd name="T6" fmla="*/ 0 60000 65536"/>
                <a:gd name="T7" fmla="*/ 0 60000 65536"/>
                <a:gd name="T8" fmla="*/ 0 60000 65536"/>
              </a:gdLst>
              <a:ahLst/>
              <a:cxnLst>
                <a:cxn ang="T6">
                  <a:pos x="T0" y="T1"/>
                </a:cxn>
                <a:cxn ang="T7">
                  <a:pos x="T2" y="T3"/>
                </a:cxn>
                <a:cxn ang="T8">
                  <a:pos x="T4" y="T5"/>
                </a:cxn>
              </a:cxnLst>
              <a:rect l="0" t="0"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988;p32"/>
            <p:cNvSpPr>
              <a:spLocks/>
            </p:cNvSpPr>
            <p:nvPr/>
          </p:nvSpPr>
          <p:spPr bwMode="auto">
            <a:xfrm>
              <a:off x="4175452" y="1351834"/>
              <a:ext cx="17262" cy="24351"/>
            </a:xfrm>
            <a:custGeom>
              <a:avLst/>
              <a:gdLst>
                <a:gd name="T0" fmla="*/ 2147483646 w 671"/>
                <a:gd name="T1" fmla="*/ 2147483646 h 971"/>
                <a:gd name="T2" fmla="*/ 2147483646 w 671"/>
                <a:gd name="T3" fmla="*/ 2147483646 h 971"/>
                <a:gd name="T4" fmla="*/ 2147483646 w 671"/>
                <a:gd name="T5" fmla="*/ 2147483646 h 971"/>
                <a:gd name="T6" fmla="*/ 2147483646 w 671"/>
                <a:gd name="T7" fmla="*/ 2147483646 h 971"/>
                <a:gd name="T8" fmla="*/ 2147483646 w 671"/>
                <a:gd name="T9" fmla="*/ 2147483646 h 9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989;p32"/>
            <p:cNvSpPr>
              <a:spLocks/>
            </p:cNvSpPr>
            <p:nvPr/>
          </p:nvSpPr>
          <p:spPr bwMode="auto">
            <a:xfrm>
              <a:off x="4000675" y="1074230"/>
              <a:ext cx="161830" cy="147731"/>
            </a:xfrm>
            <a:custGeom>
              <a:avLst/>
              <a:gdLst>
                <a:gd name="T0" fmla="*/ 2147483646 w 6454"/>
                <a:gd name="T1" fmla="*/ 2147483646 h 5882"/>
                <a:gd name="T2" fmla="*/ 2147483646 w 6454"/>
                <a:gd name="T3" fmla="*/ 2147483646 h 5882"/>
                <a:gd name="T4" fmla="*/ 0 w 6454"/>
                <a:gd name="T5" fmla="*/ 2147483646 h 5882"/>
                <a:gd name="T6" fmla="*/ 2147483646 w 6454"/>
                <a:gd name="T7" fmla="*/ 2147483646 h 5882"/>
                <a:gd name="T8" fmla="*/ 2147483646 w 6454"/>
                <a:gd name="T9" fmla="*/ 2147483646 h 5882"/>
                <a:gd name="T10" fmla="*/ 2147483646 w 6454"/>
                <a:gd name="T11" fmla="*/ 0 h 5882"/>
                <a:gd name="T12" fmla="*/ 2147483646 w 6454"/>
                <a:gd name="T13" fmla="*/ 2147483646 h 5882"/>
                <a:gd name="T14" fmla="*/ 2147483646 w 6454"/>
                <a:gd name="T15" fmla="*/ 0 h 5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990;p32"/>
            <p:cNvSpPr>
              <a:spLocks/>
            </p:cNvSpPr>
            <p:nvPr/>
          </p:nvSpPr>
          <p:spPr bwMode="auto">
            <a:xfrm>
              <a:off x="4266077" y="1239818"/>
              <a:ext cx="0" cy="3247"/>
            </a:xfrm>
            <a:custGeom>
              <a:avLst/>
              <a:gdLst>
                <a:gd name="T0" fmla="*/ 0 w 1"/>
                <a:gd name="T1" fmla="*/ 2147483646 h 135"/>
                <a:gd name="T2" fmla="*/ 0 w 1"/>
                <a:gd name="T3" fmla="*/ 2147483646 h 135"/>
                <a:gd name="T4" fmla="*/ 0 w 1"/>
                <a:gd name="T5" fmla="*/ 2147483646 h 135"/>
                <a:gd name="T6" fmla="*/ 0 w 1"/>
                <a:gd name="T7" fmla="*/ 2147483646 h 135"/>
                <a:gd name="T8" fmla="*/ 0 w 1"/>
                <a:gd name="T9" fmla="*/ 2147483646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1"/>
                  </a:moveTo>
                  <a:lnTo>
                    <a:pt x="0" y="1"/>
                  </a:lnTo>
                  <a:lnTo>
                    <a:pt x="0" y="135"/>
                  </a:lnTo>
                  <a:lnTo>
                    <a:pt x="0" y="1"/>
                  </a:lnTo>
                  <a:close/>
                </a:path>
              </a:pathLst>
            </a:custGeom>
            <a:solidFill>
              <a:srgbClr val="E8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991;p32"/>
            <p:cNvSpPr>
              <a:spLocks/>
            </p:cNvSpPr>
            <p:nvPr/>
          </p:nvSpPr>
          <p:spPr bwMode="auto">
            <a:xfrm>
              <a:off x="3264884" y="1239818"/>
              <a:ext cx="1001193" cy="126626"/>
            </a:xfrm>
            <a:custGeom>
              <a:avLst/>
              <a:gdLst>
                <a:gd name="T0" fmla="*/ 2147483646 w 40063"/>
                <a:gd name="T1" fmla="*/ 2147483646 h 5042"/>
                <a:gd name="T2" fmla="*/ 2147483646 w 40063"/>
                <a:gd name="T3" fmla="*/ 2147483646 h 5042"/>
                <a:gd name="T4" fmla="*/ 2147483646 w 40063"/>
                <a:gd name="T5" fmla="*/ 2147483646 h 5042"/>
                <a:gd name="T6" fmla="*/ 2147483646 w 40063"/>
                <a:gd name="T7" fmla="*/ 2147483646 h 5042"/>
                <a:gd name="T8" fmla="*/ 2147483646 w 40063"/>
                <a:gd name="T9" fmla="*/ 2147483646 h 5042"/>
                <a:gd name="T10" fmla="*/ 2147483646 w 40063"/>
                <a:gd name="T11" fmla="*/ 2147483646 h 5042"/>
                <a:gd name="T12" fmla="*/ 2147483646 w 40063"/>
                <a:gd name="T13" fmla="*/ 2147483646 h 5042"/>
                <a:gd name="T14" fmla="*/ 2147483646 w 40063"/>
                <a:gd name="T15" fmla="*/ 2147483646 h 5042"/>
                <a:gd name="T16" fmla="*/ 2147483646 w 40063"/>
                <a:gd name="T17" fmla="*/ 2147483646 h 5042"/>
                <a:gd name="T18" fmla="*/ 2147483646 w 40063"/>
                <a:gd name="T19" fmla="*/ 2147483646 h 5042"/>
                <a:gd name="T20" fmla="*/ 2147483646 w 40063"/>
                <a:gd name="T21" fmla="*/ 2147483646 h 5042"/>
                <a:gd name="T22" fmla="*/ 2147483646 w 40063"/>
                <a:gd name="T23" fmla="*/ 2147483646 h 5042"/>
                <a:gd name="T24" fmla="*/ 2147483646 w 40063"/>
                <a:gd name="T25" fmla="*/ 2147483646 h 50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063" h="5042" extrusionOk="0">
                  <a:moveTo>
                    <a:pt x="135" y="3227"/>
                  </a:moveTo>
                  <a:cubicBezTo>
                    <a:pt x="135" y="3227"/>
                    <a:pt x="841" y="3361"/>
                    <a:pt x="1816" y="3361"/>
                  </a:cubicBezTo>
                  <a:cubicBezTo>
                    <a:pt x="2253" y="3361"/>
                    <a:pt x="2824" y="3227"/>
                    <a:pt x="3362" y="3227"/>
                  </a:cubicBezTo>
                  <a:lnTo>
                    <a:pt x="135" y="3227"/>
                  </a:lnTo>
                  <a:close/>
                  <a:moveTo>
                    <a:pt x="40062" y="1"/>
                  </a:moveTo>
                  <a:cubicBezTo>
                    <a:pt x="39224" y="1542"/>
                    <a:pt x="38253" y="3050"/>
                    <a:pt x="37114" y="4459"/>
                  </a:cubicBez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992;p32"/>
            <p:cNvSpPr>
              <a:spLocks/>
            </p:cNvSpPr>
            <p:nvPr/>
          </p:nvSpPr>
          <p:spPr bwMode="auto">
            <a:xfrm>
              <a:off x="3241149" y="1421640"/>
              <a:ext cx="0" cy="3247"/>
            </a:xfrm>
            <a:custGeom>
              <a:avLst/>
              <a:gdLst>
                <a:gd name="T0" fmla="*/ 0 w 1"/>
                <a:gd name="T1" fmla="*/ 2147483646 h 170"/>
                <a:gd name="T2" fmla="*/ 0 w 1"/>
                <a:gd name="T3" fmla="*/ 2147483646 h 170"/>
                <a:gd name="T4" fmla="*/ 0 w 1"/>
                <a:gd name="T5" fmla="*/ 2147483646 h 170"/>
                <a:gd name="T6" fmla="*/ 0 w 1"/>
                <a:gd name="T7" fmla="*/ 2147483646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0" extrusionOk="0">
                  <a:moveTo>
                    <a:pt x="0" y="1"/>
                  </a:moveTo>
                  <a:lnTo>
                    <a:pt x="0" y="1"/>
                  </a:lnTo>
                  <a:lnTo>
                    <a:pt x="0" y="169"/>
                  </a:lnTo>
                  <a:lnTo>
                    <a:pt x="0" y="1"/>
                  </a:lnTo>
                  <a:close/>
                </a:path>
              </a:pathLst>
            </a:custGeom>
            <a:solidFill>
              <a:srgbClr val="DFA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993;p32"/>
            <p:cNvSpPr>
              <a:spLocks/>
            </p:cNvSpPr>
            <p:nvPr/>
          </p:nvSpPr>
          <p:spPr bwMode="auto">
            <a:xfrm>
              <a:off x="3241149" y="1421640"/>
              <a:ext cx="47470" cy="9740"/>
            </a:xfrm>
            <a:custGeom>
              <a:avLst/>
              <a:gdLst>
                <a:gd name="T0" fmla="*/ 0 w 1950"/>
                <a:gd name="T1" fmla="*/ 2147483646 h 438"/>
                <a:gd name="T2" fmla="*/ 0 w 1950"/>
                <a:gd name="T3" fmla="*/ 2147483646 h 438"/>
                <a:gd name="T4" fmla="*/ 2147483646 w 1950"/>
                <a:gd name="T5" fmla="*/ 2147483646 h 438"/>
                <a:gd name="T6" fmla="*/ 0 w 1950"/>
                <a:gd name="T7" fmla="*/ 2147483646 h 438"/>
                <a:gd name="T8" fmla="*/ 2147483646 w 1950"/>
                <a:gd name="T9" fmla="*/ 2147483646 h 438"/>
                <a:gd name="T10" fmla="*/ 2147483646 w 1950"/>
                <a:gd name="T11" fmla="*/ 2147483646 h 438"/>
                <a:gd name="T12" fmla="*/ 2147483646 w 1950"/>
                <a:gd name="T13" fmla="*/ 2147483646 h 438"/>
                <a:gd name="T14" fmla="*/ 2147483646 w 1950"/>
                <a:gd name="T15" fmla="*/ 2147483646 h 4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994;p32"/>
            <p:cNvSpPr>
              <a:spLocks/>
            </p:cNvSpPr>
            <p:nvPr/>
          </p:nvSpPr>
          <p:spPr bwMode="auto">
            <a:xfrm>
              <a:off x="3057740" y="819356"/>
              <a:ext cx="1318383" cy="612025"/>
            </a:xfrm>
            <a:custGeom>
              <a:avLst/>
              <a:gdLst>
                <a:gd name="T0" fmla="*/ 2147483646 w 52665"/>
                <a:gd name="T1" fmla="*/ 0 h 24501"/>
                <a:gd name="T2" fmla="*/ 2147483646 w 52665"/>
                <a:gd name="T3" fmla="*/ 2147483646 h 24501"/>
                <a:gd name="T4" fmla="*/ 2147483646 w 52665"/>
                <a:gd name="T5" fmla="*/ 2147483646 h 24501"/>
                <a:gd name="T6" fmla="*/ 2147483646 w 52665"/>
                <a:gd name="T7" fmla="*/ 2147483646 h 24501"/>
                <a:gd name="T8" fmla="*/ 2147483646 w 52665"/>
                <a:gd name="T9" fmla="*/ 2147483646 h 24501"/>
                <a:gd name="T10" fmla="*/ 2147483646 w 52665"/>
                <a:gd name="T11" fmla="*/ 2147483646 h 24501"/>
                <a:gd name="T12" fmla="*/ 2147483646 w 52665"/>
                <a:gd name="T13" fmla="*/ 2147483646 h 24501"/>
                <a:gd name="T14" fmla="*/ 2147483646 w 52665"/>
                <a:gd name="T15" fmla="*/ 2147483646 h 24501"/>
                <a:gd name="T16" fmla="*/ 2147483646 w 52665"/>
                <a:gd name="T17" fmla="*/ 2147483646 h 24501"/>
                <a:gd name="T18" fmla="*/ 2147483646 w 52665"/>
                <a:gd name="T19" fmla="*/ 2147483646 h 24501"/>
                <a:gd name="T20" fmla="*/ 2147483646 w 52665"/>
                <a:gd name="T21" fmla="*/ 2147483646 h 24501"/>
                <a:gd name="T22" fmla="*/ 0 w 52665"/>
                <a:gd name="T23" fmla="*/ 2147483646 h 24501"/>
                <a:gd name="T24" fmla="*/ 2147483646 w 52665"/>
                <a:gd name="T25" fmla="*/ 2147483646 h 24501"/>
                <a:gd name="T26" fmla="*/ 2147483646 w 52665"/>
                <a:gd name="T27" fmla="*/ 2147483646 h 24501"/>
                <a:gd name="T28" fmla="*/ 2147483646 w 52665"/>
                <a:gd name="T29" fmla="*/ 2147483646 h 24501"/>
                <a:gd name="T30" fmla="*/ 2147483646 w 52665"/>
                <a:gd name="T31" fmla="*/ 2147483646 h 24501"/>
                <a:gd name="T32" fmla="*/ 2147483646 w 52665"/>
                <a:gd name="T33" fmla="*/ 2147483646 h 24501"/>
                <a:gd name="T34" fmla="*/ 2147483646 w 52665"/>
                <a:gd name="T35" fmla="*/ 2147483646 h 24501"/>
                <a:gd name="T36" fmla="*/ 2147483646 w 52665"/>
                <a:gd name="T37" fmla="*/ 2147483646 h 24501"/>
                <a:gd name="T38" fmla="*/ 2147483646 w 52665"/>
                <a:gd name="T39" fmla="*/ 2147483646 h 24501"/>
                <a:gd name="T40" fmla="*/ 2147483646 w 52665"/>
                <a:gd name="T41" fmla="*/ 2147483646 h 24501"/>
                <a:gd name="T42" fmla="*/ 2147483646 w 52665"/>
                <a:gd name="T43" fmla="*/ 2147483646 h 24501"/>
                <a:gd name="T44" fmla="*/ 2147483646 w 52665"/>
                <a:gd name="T45" fmla="*/ 2147483646 h 24501"/>
                <a:gd name="T46" fmla="*/ 2147483646 w 52665"/>
                <a:gd name="T47" fmla="*/ 2147483646 h 24501"/>
                <a:gd name="T48" fmla="*/ 2147483646 w 52665"/>
                <a:gd name="T49" fmla="*/ 2147483646 h 24501"/>
                <a:gd name="T50" fmla="*/ 2147483646 w 52665"/>
                <a:gd name="T51" fmla="*/ 2147483646 h 24501"/>
                <a:gd name="T52" fmla="*/ 2147483646 w 52665"/>
                <a:gd name="T53" fmla="*/ 2147483646 h 24501"/>
                <a:gd name="T54" fmla="*/ 2147483646 w 52665"/>
                <a:gd name="T55" fmla="*/ 2147483646 h 24501"/>
                <a:gd name="T56" fmla="*/ 2147483646 w 52665"/>
                <a:gd name="T57" fmla="*/ 2147483646 h 24501"/>
                <a:gd name="T58" fmla="*/ 2147483646 w 52665"/>
                <a:gd name="T59" fmla="*/ 2147483646 h 24501"/>
                <a:gd name="T60" fmla="*/ 2147483646 w 52665"/>
                <a:gd name="T61" fmla="*/ 2147483646 h 24501"/>
                <a:gd name="T62" fmla="*/ 2147483646 w 52665"/>
                <a:gd name="T63" fmla="*/ 2147483646 h 24501"/>
                <a:gd name="T64" fmla="*/ 2147483646 w 52665"/>
                <a:gd name="T65" fmla="*/ 2147483646 h 24501"/>
                <a:gd name="T66" fmla="*/ 2147483646 w 52665"/>
                <a:gd name="T67" fmla="*/ 2147483646 h 24501"/>
                <a:gd name="T68" fmla="*/ 2147483646 w 52665"/>
                <a:gd name="T69" fmla="*/ 2147483646 h 24501"/>
                <a:gd name="T70" fmla="*/ 2147483646 w 52665"/>
                <a:gd name="T71" fmla="*/ 0 h 245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cubicBezTo>
                    <a:pt x="10385" y="6991"/>
                    <a:pt x="11225" y="9511"/>
                    <a:pt x="11763" y="10217"/>
                  </a:cubicBezTo>
                  <a:cubicBezTo>
                    <a:pt x="11225" y="10789"/>
                    <a:pt x="9679" y="10923"/>
                    <a:pt x="8570" y="10923"/>
                  </a:cubicBezTo>
                  <a:cubicBezTo>
                    <a:pt x="7562" y="10923"/>
                    <a:pt x="6890" y="10789"/>
                    <a:pt x="6890" y="10789"/>
                  </a:cubicBez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995;p32"/>
            <p:cNvSpPr>
              <a:spLocks/>
            </p:cNvSpPr>
            <p:nvPr/>
          </p:nvSpPr>
          <p:spPr bwMode="auto">
            <a:xfrm>
              <a:off x="3664067" y="1449238"/>
              <a:ext cx="174777" cy="115262"/>
            </a:xfrm>
            <a:custGeom>
              <a:avLst/>
              <a:gdLst>
                <a:gd name="T0" fmla="*/ 2147483646 w 7026"/>
                <a:gd name="T1" fmla="*/ 2147483646 h 4606"/>
                <a:gd name="T2" fmla="*/ 2147483646 w 7026"/>
                <a:gd name="T3" fmla="*/ 2147483646 h 4606"/>
                <a:gd name="T4" fmla="*/ 2147483646 w 7026"/>
                <a:gd name="T5" fmla="*/ 2147483646 h 4606"/>
                <a:gd name="T6" fmla="*/ 2147483646 w 7026"/>
                <a:gd name="T7" fmla="*/ 2147483646 h 4606"/>
                <a:gd name="T8" fmla="*/ 2147483646 w 7026"/>
                <a:gd name="T9" fmla="*/ 2147483646 h 4606"/>
                <a:gd name="T10" fmla="*/ 2147483646 w 7026"/>
                <a:gd name="T11" fmla="*/ 2147483646 h 4606"/>
                <a:gd name="T12" fmla="*/ 2147483646 w 7026"/>
                <a:gd name="T13" fmla="*/ 2147483646 h 4606"/>
                <a:gd name="T14" fmla="*/ 2147483646 w 7026"/>
                <a:gd name="T15" fmla="*/ 2147483646 h 4606"/>
                <a:gd name="T16" fmla="*/ 2147483646 w 7026"/>
                <a:gd name="T17" fmla="*/ 2147483646 h 4606"/>
                <a:gd name="T18" fmla="*/ 2147483646 w 7026"/>
                <a:gd name="T19" fmla="*/ 2147483646 h 4606"/>
                <a:gd name="T20" fmla="*/ 2147483646 w 7026"/>
                <a:gd name="T21" fmla="*/ 2147483646 h 46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996;p32"/>
            <p:cNvSpPr>
              <a:spLocks/>
            </p:cNvSpPr>
            <p:nvPr/>
          </p:nvSpPr>
          <p:spPr bwMode="auto">
            <a:xfrm>
              <a:off x="3381402" y="1295014"/>
              <a:ext cx="230879" cy="168835"/>
            </a:xfrm>
            <a:custGeom>
              <a:avLst/>
              <a:gdLst>
                <a:gd name="T0" fmla="*/ 2147483646 w 9244"/>
                <a:gd name="T1" fmla="*/ 0 h 6749"/>
                <a:gd name="T2" fmla="*/ 2147483646 w 9244"/>
                <a:gd name="T3" fmla="*/ 2147483646 h 6749"/>
                <a:gd name="T4" fmla="*/ 2147483646 w 9244"/>
                <a:gd name="T5" fmla="*/ 2147483646 h 6749"/>
                <a:gd name="T6" fmla="*/ 2147483646 w 9244"/>
                <a:gd name="T7" fmla="*/ 2147483646 h 6749"/>
                <a:gd name="T8" fmla="*/ 2147483646 w 9244"/>
                <a:gd name="T9" fmla="*/ 2147483646 h 6749"/>
                <a:gd name="T10" fmla="*/ 2147483646 w 9244"/>
                <a:gd name="T11" fmla="*/ 2147483646 h 6749"/>
                <a:gd name="T12" fmla="*/ 2147483646 w 9244"/>
                <a:gd name="T13" fmla="*/ 2147483646 h 6749"/>
                <a:gd name="T14" fmla="*/ 2147483646 w 9244"/>
                <a:gd name="T15" fmla="*/ 2147483646 h 6749"/>
                <a:gd name="T16" fmla="*/ 2147483646 w 9244"/>
                <a:gd name="T17" fmla="*/ 2147483646 h 6749"/>
                <a:gd name="T18" fmla="*/ 2147483646 w 9244"/>
                <a:gd name="T19" fmla="*/ 2147483646 h 6749"/>
                <a:gd name="T20" fmla="*/ 2147483646 w 9244"/>
                <a:gd name="T21" fmla="*/ 0 h 6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997;p32"/>
            <p:cNvSpPr>
              <a:spLocks/>
            </p:cNvSpPr>
            <p:nvPr/>
          </p:nvSpPr>
          <p:spPr bwMode="auto">
            <a:xfrm>
              <a:off x="3506551" y="1306378"/>
              <a:ext cx="60417" cy="60066"/>
            </a:xfrm>
            <a:custGeom>
              <a:avLst/>
              <a:gdLst>
                <a:gd name="T0" fmla="*/ 2147483646 w 2387"/>
                <a:gd name="T1" fmla="*/ 2147483646 h 2387"/>
                <a:gd name="T2" fmla="*/ 0 w 2387"/>
                <a:gd name="T3" fmla="*/ 2147483646 h 2387"/>
                <a:gd name="T4" fmla="*/ 2147483646 w 2387"/>
                <a:gd name="T5" fmla="*/ 2147483646 h 2387"/>
                <a:gd name="T6" fmla="*/ 2147483646 w 2387"/>
                <a:gd name="T7" fmla="*/ 2147483646 h 2387"/>
                <a:gd name="T8" fmla="*/ 2147483646 w 2387"/>
                <a:gd name="T9" fmla="*/ 2147483646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998;p32"/>
            <p:cNvSpPr>
              <a:spLocks/>
            </p:cNvSpPr>
            <p:nvPr/>
          </p:nvSpPr>
          <p:spPr bwMode="auto">
            <a:xfrm>
              <a:off x="3877683" y="1246312"/>
              <a:ext cx="228721" cy="168835"/>
            </a:xfrm>
            <a:custGeom>
              <a:avLst/>
              <a:gdLst>
                <a:gd name="T0" fmla="*/ 2147483646 w 9109"/>
                <a:gd name="T1" fmla="*/ 0 h 6746"/>
                <a:gd name="T2" fmla="*/ 2147483646 w 9109"/>
                <a:gd name="T3" fmla="*/ 2147483646 h 6746"/>
                <a:gd name="T4" fmla="*/ 2147483646 w 9109"/>
                <a:gd name="T5" fmla="*/ 2147483646 h 6746"/>
                <a:gd name="T6" fmla="*/ 2147483646 w 9109"/>
                <a:gd name="T7" fmla="*/ 2147483646 h 6746"/>
                <a:gd name="T8" fmla="*/ 2147483646 w 9109"/>
                <a:gd name="T9" fmla="*/ 2147483646 h 6746"/>
                <a:gd name="T10" fmla="*/ 2147483646 w 9109"/>
                <a:gd name="T11" fmla="*/ 2147483646 h 6746"/>
                <a:gd name="T12" fmla="*/ 2147483646 w 9109"/>
                <a:gd name="T13" fmla="*/ 2147483646 h 6746"/>
                <a:gd name="T14" fmla="*/ 2147483646 w 9109"/>
                <a:gd name="T15" fmla="*/ 2147483646 h 6746"/>
                <a:gd name="T16" fmla="*/ 2147483646 w 9109"/>
                <a:gd name="T17" fmla="*/ 2147483646 h 6746"/>
                <a:gd name="T18" fmla="*/ 2147483646 w 9109"/>
                <a:gd name="T19" fmla="*/ 2147483646 h 6746"/>
                <a:gd name="T20" fmla="*/ 2147483646 w 9109"/>
                <a:gd name="T21" fmla="*/ 0 h 6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cubicBezTo>
                    <a:pt x="8974" y="1561"/>
                    <a:pt x="8430" y="2279"/>
                    <a:pt x="7411" y="2279"/>
                  </a:cubicBezTo>
                  <a:cubicBezTo>
                    <a:pt x="7164" y="2279"/>
                    <a:pt x="6889" y="2237"/>
                    <a:pt x="6588" y="2132"/>
                  </a:cubicBezTo>
                  <a:cubicBezTo>
                    <a:pt x="6213" y="819"/>
                    <a:pt x="4966" y="0"/>
                    <a:pt x="35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999;p32"/>
            <p:cNvSpPr>
              <a:spLocks/>
            </p:cNvSpPr>
            <p:nvPr/>
          </p:nvSpPr>
          <p:spPr bwMode="auto">
            <a:xfrm>
              <a:off x="3916523" y="1264170"/>
              <a:ext cx="60417" cy="60066"/>
            </a:xfrm>
            <a:custGeom>
              <a:avLst/>
              <a:gdLst>
                <a:gd name="T0" fmla="*/ 2147483646 w 2387"/>
                <a:gd name="T1" fmla="*/ 0 h 2387"/>
                <a:gd name="T2" fmla="*/ 0 w 2387"/>
                <a:gd name="T3" fmla="*/ 2147483646 h 2387"/>
                <a:gd name="T4" fmla="*/ 2147483646 w 2387"/>
                <a:gd name="T5" fmla="*/ 2147483646 h 2387"/>
                <a:gd name="T6" fmla="*/ 2147483646 w 2387"/>
                <a:gd name="T7" fmla="*/ 2147483646 h 2387"/>
                <a:gd name="T8" fmla="*/ 2147483646 w 2387"/>
                <a:gd name="T9" fmla="*/ 0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000;p32"/>
            <p:cNvSpPr/>
            <p:nvPr/>
          </p:nvSpPr>
          <p:spPr>
            <a:xfrm>
              <a:off x="3372771" y="1445992"/>
              <a:ext cx="207143" cy="105521"/>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6" name="Google Shape;1001;p32"/>
            <p:cNvSpPr/>
            <p:nvPr/>
          </p:nvSpPr>
          <p:spPr>
            <a:xfrm>
              <a:off x="3931627" y="1374562"/>
              <a:ext cx="211459" cy="110392"/>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7" name="Google Shape;1002;p32"/>
            <p:cNvSpPr>
              <a:spLocks/>
            </p:cNvSpPr>
            <p:nvPr/>
          </p:nvSpPr>
          <p:spPr bwMode="auto">
            <a:xfrm>
              <a:off x="3597176" y="2132693"/>
              <a:ext cx="49629" cy="21105"/>
            </a:xfrm>
            <a:custGeom>
              <a:avLst/>
              <a:gdLst>
                <a:gd name="T0" fmla="*/ 2147483646 w 1951"/>
                <a:gd name="T1" fmla="*/ 2147483646 h 842"/>
                <a:gd name="T2" fmla="*/ 2147483646 w 1951"/>
                <a:gd name="T3" fmla="*/ 2147483646 h 842"/>
                <a:gd name="T4" fmla="*/ 2147483646 w 1951"/>
                <a:gd name="T5" fmla="*/ 2147483646 h 842"/>
                <a:gd name="T6" fmla="*/ 2147483646 w 1951"/>
                <a:gd name="T7" fmla="*/ 2147483646 h 842"/>
                <a:gd name="T8" fmla="*/ 2147483646 w 1951"/>
                <a:gd name="T9" fmla="*/ 2147483646 h 842"/>
                <a:gd name="T10" fmla="*/ 2147483646 w 1951"/>
                <a:gd name="T11" fmla="*/ 2147483646 h 842"/>
                <a:gd name="T12" fmla="*/ 2147483646 w 1951"/>
                <a:gd name="T13" fmla="*/ 2147483646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1" h="842" extrusionOk="0">
                  <a:moveTo>
                    <a:pt x="1" y="1"/>
                  </a:moveTo>
                  <a:cubicBezTo>
                    <a:pt x="559" y="428"/>
                    <a:pt x="1245" y="694"/>
                    <a:pt x="1903" y="832"/>
                  </a:cubicBez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38" name="Google Shape;211;p3"/>
          <p:cNvGrpSpPr>
            <a:grpSpLocks/>
          </p:cNvGrpSpPr>
          <p:nvPr userDrawn="1"/>
        </p:nvGrpSpPr>
        <p:grpSpPr bwMode="auto">
          <a:xfrm>
            <a:off x="773114" y="1581150"/>
            <a:ext cx="333375" cy="398463"/>
            <a:chOff x="2495125" y="2142250"/>
            <a:chExt cx="444275" cy="398525"/>
          </a:xfrm>
        </p:grpSpPr>
        <p:sp>
          <p:nvSpPr>
            <p:cNvPr id="139" name="Google Shape;212;p3"/>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13;p3"/>
            <p:cNvSpPr/>
            <p:nvPr/>
          </p:nvSpPr>
          <p:spPr>
            <a:xfrm>
              <a:off x="2655910" y="2307376"/>
              <a:ext cx="95201"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141" name="Google Shape;214;p3"/>
          <p:cNvGrpSpPr>
            <a:grpSpLocks/>
          </p:cNvGrpSpPr>
          <p:nvPr userDrawn="1"/>
        </p:nvGrpSpPr>
        <p:grpSpPr bwMode="auto">
          <a:xfrm>
            <a:off x="7920038" y="5038725"/>
            <a:ext cx="219075" cy="280988"/>
            <a:chOff x="3243875" y="2372825"/>
            <a:chExt cx="291375" cy="281375"/>
          </a:xfrm>
        </p:grpSpPr>
        <p:sp>
          <p:nvSpPr>
            <p:cNvPr id="142" name="Google Shape;215;p3"/>
            <p:cNvSpPr/>
            <p:nvPr/>
          </p:nvSpPr>
          <p:spPr>
            <a:xfrm>
              <a:off x="3286103" y="2403030"/>
              <a:ext cx="206918"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3" name="Google Shape;216;p3"/>
            <p:cNvSpPr/>
            <p:nvPr/>
          </p:nvSpPr>
          <p:spPr>
            <a:xfrm>
              <a:off x="3302995" y="2403030"/>
              <a:ext cx="192138"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4" name="Google Shape;217;p3"/>
            <p:cNvSpPr/>
            <p:nvPr/>
          </p:nvSpPr>
          <p:spPr>
            <a:xfrm>
              <a:off x="3395897" y="2372825"/>
              <a:ext cx="10556"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5" name="Google Shape;218;p3"/>
            <p:cNvSpPr/>
            <p:nvPr/>
          </p:nvSpPr>
          <p:spPr>
            <a:xfrm>
              <a:off x="3243875" y="2495231"/>
              <a:ext cx="285040"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6" name="Google Shape;219;p3"/>
            <p:cNvSpPr/>
            <p:nvPr/>
          </p:nvSpPr>
          <p:spPr>
            <a:xfrm>
              <a:off x="3341000" y="2379184"/>
              <a:ext cx="103459"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7" name="Google Shape;220;p3"/>
            <p:cNvSpPr/>
            <p:nvPr/>
          </p:nvSpPr>
          <p:spPr>
            <a:xfrm>
              <a:off x="3267100" y="2458668"/>
              <a:ext cx="268150"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8" name="Google Shape;221;p3"/>
            <p:cNvSpPr/>
            <p:nvPr/>
          </p:nvSpPr>
          <p:spPr>
            <a:xfrm>
              <a:off x="3275546" y="2452309"/>
              <a:ext cx="257592"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149" name="Google Shape;222;p3"/>
            <p:cNvSpPr/>
            <p:nvPr/>
          </p:nvSpPr>
          <p:spPr>
            <a:xfrm>
              <a:off x="3328332" y="2385542"/>
              <a:ext cx="120350"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0" name="Google Shape;223;p3"/>
            <p:cNvSpPr/>
            <p:nvPr/>
          </p:nvSpPr>
          <p:spPr>
            <a:xfrm>
              <a:off x="3328332" y="2438003"/>
              <a:ext cx="133018"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1" name="Google Shape;224;p3"/>
            <p:cNvSpPr>
              <a:spLocks/>
            </p:cNvSpPr>
            <p:nvPr/>
          </p:nvSpPr>
          <p:spPr bwMode="auto">
            <a:xfrm>
              <a:off x="3357891" y="2469796"/>
              <a:ext cx="71788" cy="7153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2" name="Google Shape;225;p3"/>
          <p:cNvGrpSpPr>
            <a:grpSpLocks/>
          </p:cNvGrpSpPr>
          <p:nvPr userDrawn="1"/>
        </p:nvGrpSpPr>
        <p:grpSpPr bwMode="auto">
          <a:xfrm>
            <a:off x="8083556" y="714387"/>
            <a:ext cx="125413" cy="168275"/>
            <a:chOff x="4954425" y="2036375"/>
            <a:chExt cx="166675" cy="168575"/>
          </a:xfrm>
        </p:grpSpPr>
        <p:sp>
          <p:nvSpPr>
            <p:cNvPr id="153" name="Google Shape;226;p3"/>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27;p3"/>
            <p:cNvSpPr/>
            <p:nvPr/>
          </p:nvSpPr>
          <p:spPr>
            <a:xfrm>
              <a:off x="5009280" y="2104760"/>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55" name="Google Shape;228;p3"/>
          <p:cNvSpPr>
            <a:spLocks/>
          </p:cNvSpPr>
          <p:nvPr userDrawn="1"/>
        </p:nvSpPr>
        <p:spPr bwMode="auto">
          <a:xfrm>
            <a:off x="1182690" y="3597275"/>
            <a:ext cx="88900"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56" name="Google Shape;229;p3"/>
          <p:cNvSpPr/>
          <p:nvPr userDrawn="1"/>
        </p:nvSpPr>
        <p:spPr>
          <a:xfrm>
            <a:off x="7385050" y="3887788"/>
            <a:ext cx="65088"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157" name="Google Shape;230;p3"/>
          <p:cNvGrpSpPr>
            <a:grpSpLocks/>
          </p:cNvGrpSpPr>
          <p:nvPr userDrawn="1"/>
        </p:nvGrpSpPr>
        <p:grpSpPr bwMode="auto">
          <a:xfrm>
            <a:off x="955681" y="5541975"/>
            <a:ext cx="125413" cy="168275"/>
            <a:chOff x="4954425" y="2036375"/>
            <a:chExt cx="166675" cy="168575"/>
          </a:xfrm>
        </p:grpSpPr>
        <p:sp>
          <p:nvSpPr>
            <p:cNvPr id="15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9" name="Google Shape;232;p3"/>
            <p:cNvSpPr/>
            <p:nvPr/>
          </p:nvSpPr>
          <p:spPr>
            <a:xfrm>
              <a:off x="5009280" y="2104759"/>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Tree>
    <p:extLst>
      <p:ext uri="{BB962C8B-B14F-4D97-AF65-F5344CB8AC3E}">
        <p14:creationId xmlns:p14="http://schemas.microsoft.com/office/powerpoint/2010/main" val="30566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3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5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5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52"/>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5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41"/>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p:cTn id="30" dur="1000" fill="hold"/>
                                        <p:tgtEl>
                                          <p:spTgt spid="74"/>
                                        </p:tgtEl>
                                        <p:attrNameLst>
                                          <p:attrName>ppt_w</p:attrName>
                                        </p:attrNameLst>
                                      </p:cBhvr>
                                      <p:tavLst>
                                        <p:tav tm="0">
                                          <p:val>
                                            <p:fltVal val="0"/>
                                          </p:val>
                                        </p:tav>
                                        <p:tav tm="100000">
                                          <p:val>
                                            <p:strVal val="#ppt_w"/>
                                          </p:val>
                                        </p:tav>
                                      </p:tavLst>
                                    </p:anim>
                                    <p:anim calcmode="lin" valueType="num">
                                      <p:cBhvr>
                                        <p:cTn id="31" dur="1000" fill="hold"/>
                                        <p:tgtEl>
                                          <p:spTgt spid="74"/>
                                        </p:tgtEl>
                                        <p:attrNameLst>
                                          <p:attrName>ppt_h</p:attrName>
                                        </p:attrNameLst>
                                      </p:cBhvr>
                                      <p:tavLst>
                                        <p:tav tm="0">
                                          <p:val>
                                            <p:fltVal val="0"/>
                                          </p:val>
                                        </p:tav>
                                        <p:tav tm="100000">
                                          <p:val>
                                            <p:strVal val="#ppt_h"/>
                                          </p:val>
                                        </p:tav>
                                      </p:tavLst>
                                    </p:anim>
                                    <p:anim calcmode="lin" valueType="num">
                                      <p:cBhvr>
                                        <p:cTn id="32" dur="1000" fill="hold"/>
                                        <p:tgtEl>
                                          <p:spTgt spid="74"/>
                                        </p:tgtEl>
                                        <p:attrNameLst>
                                          <p:attrName>style.rotation</p:attrName>
                                        </p:attrNameLst>
                                      </p:cBhvr>
                                      <p:tavLst>
                                        <p:tav tm="0">
                                          <p:val>
                                            <p:fltVal val="90"/>
                                          </p:val>
                                        </p:tav>
                                        <p:tav tm="100000">
                                          <p:val>
                                            <p:fltVal val="0"/>
                                          </p:val>
                                        </p:tav>
                                      </p:tavLst>
                                    </p:anim>
                                    <p:animEffect transition="in" filter="fade">
                                      <p:cBhvr>
                                        <p:cTn id="33" dur="1000"/>
                                        <p:tgtEl>
                                          <p:spTgt spid="74"/>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randombar(horizontal)">
                                      <p:cBhvr>
                                        <p:cTn id="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3" grpId="0"/>
      <p:bldP spid="155"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382A-93DF-4128-A831-681D9935C11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BC0CDD3-ACC8-4AD9-A5C7-8F43C97B489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0" y="0"/>
            <a:ext cx="0" cy="0"/>
          </a:xfrm>
        </p:spPr>
        <p:txBody>
          <a:bodyPr/>
          <a:lstStyle>
            <a:lvl1pPr>
              <a:defRPr/>
            </a:lvl1pPr>
          </a:lstStyle>
          <a:p>
            <a:pPr>
              <a:defRPr/>
            </a:pPr>
            <a:fld id="{D5B7120D-FCFE-428D-9C7B-2F4D35A8F663}" type="datetimeFigureOut">
              <a:rPr lang="en-US"/>
              <a:pPr>
                <a:defRPr/>
              </a:pPr>
              <a:t>10/14/2024</a:t>
            </a:fld>
            <a:endParaRPr lang="en-US"/>
          </a:p>
        </p:txBody>
      </p:sp>
      <p:sp>
        <p:nvSpPr>
          <p:cNvPr id="5" name="Footer Placeholder 4"/>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7D7D895F-1FCC-4BFC-BAC0-02FC64B6AF37}" type="slidenum">
              <a:rPr lang="en-US"/>
              <a:pPr/>
              <a:t>‹#›</a:t>
            </a:fld>
            <a:endParaRPr lang="en-US"/>
          </a:p>
        </p:txBody>
      </p:sp>
    </p:spTree>
    <p:extLst>
      <p:ext uri="{BB962C8B-B14F-4D97-AF65-F5344CB8AC3E}">
        <p14:creationId xmlns:p14="http://schemas.microsoft.com/office/powerpoint/2010/main" val="1497937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CF65-274A-42C9-AAE2-9D648EC83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D6DABD-4649-4AF4-81A7-2A641AA7AF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0"/>
            <a:ext cx="0" cy="0"/>
          </a:xfrm>
        </p:spPr>
        <p:txBody>
          <a:bodyPr/>
          <a:lstStyle>
            <a:lvl1pPr>
              <a:defRPr/>
            </a:lvl1pPr>
          </a:lstStyle>
          <a:p>
            <a:pPr>
              <a:defRPr/>
            </a:pPr>
            <a:fld id="{B7F061C3-AB76-42A7-B0D2-C44C4A83DBFA}" type="datetimeFigureOut">
              <a:rPr lang="en-US"/>
              <a:pPr>
                <a:defRPr/>
              </a:pPr>
              <a:t>10/14/2024</a:t>
            </a:fld>
            <a:endParaRPr lang="en-US"/>
          </a:p>
        </p:txBody>
      </p:sp>
      <p:sp>
        <p:nvSpPr>
          <p:cNvPr id="5" name="Footer Placeholder 4"/>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471D732B-A8A7-4B92-A8AE-215064CCB0F6}" type="slidenum">
              <a:rPr lang="en-US"/>
              <a:pPr/>
              <a:t>‹#›</a:t>
            </a:fld>
            <a:endParaRPr lang="en-US"/>
          </a:p>
        </p:txBody>
      </p:sp>
    </p:spTree>
    <p:extLst>
      <p:ext uri="{BB962C8B-B14F-4D97-AF65-F5344CB8AC3E}">
        <p14:creationId xmlns:p14="http://schemas.microsoft.com/office/powerpoint/2010/main" val="77067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AEE6E6F-4AEA-4408-BB47-5C8CAB87313E}" type="datetimeFigureOut">
              <a:rPr lang="en-US"/>
              <a:pPr>
                <a:defRPr/>
              </a:pPr>
              <a:t>10/14/2024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F239EF2-7524-442F-AB08-0D7B9570555C}" type="slidenum">
              <a:rPr lang="en-US"/>
              <a:pPr/>
              <a:t>‹#›</a:t>
            </a:fld>
            <a:endParaRPr lang="en-US"/>
          </a:p>
        </p:txBody>
      </p:sp>
    </p:spTree>
    <p:extLst>
      <p:ext uri="{BB962C8B-B14F-4D97-AF65-F5344CB8AC3E}">
        <p14:creationId xmlns:p14="http://schemas.microsoft.com/office/powerpoint/2010/main" val="1613498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F4C578E-A5B1-48D6-B441-CAF32BEA1051}" type="datetimeFigureOut">
              <a:rPr lang="en-US"/>
              <a:pPr>
                <a:defRPr/>
              </a:pPr>
              <a:t>10/14/2024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95284F-4470-4341-8B1A-3F56B2A51087}" type="slidenum">
              <a:rPr lang="en-US"/>
              <a:pPr/>
              <a:t>‹#›</a:t>
            </a:fld>
            <a:endParaRPr lang="en-US"/>
          </a:p>
        </p:txBody>
      </p:sp>
    </p:spTree>
    <p:extLst>
      <p:ext uri="{BB962C8B-B14F-4D97-AF65-F5344CB8AC3E}">
        <p14:creationId xmlns:p14="http://schemas.microsoft.com/office/powerpoint/2010/main" val="1910600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5B1F6FC5-D45C-4DDF-9B66-C28ABBBC4ADB}" type="datetimeFigureOut">
              <a:rPr lang="en-US"/>
              <a:pPr>
                <a:defRPr/>
              </a:pPr>
              <a:t>10/14/2024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24F433-99D4-4C81-8F9D-CC4F65796655}" type="slidenum">
              <a:rPr lang="en-US"/>
              <a:pPr/>
              <a:t>‹#›</a:t>
            </a:fld>
            <a:endParaRPr lang="en-US"/>
          </a:p>
        </p:txBody>
      </p:sp>
    </p:spTree>
    <p:extLst>
      <p:ext uri="{BB962C8B-B14F-4D97-AF65-F5344CB8AC3E}">
        <p14:creationId xmlns:p14="http://schemas.microsoft.com/office/powerpoint/2010/main" val="16195679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9FD30579-53DC-4270-9EAE-8ABCADDE8EB1}" type="datetimeFigureOut">
              <a:rPr lang="en-US"/>
              <a:pPr>
                <a:defRPr/>
              </a:pPr>
              <a:t>10/14/2024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AD4D221-D57A-487D-84A1-C2F0819A84D6}" type="slidenum">
              <a:rPr lang="en-US"/>
              <a:pPr/>
              <a:t>‹#›</a:t>
            </a:fld>
            <a:endParaRPr lang="en-US"/>
          </a:p>
        </p:txBody>
      </p:sp>
    </p:spTree>
    <p:extLst>
      <p:ext uri="{BB962C8B-B14F-4D97-AF65-F5344CB8AC3E}">
        <p14:creationId xmlns:p14="http://schemas.microsoft.com/office/powerpoint/2010/main" val="22688875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31D79839-2CEB-4BB6-B54E-A3C1EE72B751}" type="datetimeFigureOut">
              <a:rPr lang="en-US"/>
              <a:pPr>
                <a:defRPr/>
              </a:pPr>
              <a:t>10/14/2024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664F4672-CB94-4A95-8EF5-1F49FE3F1DC3}" type="slidenum">
              <a:rPr lang="en-US"/>
              <a:pPr/>
              <a:t>‹#›</a:t>
            </a:fld>
            <a:endParaRPr lang="en-US"/>
          </a:p>
        </p:txBody>
      </p:sp>
    </p:spTree>
    <p:extLst>
      <p:ext uri="{BB962C8B-B14F-4D97-AF65-F5344CB8AC3E}">
        <p14:creationId xmlns:p14="http://schemas.microsoft.com/office/powerpoint/2010/main" val="64145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7C5BFD61-D331-4243-A79A-8C8DF9FF017A}" type="datetimeFigureOut">
              <a:rPr lang="en-US"/>
              <a:pPr>
                <a:defRPr/>
              </a:pPr>
              <a:t>10/14/2024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6F4E4AC1-7463-4C43-9BA4-42EC51C0F323}" type="slidenum">
              <a:rPr lang="en-US"/>
              <a:pPr/>
              <a:t>‹#›</a:t>
            </a:fld>
            <a:endParaRPr lang="en-US"/>
          </a:p>
        </p:txBody>
      </p:sp>
    </p:spTree>
    <p:extLst>
      <p:ext uri="{BB962C8B-B14F-4D97-AF65-F5344CB8AC3E}">
        <p14:creationId xmlns:p14="http://schemas.microsoft.com/office/powerpoint/2010/main" val="3867593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EA02109-D350-4696-829C-403B31D02A5B}" type="datetimeFigureOut">
              <a:rPr lang="en-US"/>
              <a:pPr>
                <a:defRPr/>
              </a:pPr>
              <a:t>10/14/2024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9211B384-2F8B-4FF6-A416-42A16822A47A}" type="slidenum">
              <a:rPr lang="en-US"/>
              <a:pPr/>
              <a:t>‹#›</a:t>
            </a:fld>
            <a:endParaRPr lang="en-US"/>
          </a:p>
        </p:txBody>
      </p:sp>
    </p:spTree>
    <p:extLst>
      <p:ext uri="{BB962C8B-B14F-4D97-AF65-F5344CB8AC3E}">
        <p14:creationId xmlns:p14="http://schemas.microsoft.com/office/powerpoint/2010/main" val="16919250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7F53A09A-30A1-440A-81DF-226BB8C2E52D}" type="datetimeFigureOut">
              <a:rPr lang="en-US"/>
              <a:pPr>
                <a:defRPr/>
              </a:pPr>
              <a:t>10/14/2024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29CF1AE1-3DFF-41A0-A3D1-FB9F92B69B0A}" type="slidenum">
              <a:rPr lang="en-US"/>
              <a:pPr/>
              <a:t>‹#›</a:t>
            </a:fld>
            <a:endParaRPr lang="en-US"/>
          </a:p>
        </p:txBody>
      </p:sp>
    </p:spTree>
    <p:extLst>
      <p:ext uri="{BB962C8B-B14F-4D97-AF65-F5344CB8AC3E}">
        <p14:creationId xmlns:p14="http://schemas.microsoft.com/office/powerpoint/2010/main" val="392626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E46C0A"/>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a:spLocks/>
            </p:cNvSpPr>
            <p:nvPr/>
          </p:nvSpPr>
          <p:spPr bwMode="auto">
            <a:xfrm>
              <a:off x="661380" y="219519"/>
              <a:ext cx="8068625"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Tree>
    <p:extLst>
      <p:ext uri="{BB962C8B-B14F-4D97-AF65-F5344CB8AC3E}">
        <p14:creationId xmlns:p14="http://schemas.microsoft.com/office/powerpoint/2010/main" val="3994568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0EB69506-10E7-4DB1-B87B-93AE85CDA074}" type="datetimeFigureOut">
              <a:rPr lang="en-US"/>
              <a:pPr>
                <a:defRPr/>
              </a:pPr>
              <a:t>10/14/2024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9D6E0743-AC46-4C09-B095-54FC4DE6F24F}" type="slidenum">
              <a:rPr lang="en-US"/>
              <a:pPr/>
              <a:t>‹#›</a:t>
            </a:fld>
            <a:endParaRPr lang="en-US"/>
          </a:p>
        </p:txBody>
      </p:sp>
    </p:spTree>
    <p:extLst>
      <p:ext uri="{BB962C8B-B14F-4D97-AF65-F5344CB8AC3E}">
        <p14:creationId xmlns:p14="http://schemas.microsoft.com/office/powerpoint/2010/main" val="1768419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2072477-8D31-4644-8011-22F3C6D80518}" type="datetimeFigureOut">
              <a:rPr lang="en-US"/>
              <a:pPr>
                <a:defRPr/>
              </a:pPr>
              <a:t>10/14/2024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C7FC177-24E3-4B69-A0A4-E7317075F37D}" type="slidenum">
              <a:rPr lang="en-US"/>
              <a:pPr/>
              <a:t>‹#›</a:t>
            </a:fld>
            <a:endParaRPr lang="en-US"/>
          </a:p>
        </p:txBody>
      </p:sp>
    </p:spTree>
    <p:extLst>
      <p:ext uri="{BB962C8B-B14F-4D97-AF65-F5344CB8AC3E}">
        <p14:creationId xmlns:p14="http://schemas.microsoft.com/office/powerpoint/2010/main" val="1497443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D1035F0-3575-4BA6-AFDB-AB482B759C33}" type="datetimeFigureOut">
              <a:rPr lang="en-US"/>
              <a:pPr>
                <a:defRPr/>
              </a:pPr>
              <a:t>10/14/2024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A1801B4-B162-4250-AC32-87EE2BDB5416}" type="slidenum">
              <a:rPr lang="en-US"/>
              <a:pPr/>
              <a:t>‹#›</a:t>
            </a:fld>
            <a:endParaRPr lang="en-US"/>
          </a:p>
        </p:txBody>
      </p:sp>
    </p:spTree>
    <p:extLst>
      <p:ext uri="{BB962C8B-B14F-4D97-AF65-F5344CB8AC3E}">
        <p14:creationId xmlns:p14="http://schemas.microsoft.com/office/powerpoint/2010/main" val="1374931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8688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62"/>
            <a:ext cx="2057400" cy="365125"/>
          </a:xfrm>
          <a:prstGeom prst="rect">
            <a:avLst/>
          </a:prstGeom>
        </p:spPr>
        <p:txBody>
          <a:bodyPr/>
          <a:lstStyle>
            <a:lvl1pPr defTabSz="342900" eaLnBrk="1" fontAlgn="auto" hangingPunct="1">
              <a:spcBef>
                <a:spcPts val="0"/>
              </a:spcBef>
              <a:spcAft>
                <a:spcPts val="0"/>
              </a:spcAft>
              <a:defRPr sz="1350" i="0">
                <a:solidFill>
                  <a:prstClr val="black"/>
                </a:solidFill>
                <a:latin typeface="Calibri"/>
              </a:defRPr>
            </a:lvl1pPr>
          </a:lstStyle>
          <a:p>
            <a:pPr>
              <a:defRPr/>
            </a:pPr>
            <a:fld id="{CB771556-886D-494D-8102-E61C97E4A0F3}" type="datetimeFigureOut">
              <a:rPr lang="zh-CN" altLang="en-US"/>
              <a:pPr>
                <a:defRPr/>
              </a:pPr>
              <a:t>2024/10/14</a:t>
            </a:fld>
            <a:endParaRPr lang="zh-CN" altLang="en-US"/>
          </a:p>
        </p:txBody>
      </p:sp>
      <p:sp>
        <p:nvSpPr>
          <p:cNvPr id="3" name="页脚占位符 2"/>
          <p:cNvSpPr>
            <a:spLocks noGrp="1"/>
          </p:cNvSpPr>
          <p:nvPr>
            <p:ph type="ftr" sz="quarter" idx="11"/>
          </p:nvPr>
        </p:nvSpPr>
        <p:spPr>
          <a:xfrm>
            <a:off x="3028950" y="6356362"/>
            <a:ext cx="3086100" cy="365125"/>
          </a:xfrm>
          <a:prstGeom prst="rect">
            <a:avLst/>
          </a:prstGeom>
        </p:spPr>
        <p:txBody>
          <a:bodyPr/>
          <a:lstStyle>
            <a:lvl1pPr defTabSz="342900" eaLnBrk="1" fontAlgn="auto" hangingPunct="1">
              <a:spcBef>
                <a:spcPts val="0"/>
              </a:spcBef>
              <a:spcAft>
                <a:spcPts val="0"/>
              </a:spcAft>
              <a:defRPr sz="1350" i="0">
                <a:solidFill>
                  <a:prstClr val="black"/>
                </a:solidFill>
                <a:latin typeface="Calibri"/>
              </a:defRPr>
            </a:lvl1pPr>
          </a:lstStyle>
          <a:p>
            <a:pPr>
              <a:defRPr/>
            </a:pPr>
            <a:endParaRPr lang="zh-CN" altLang="en-US"/>
          </a:p>
        </p:txBody>
      </p:sp>
      <p:sp>
        <p:nvSpPr>
          <p:cNvPr id="4" name="灯片编号占位符 3"/>
          <p:cNvSpPr>
            <a:spLocks noGrp="1"/>
          </p:cNvSpPr>
          <p:nvPr>
            <p:ph type="sldNum" sz="quarter" idx="12"/>
          </p:nvPr>
        </p:nvSpPr>
        <p:spPr>
          <a:xfrm>
            <a:off x="6457950" y="6356362"/>
            <a:ext cx="2057400" cy="365125"/>
          </a:xfrm>
          <a:prstGeom prst="rect">
            <a:avLst/>
          </a:prstGeom>
        </p:spPr>
        <p:txBody>
          <a:bodyPr vert="horz" wrap="square" lIns="91440" tIns="45720" rIns="91440" bIns="45720" numCol="1" anchor="t" anchorCtr="0" compatLnSpc="1">
            <a:prstTxWarp prst="textNoShape">
              <a:avLst/>
            </a:prstTxWarp>
          </a:bodyPr>
          <a:lstStyle>
            <a:lvl1pPr defTabSz="342900" eaLnBrk="1" hangingPunct="1">
              <a:defRPr sz="1300" i="0">
                <a:solidFill>
                  <a:srgbClr val="000000"/>
                </a:solidFill>
                <a:latin typeface="Calibri" pitchFamily="34" charset="0"/>
                <a:cs typeface="等线"/>
              </a:defRPr>
            </a:lvl1pPr>
          </a:lstStyle>
          <a:p>
            <a:fld id="{E92C3B48-5BE9-405B-BB7A-735E577BE276}" type="slidenum">
              <a:rPr lang="zh-CN" altLang="en-US"/>
              <a:pPr/>
              <a:t>‹#›</a:t>
            </a:fld>
            <a:endParaRPr lang="zh-CN" altLang="en-US"/>
          </a:p>
        </p:txBody>
      </p:sp>
    </p:spTree>
    <p:extLst>
      <p:ext uri="{BB962C8B-B14F-4D97-AF65-F5344CB8AC3E}">
        <p14:creationId xmlns:p14="http://schemas.microsoft.com/office/powerpoint/2010/main" val="26410826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62"/>
            <a:ext cx="2057400" cy="365125"/>
          </a:xfrm>
          <a:prstGeom prst="rect">
            <a:avLst/>
          </a:prstGeom>
        </p:spPr>
        <p:txBody>
          <a:bodyPr/>
          <a:lstStyle>
            <a:lvl1pPr defTabSz="342900" eaLnBrk="1" fontAlgn="auto" hangingPunct="1">
              <a:spcBef>
                <a:spcPts val="0"/>
              </a:spcBef>
              <a:spcAft>
                <a:spcPts val="0"/>
              </a:spcAft>
              <a:defRPr sz="1350" i="0">
                <a:solidFill>
                  <a:prstClr val="black"/>
                </a:solidFill>
                <a:latin typeface="Calibri"/>
              </a:defRPr>
            </a:lvl1pPr>
          </a:lstStyle>
          <a:p>
            <a:pPr>
              <a:defRPr/>
            </a:pPr>
            <a:fld id="{48E2E331-05DF-4302-A247-2FEFB03FCD41}" type="datetimeFigureOut">
              <a:rPr lang="zh-CN" altLang="en-US"/>
              <a:pPr>
                <a:defRPr/>
              </a:pPr>
              <a:t>2024/10/14</a:t>
            </a:fld>
            <a:endParaRPr lang="zh-CN" altLang="en-US"/>
          </a:p>
        </p:txBody>
      </p:sp>
      <p:sp>
        <p:nvSpPr>
          <p:cNvPr id="3" name="页脚占位符 2"/>
          <p:cNvSpPr>
            <a:spLocks noGrp="1"/>
          </p:cNvSpPr>
          <p:nvPr>
            <p:ph type="ftr" sz="quarter" idx="11"/>
          </p:nvPr>
        </p:nvSpPr>
        <p:spPr>
          <a:xfrm>
            <a:off x="3028950" y="6356362"/>
            <a:ext cx="3086100" cy="365125"/>
          </a:xfrm>
          <a:prstGeom prst="rect">
            <a:avLst/>
          </a:prstGeom>
        </p:spPr>
        <p:txBody>
          <a:bodyPr/>
          <a:lstStyle>
            <a:lvl1pPr defTabSz="342900" eaLnBrk="1" fontAlgn="auto" hangingPunct="1">
              <a:spcBef>
                <a:spcPts val="0"/>
              </a:spcBef>
              <a:spcAft>
                <a:spcPts val="0"/>
              </a:spcAft>
              <a:defRPr sz="1350" i="0">
                <a:solidFill>
                  <a:prstClr val="black"/>
                </a:solidFill>
                <a:latin typeface="Calibri"/>
              </a:defRPr>
            </a:lvl1pPr>
          </a:lstStyle>
          <a:p>
            <a:pPr>
              <a:defRPr/>
            </a:pPr>
            <a:endParaRPr lang="zh-CN" altLang="en-US"/>
          </a:p>
        </p:txBody>
      </p:sp>
      <p:sp>
        <p:nvSpPr>
          <p:cNvPr id="4" name="灯片编号占位符 3"/>
          <p:cNvSpPr>
            <a:spLocks noGrp="1"/>
          </p:cNvSpPr>
          <p:nvPr>
            <p:ph type="sldNum" sz="quarter" idx="12"/>
          </p:nvPr>
        </p:nvSpPr>
        <p:spPr>
          <a:xfrm>
            <a:off x="6457950" y="6356362"/>
            <a:ext cx="2057400" cy="365125"/>
          </a:xfrm>
          <a:prstGeom prst="rect">
            <a:avLst/>
          </a:prstGeom>
        </p:spPr>
        <p:txBody>
          <a:bodyPr vert="horz" wrap="square" lIns="91440" tIns="45720" rIns="91440" bIns="45720" numCol="1" anchor="t" anchorCtr="0" compatLnSpc="1">
            <a:prstTxWarp prst="textNoShape">
              <a:avLst/>
            </a:prstTxWarp>
          </a:bodyPr>
          <a:lstStyle>
            <a:lvl1pPr defTabSz="342900" eaLnBrk="1" hangingPunct="1">
              <a:defRPr sz="1300" i="0">
                <a:solidFill>
                  <a:srgbClr val="000000"/>
                </a:solidFill>
                <a:latin typeface="Calibri" pitchFamily="34" charset="0"/>
                <a:cs typeface="等线"/>
              </a:defRPr>
            </a:lvl1pPr>
          </a:lstStyle>
          <a:p>
            <a:fld id="{9242A2E4-E68F-4FDF-8152-A80E50D8C599}" type="slidenum">
              <a:rPr lang="zh-CN" altLang="en-US"/>
              <a:pPr/>
              <a:t>‹#›</a:t>
            </a:fld>
            <a:endParaRPr lang="zh-CN" altLang="en-US"/>
          </a:p>
        </p:txBody>
      </p:sp>
    </p:spTree>
    <p:extLst>
      <p:ext uri="{BB962C8B-B14F-4D97-AF65-F5344CB8AC3E}">
        <p14:creationId xmlns:p14="http://schemas.microsoft.com/office/powerpoint/2010/main" val="40075953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 name="图片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2"/>
          <p:cNvSpPr>
            <a:spLocks noGrp="1"/>
          </p:cNvSpPr>
          <p:nvPr>
            <p:ph type="dt" sz="half" idx="10"/>
          </p:nvPr>
        </p:nvSpPr>
        <p:spPr/>
        <p:txBody>
          <a:bodyPr/>
          <a:lstStyle>
            <a:lvl1pPr>
              <a:defRPr/>
            </a:lvl1pPr>
          </a:lstStyle>
          <a:p>
            <a:pPr>
              <a:defRPr/>
            </a:pPr>
            <a:fld id="{D7D8E882-5674-4EAD-A2B9-48296E2C1D7B}" type="datetimeFigureOut">
              <a:rPr lang="zh-CN" altLang="en-US"/>
              <a:pPr>
                <a:defRPr/>
              </a:pPr>
              <a:t>2024/10/14</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fld id="{729945E4-1CF0-4A7E-8289-A4859F3B5107}" type="slidenum">
              <a:rPr lang="zh-CN" altLang="en-US"/>
              <a:pPr/>
              <a:t>‹#›</a:t>
            </a:fld>
            <a:endParaRPr lang="zh-CN" altLang="en-US"/>
          </a:p>
        </p:txBody>
      </p:sp>
    </p:spTree>
    <p:extLst>
      <p:ext uri="{BB962C8B-B14F-4D97-AF65-F5344CB8AC3E}">
        <p14:creationId xmlns:p14="http://schemas.microsoft.com/office/powerpoint/2010/main" val="6346184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2" name="图片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2"/>
          <p:cNvSpPr>
            <a:spLocks noGrp="1"/>
          </p:cNvSpPr>
          <p:nvPr>
            <p:ph type="dt" sz="half" idx="10"/>
          </p:nvPr>
        </p:nvSpPr>
        <p:spPr/>
        <p:txBody>
          <a:bodyPr/>
          <a:lstStyle>
            <a:lvl1pPr>
              <a:defRPr/>
            </a:lvl1pPr>
          </a:lstStyle>
          <a:p>
            <a:pPr>
              <a:defRPr/>
            </a:pPr>
            <a:fld id="{27C74CD7-6422-4D09-AB8E-9CD3D56E05A7}" type="datetimeFigureOut">
              <a:rPr lang="zh-CN" altLang="en-US"/>
              <a:pPr>
                <a:defRPr/>
              </a:pPr>
              <a:t>2024/10/14</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fld id="{00876CC2-46E1-466F-9FE6-9775E288FDD6}" type="slidenum">
              <a:rPr lang="zh-CN" altLang="en-US"/>
              <a:pPr/>
              <a:t>‹#›</a:t>
            </a:fld>
            <a:endParaRPr lang="zh-CN" altLang="en-US"/>
          </a:p>
        </p:txBody>
      </p:sp>
    </p:spTree>
    <p:extLst>
      <p:ext uri="{BB962C8B-B14F-4D97-AF65-F5344CB8AC3E}">
        <p14:creationId xmlns:p14="http://schemas.microsoft.com/office/powerpoint/2010/main" val="198144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pic>
        <p:nvPicPr>
          <p:cNvPr id="2" name="图片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2"/>
          <p:cNvSpPr>
            <a:spLocks noGrp="1"/>
          </p:cNvSpPr>
          <p:nvPr>
            <p:ph type="dt" sz="half" idx="10"/>
          </p:nvPr>
        </p:nvSpPr>
        <p:spPr/>
        <p:txBody>
          <a:bodyPr/>
          <a:lstStyle>
            <a:lvl1pPr>
              <a:defRPr/>
            </a:lvl1pPr>
          </a:lstStyle>
          <a:p>
            <a:pPr>
              <a:defRPr/>
            </a:pPr>
            <a:fld id="{3E2ADE08-F060-484C-86BF-B65E5F554BB4}" type="datetimeFigureOut">
              <a:rPr lang="zh-CN" altLang="en-US"/>
              <a:pPr>
                <a:defRPr/>
              </a:pPr>
              <a:t>2024/10/14</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fld id="{B6FAEA63-2D89-4F90-AD0F-F40CCDC8766D}" type="slidenum">
              <a:rPr lang="zh-CN" altLang="en-US"/>
              <a:pPr/>
              <a:t>‹#›</a:t>
            </a:fld>
            <a:endParaRPr lang="zh-CN" altLang="en-US"/>
          </a:p>
        </p:txBody>
      </p:sp>
    </p:spTree>
    <p:extLst>
      <p:ext uri="{BB962C8B-B14F-4D97-AF65-F5344CB8AC3E}">
        <p14:creationId xmlns:p14="http://schemas.microsoft.com/office/powerpoint/2010/main" val="374001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pic>
        <p:nvPicPr>
          <p:cNvPr id="2" name="图片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2"/>
          <p:cNvSpPr>
            <a:spLocks noGrp="1"/>
          </p:cNvSpPr>
          <p:nvPr>
            <p:ph type="dt" sz="half" idx="10"/>
          </p:nvPr>
        </p:nvSpPr>
        <p:spPr/>
        <p:txBody>
          <a:bodyPr/>
          <a:lstStyle>
            <a:lvl1pPr>
              <a:defRPr/>
            </a:lvl1pPr>
          </a:lstStyle>
          <a:p>
            <a:pPr>
              <a:defRPr/>
            </a:pPr>
            <a:fld id="{CF500E95-0433-4D1C-9C70-B79F0172AA85}" type="datetimeFigureOut">
              <a:rPr lang="zh-CN" altLang="en-US"/>
              <a:pPr>
                <a:defRPr/>
              </a:pPr>
              <a:t>2024/10/14</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fld id="{30241162-B20E-4318-B74E-A25838DFF399}" type="slidenum">
              <a:rPr lang="zh-CN" altLang="en-US"/>
              <a:pPr/>
              <a:t>‹#›</a:t>
            </a:fld>
            <a:endParaRPr lang="zh-CN" altLang="en-US"/>
          </a:p>
        </p:txBody>
      </p:sp>
    </p:spTree>
    <p:extLst>
      <p:ext uri="{BB962C8B-B14F-4D97-AF65-F5344CB8AC3E}">
        <p14:creationId xmlns:p14="http://schemas.microsoft.com/office/powerpoint/2010/main" val="95356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p:nvPr/>
          </p:nvSpPr>
          <p:spPr>
            <a:xfrm>
              <a:off x="661380" y="219519"/>
              <a:ext cx="8068625"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5" name="Google Shape;1016;p14"/>
          <p:cNvGrpSpPr>
            <a:grpSpLocks/>
          </p:cNvGrpSpPr>
          <p:nvPr userDrawn="1"/>
        </p:nvGrpSpPr>
        <p:grpSpPr bwMode="auto">
          <a:xfrm>
            <a:off x="741363" y="5645162"/>
            <a:ext cx="461962" cy="536575"/>
            <a:chOff x="2495125" y="2142250"/>
            <a:chExt cx="444275" cy="398525"/>
          </a:xfrm>
        </p:grpSpPr>
        <p:sp>
          <p:nvSpPr>
            <p:cNvPr id="26" name="Google Shape;1017;p14"/>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1018;p14"/>
            <p:cNvSpPr/>
            <p:nvPr/>
          </p:nvSpPr>
          <p:spPr>
            <a:xfrm>
              <a:off x="2655430" y="2307320"/>
              <a:ext cx="94657" cy="73102"/>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28" name="Google Shape;1019;p14"/>
          <p:cNvGrpSpPr>
            <a:grpSpLocks/>
          </p:cNvGrpSpPr>
          <p:nvPr userDrawn="1"/>
        </p:nvGrpSpPr>
        <p:grpSpPr bwMode="auto">
          <a:xfrm>
            <a:off x="7632701" y="427038"/>
            <a:ext cx="303213" cy="379412"/>
            <a:chOff x="3243875" y="2372825"/>
            <a:chExt cx="291375" cy="281375"/>
          </a:xfrm>
        </p:grpSpPr>
        <p:sp>
          <p:nvSpPr>
            <p:cNvPr id="29" name="Google Shape;1020;p14"/>
            <p:cNvSpPr/>
            <p:nvPr/>
          </p:nvSpPr>
          <p:spPr>
            <a:xfrm>
              <a:off x="3286590" y="2403435"/>
              <a:ext cx="205946" cy="200141"/>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0" name="Google Shape;1021;p14"/>
            <p:cNvSpPr/>
            <p:nvPr/>
          </p:nvSpPr>
          <p:spPr>
            <a:xfrm>
              <a:off x="3303371" y="2403435"/>
              <a:ext cx="192216" cy="210737"/>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1" name="Google Shape;1022;p14"/>
            <p:cNvSpPr/>
            <p:nvPr/>
          </p:nvSpPr>
          <p:spPr>
            <a:xfrm>
              <a:off x="3396427" y="2372825"/>
              <a:ext cx="10679"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2" name="Google Shape;1023;p14"/>
            <p:cNvSpPr/>
            <p:nvPr/>
          </p:nvSpPr>
          <p:spPr>
            <a:xfrm>
              <a:off x="3243875" y="2495264"/>
              <a:ext cx="285273" cy="1059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3" name="Google Shape;1024;p14"/>
            <p:cNvSpPr/>
            <p:nvPr/>
          </p:nvSpPr>
          <p:spPr>
            <a:xfrm>
              <a:off x="3339983" y="2378711"/>
              <a:ext cx="105260" cy="26842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4" name="Google Shape;1025;p14"/>
            <p:cNvSpPr/>
            <p:nvPr/>
          </p:nvSpPr>
          <p:spPr>
            <a:xfrm>
              <a:off x="3266758" y="2458768"/>
              <a:ext cx="268492" cy="94184"/>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5" name="Google Shape;1026;p14"/>
            <p:cNvSpPr/>
            <p:nvPr/>
          </p:nvSpPr>
          <p:spPr>
            <a:xfrm>
              <a:off x="3275911" y="2451704"/>
              <a:ext cx="257813" cy="113021"/>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6" name="Google Shape;1027;p14"/>
            <p:cNvSpPr/>
            <p:nvPr/>
          </p:nvSpPr>
          <p:spPr>
            <a:xfrm>
              <a:off x="3329304" y="2385775"/>
              <a:ext cx="120517" cy="25783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7" name="Google Shape;1028;p14"/>
            <p:cNvSpPr/>
            <p:nvPr/>
          </p:nvSpPr>
          <p:spPr>
            <a:xfrm>
              <a:off x="3327779" y="2438754"/>
              <a:ext cx="134246" cy="133035"/>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38" name="Google Shape;1029;p14"/>
            <p:cNvSpPr>
              <a:spLocks/>
            </p:cNvSpPr>
            <p:nvPr/>
          </p:nvSpPr>
          <p:spPr bwMode="auto">
            <a:xfrm>
              <a:off x="3358290" y="2469364"/>
              <a:ext cx="71699" cy="7181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39" name="Google Shape;1030;p14"/>
          <p:cNvGrpSpPr>
            <a:grpSpLocks/>
          </p:cNvGrpSpPr>
          <p:nvPr userDrawn="1"/>
        </p:nvGrpSpPr>
        <p:grpSpPr bwMode="auto">
          <a:xfrm>
            <a:off x="8253413" y="1042988"/>
            <a:ext cx="173037" cy="227012"/>
            <a:chOff x="4954425" y="2036375"/>
            <a:chExt cx="166675" cy="168575"/>
          </a:xfrm>
        </p:grpSpPr>
        <p:sp>
          <p:nvSpPr>
            <p:cNvPr id="40" name="Google Shape;1031;p14"/>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1032;p14"/>
            <p:cNvSpPr/>
            <p:nvPr/>
          </p:nvSpPr>
          <p:spPr>
            <a:xfrm>
              <a:off x="5009474" y="2104748"/>
              <a:ext cx="51991" cy="4125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42" name="Google Shape;1033;p14"/>
          <p:cNvSpPr>
            <a:spLocks/>
          </p:cNvSpPr>
          <p:nvPr userDrawn="1"/>
        </p:nvSpPr>
        <p:spPr bwMode="auto">
          <a:xfrm>
            <a:off x="1541465" y="6264275"/>
            <a:ext cx="123825" cy="109538"/>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34;p14"/>
          <p:cNvSpPr/>
          <p:nvPr userDrawn="1"/>
        </p:nvSpPr>
        <p:spPr>
          <a:xfrm>
            <a:off x="8247069" y="6181725"/>
            <a:ext cx="90487" cy="8255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44" name="Google Shape;1035;p14"/>
          <p:cNvGrpSpPr>
            <a:grpSpLocks/>
          </p:cNvGrpSpPr>
          <p:nvPr userDrawn="1"/>
        </p:nvGrpSpPr>
        <p:grpSpPr bwMode="auto">
          <a:xfrm>
            <a:off x="612777" y="5192725"/>
            <a:ext cx="173038" cy="225425"/>
            <a:chOff x="4954425" y="2036375"/>
            <a:chExt cx="166675" cy="168575"/>
          </a:xfrm>
        </p:grpSpPr>
        <p:sp>
          <p:nvSpPr>
            <p:cNvPr id="45"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46" name="Google Shape;1037;p14"/>
            <p:cNvSpPr/>
            <p:nvPr/>
          </p:nvSpPr>
          <p:spPr>
            <a:xfrm>
              <a:off x="5009473" y="2105230"/>
              <a:ext cx="51990" cy="40363"/>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47"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1"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2"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3"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4"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5"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6"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7"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8"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9"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0"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1"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2"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3"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4"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5"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6"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7"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8"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89"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0"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92" name="Google Shape;2356;p30"/>
          <p:cNvGrpSpPr/>
          <p:nvPr userDrawn="1"/>
        </p:nvGrpSpPr>
        <p:grpSpPr>
          <a:xfrm>
            <a:off x="559065" y="1491606"/>
            <a:ext cx="7400615" cy="4773077"/>
            <a:chOff x="623255" y="927125"/>
            <a:chExt cx="7691377" cy="3871900"/>
          </a:xfrm>
          <a:solidFill>
            <a:schemeClr val="accent5">
              <a:lumMod val="75000"/>
            </a:schemeClr>
          </a:solidFill>
        </p:grpSpPr>
        <p:sp>
          <p:nvSpPr>
            <p:cNvPr id="93" name="Google Shape;2357;p30"/>
            <p:cNvSpPr/>
            <p:nvPr/>
          </p:nvSpPr>
          <p:spPr>
            <a:xfrm>
              <a:off x="2977025" y="927125"/>
              <a:ext cx="3134100" cy="14817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nvGrpSpPr>
            <p:cNvPr id="94" name="Google Shape;2358;p30"/>
            <p:cNvGrpSpPr/>
            <p:nvPr/>
          </p:nvGrpSpPr>
          <p:grpSpPr>
            <a:xfrm>
              <a:off x="623255" y="973375"/>
              <a:ext cx="7691377" cy="3825650"/>
              <a:chOff x="623255" y="973375"/>
              <a:chExt cx="7691377" cy="3825650"/>
            </a:xfrm>
            <a:grpFill/>
          </p:grpSpPr>
          <p:sp>
            <p:nvSpPr>
              <p:cNvPr id="95"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96" name="Google Shape;2360;p30"/>
              <p:cNvSpPr/>
              <p:nvPr/>
            </p:nvSpPr>
            <p:spPr>
              <a:xfrm>
                <a:off x="1878425" y="11851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97" name="Google Shape;2361;p30"/>
              <p:cNvSpPr/>
              <p:nvPr/>
            </p:nvSpPr>
            <p:spPr>
              <a:xfrm>
                <a:off x="5585525" y="3231300"/>
                <a:ext cx="2028300" cy="1403400"/>
              </a:xfrm>
              <a:prstGeom prst="ellipse">
                <a:avLst/>
              </a:prstGeom>
              <a:grp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grpSp>
        <p:nvGrpSpPr>
          <p:cNvPr id="98" name="Google Shape;447;p27"/>
          <p:cNvGrpSpPr>
            <a:grpSpLocks/>
          </p:cNvGrpSpPr>
          <p:nvPr userDrawn="1"/>
        </p:nvGrpSpPr>
        <p:grpSpPr bwMode="auto">
          <a:xfrm>
            <a:off x="6294438" y="4048125"/>
            <a:ext cx="1725612" cy="1593850"/>
            <a:chOff x="4799733" y="3457797"/>
            <a:chExt cx="2301388" cy="1593766"/>
          </a:xfrm>
        </p:grpSpPr>
        <p:sp>
          <p:nvSpPr>
            <p:cNvPr id="99" name="Google Shape;448;p27"/>
            <p:cNvSpPr>
              <a:spLocks/>
            </p:cNvSpPr>
            <p:nvPr/>
          </p:nvSpPr>
          <p:spPr bwMode="auto">
            <a:xfrm>
              <a:off x="5513226" y="4441995"/>
              <a:ext cx="133384" cy="12223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449;p27"/>
            <p:cNvSpPr>
              <a:spLocks/>
            </p:cNvSpPr>
            <p:nvPr/>
          </p:nvSpPr>
          <p:spPr bwMode="auto">
            <a:xfrm>
              <a:off x="5672016" y="4451520"/>
              <a:ext cx="91039" cy="77784"/>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450;p27"/>
            <p:cNvSpPr>
              <a:spLocks/>
            </p:cNvSpPr>
            <p:nvPr/>
          </p:nvSpPr>
          <p:spPr bwMode="auto">
            <a:xfrm>
              <a:off x="5669899" y="4448345"/>
              <a:ext cx="93156" cy="80959"/>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451;p27"/>
            <p:cNvSpPr>
              <a:spLocks/>
            </p:cNvSpPr>
            <p:nvPr/>
          </p:nvSpPr>
          <p:spPr bwMode="auto">
            <a:xfrm>
              <a:off x="5667782" y="4448345"/>
              <a:ext cx="101625" cy="84134"/>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452;p27"/>
            <p:cNvSpPr>
              <a:spLocks/>
            </p:cNvSpPr>
            <p:nvPr/>
          </p:nvSpPr>
          <p:spPr bwMode="auto">
            <a:xfrm>
              <a:off x="4799733" y="3864176"/>
              <a:ext cx="1238557" cy="1187387"/>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453;p27"/>
            <p:cNvSpPr>
              <a:spLocks/>
            </p:cNvSpPr>
            <p:nvPr/>
          </p:nvSpPr>
          <p:spPr bwMode="auto">
            <a:xfrm>
              <a:off x="4846311" y="3875288"/>
              <a:ext cx="1026838" cy="1046107"/>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454;p27"/>
            <p:cNvSpPr>
              <a:spLocks/>
            </p:cNvSpPr>
            <p:nvPr/>
          </p:nvSpPr>
          <p:spPr bwMode="auto">
            <a:xfrm>
              <a:off x="5818102" y="3941959"/>
              <a:ext cx="76219" cy="66671"/>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455;p27"/>
            <p:cNvSpPr>
              <a:spLocks/>
            </p:cNvSpPr>
            <p:nvPr/>
          </p:nvSpPr>
          <p:spPr bwMode="auto">
            <a:xfrm>
              <a:off x="5646610" y="4113400"/>
              <a:ext cx="76219" cy="69846"/>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456;p27"/>
            <p:cNvSpPr>
              <a:spLocks/>
            </p:cNvSpPr>
            <p:nvPr/>
          </p:nvSpPr>
          <p:spPr bwMode="auto">
            <a:xfrm>
              <a:off x="5775758" y="3984819"/>
              <a:ext cx="55047" cy="4921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457;p27"/>
            <p:cNvSpPr>
              <a:spLocks/>
            </p:cNvSpPr>
            <p:nvPr/>
          </p:nvSpPr>
          <p:spPr bwMode="auto">
            <a:xfrm>
              <a:off x="5735532" y="4024505"/>
              <a:ext cx="55047" cy="50797"/>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458;p27"/>
            <p:cNvSpPr>
              <a:spLocks/>
            </p:cNvSpPr>
            <p:nvPr/>
          </p:nvSpPr>
          <p:spPr bwMode="auto">
            <a:xfrm>
              <a:off x="5695305" y="4067365"/>
              <a:ext cx="55047" cy="47622"/>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459;p27"/>
            <p:cNvSpPr>
              <a:spLocks/>
            </p:cNvSpPr>
            <p:nvPr/>
          </p:nvSpPr>
          <p:spPr bwMode="auto">
            <a:xfrm>
              <a:off x="5604266" y="4157848"/>
              <a:ext cx="55047" cy="49209"/>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460;p27"/>
            <p:cNvSpPr>
              <a:spLocks/>
            </p:cNvSpPr>
            <p:nvPr/>
          </p:nvSpPr>
          <p:spPr bwMode="auto">
            <a:xfrm>
              <a:off x="5564039" y="4199121"/>
              <a:ext cx="55047" cy="49209"/>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461;p27"/>
            <p:cNvSpPr>
              <a:spLocks/>
            </p:cNvSpPr>
            <p:nvPr/>
          </p:nvSpPr>
          <p:spPr bwMode="auto">
            <a:xfrm>
              <a:off x="5525929" y="4240394"/>
              <a:ext cx="55047" cy="49209"/>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462;p27"/>
            <p:cNvSpPr>
              <a:spLocks/>
            </p:cNvSpPr>
            <p:nvPr/>
          </p:nvSpPr>
          <p:spPr bwMode="auto">
            <a:xfrm>
              <a:off x="5434891" y="4332464"/>
              <a:ext cx="57164" cy="47622"/>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463;p27"/>
            <p:cNvSpPr>
              <a:spLocks/>
            </p:cNvSpPr>
            <p:nvPr/>
          </p:nvSpPr>
          <p:spPr bwMode="auto">
            <a:xfrm>
              <a:off x="5394664" y="4372149"/>
              <a:ext cx="55047" cy="50797"/>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464;p27"/>
            <p:cNvSpPr>
              <a:spLocks/>
            </p:cNvSpPr>
            <p:nvPr/>
          </p:nvSpPr>
          <p:spPr bwMode="auto">
            <a:xfrm>
              <a:off x="5354438" y="4415010"/>
              <a:ext cx="55047" cy="47622"/>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465;p27"/>
            <p:cNvSpPr>
              <a:spLocks/>
            </p:cNvSpPr>
            <p:nvPr/>
          </p:nvSpPr>
          <p:spPr bwMode="auto">
            <a:xfrm>
              <a:off x="5265515" y="4505492"/>
              <a:ext cx="55047" cy="49210"/>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466;p27"/>
            <p:cNvSpPr>
              <a:spLocks/>
            </p:cNvSpPr>
            <p:nvPr/>
          </p:nvSpPr>
          <p:spPr bwMode="auto">
            <a:xfrm>
              <a:off x="5223172" y="4546765"/>
              <a:ext cx="59281" cy="49210"/>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467;p27"/>
            <p:cNvSpPr>
              <a:spLocks/>
            </p:cNvSpPr>
            <p:nvPr/>
          </p:nvSpPr>
          <p:spPr bwMode="auto">
            <a:xfrm>
              <a:off x="5182944" y="4588037"/>
              <a:ext cx="55047" cy="49210"/>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468;p27"/>
            <p:cNvSpPr>
              <a:spLocks/>
            </p:cNvSpPr>
            <p:nvPr/>
          </p:nvSpPr>
          <p:spPr bwMode="auto">
            <a:xfrm>
              <a:off x="5096140" y="4678521"/>
              <a:ext cx="55047" cy="49209"/>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469;p27"/>
            <p:cNvSpPr>
              <a:spLocks/>
            </p:cNvSpPr>
            <p:nvPr/>
          </p:nvSpPr>
          <p:spPr bwMode="auto">
            <a:xfrm>
              <a:off x="5055913" y="4719793"/>
              <a:ext cx="55047" cy="50797"/>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470;p27"/>
            <p:cNvSpPr>
              <a:spLocks/>
            </p:cNvSpPr>
            <p:nvPr/>
          </p:nvSpPr>
          <p:spPr bwMode="auto">
            <a:xfrm>
              <a:off x="5013569" y="4761066"/>
              <a:ext cx="55047" cy="49209"/>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471;p27"/>
            <p:cNvSpPr>
              <a:spLocks/>
            </p:cNvSpPr>
            <p:nvPr/>
          </p:nvSpPr>
          <p:spPr bwMode="auto">
            <a:xfrm>
              <a:off x="4924647" y="4853136"/>
              <a:ext cx="55047" cy="49209"/>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472;p27"/>
            <p:cNvSpPr>
              <a:spLocks/>
            </p:cNvSpPr>
            <p:nvPr/>
          </p:nvSpPr>
          <p:spPr bwMode="auto">
            <a:xfrm>
              <a:off x="4884421" y="4892821"/>
              <a:ext cx="55047" cy="52385"/>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473;p27"/>
            <p:cNvSpPr>
              <a:spLocks/>
            </p:cNvSpPr>
            <p:nvPr/>
          </p:nvSpPr>
          <p:spPr bwMode="auto">
            <a:xfrm>
              <a:off x="5479351" y="4286428"/>
              <a:ext cx="76219" cy="69846"/>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474;p27"/>
            <p:cNvSpPr>
              <a:spLocks/>
            </p:cNvSpPr>
            <p:nvPr/>
          </p:nvSpPr>
          <p:spPr bwMode="auto">
            <a:xfrm>
              <a:off x="5307859" y="4459457"/>
              <a:ext cx="76219" cy="69846"/>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475;p27"/>
            <p:cNvSpPr>
              <a:spLocks/>
            </p:cNvSpPr>
            <p:nvPr/>
          </p:nvSpPr>
          <p:spPr bwMode="auto">
            <a:xfrm>
              <a:off x="5138484" y="4630898"/>
              <a:ext cx="78335" cy="69846"/>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476;p27"/>
            <p:cNvSpPr>
              <a:spLocks/>
            </p:cNvSpPr>
            <p:nvPr/>
          </p:nvSpPr>
          <p:spPr bwMode="auto">
            <a:xfrm>
              <a:off x="4971225" y="4805514"/>
              <a:ext cx="76219" cy="68258"/>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477;p27"/>
            <p:cNvSpPr/>
            <p:nvPr/>
          </p:nvSpPr>
          <p:spPr>
            <a:xfrm>
              <a:off x="5818102" y="4746779"/>
              <a:ext cx="1122112" cy="30478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9" name="Google Shape;478;p27"/>
            <p:cNvSpPr/>
            <p:nvPr/>
          </p:nvSpPr>
          <p:spPr>
            <a:xfrm>
              <a:off x="5979009" y="4746779"/>
              <a:ext cx="1122112" cy="30478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0" name="Google Shape;479;p27"/>
            <p:cNvSpPr>
              <a:spLocks/>
            </p:cNvSpPr>
            <p:nvPr/>
          </p:nvSpPr>
          <p:spPr bwMode="auto">
            <a:xfrm>
              <a:off x="6053111" y="4807101"/>
              <a:ext cx="1012018" cy="182553"/>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480;p27"/>
            <p:cNvSpPr>
              <a:spLocks/>
            </p:cNvSpPr>
            <p:nvPr/>
          </p:nvSpPr>
          <p:spPr bwMode="auto">
            <a:xfrm>
              <a:off x="6053111" y="4899171"/>
              <a:ext cx="1012018" cy="90483"/>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481;p27"/>
            <p:cNvSpPr>
              <a:spLocks/>
            </p:cNvSpPr>
            <p:nvPr/>
          </p:nvSpPr>
          <p:spPr bwMode="auto">
            <a:xfrm>
              <a:off x="5818102" y="4137211"/>
              <a:ext cx="1122112" cy="304784"/>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482;p27"/>
            <p:cNvSpPr>
              <a:spLocks/>
            </p:cNvSpPr>
            <p:nvPr/>
          </p:nvSpPr>
          <p:spPr bwMode="auto">
            <a:xfrm>
              <a:off x="5979009" y="4137211"/>
              <a:ext cx="1122112" cy="304784"/>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483;p27"/>
            <p:cNvSpPr>
              <a:spLocks/>
            </p:cNvSpPr>
            <p:nvPr/>
          </p:nvSpPr>
          <p:spPr bwMode="auto">
            <a:xfrm>
              <a:off x="6053111" y="4197533"/>
              <a:ext cx="1012018" cy="182553"/>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484;p27"/>
            <p:cNvSpPr>
              <a:spLocks/>
            </p:cNvSpPr>
            <p:nvPr/>
          </p:nvSpPr>
          <p:spPr bwMode="auto">
            <a:xfrm>
              <a:off x="6053111" y="4289603"/>
              <a:ext cx="1012018" cy="90483"/>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485;p27"/>
            <p:cNvSpPr/>
            <p:nvPr/>
          </p:nvSpPr>
          <p:spPr>
            <a:xfrm>
              <a:off x="5879501" y="4441995"/>
              <a:ext cx="1122112" cy="304784"/>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7" name="Google Shape;486;p27"/>
            <p:cNvSpPr/>
            <p:nvPr/>
          </p:nvSpPr>
          <p:spPr>
            <a:xfrm>
              <a:off x="5722829" y="4441995"/>
              <a:ext cx="1122112" cy="304784"/>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8" name="Google Shape;487;p27"/>
            <p:cNvSpPr>
              <a:spLocks/>
            </p:cNvSpPr>
            <p:nvPr/>
          </p:nvSpPr>
          <p:spPr bwMode="auto">
            <a:xfrm>
              <a:off x="5760939" y="4502317"/>
              <a:ext cx="1012018" cy="184140"/>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488;p27"/>
            <p:cNvSpPr>
              <a:spLocks/>
            </p:cNvSpPr>
            <p:nvPr/>
          </p:nvSpPr>
          <p:spPr bwMode="auto">
            <a:xfrm>
              <a:off x="5760939" y="4594387"/>
              <a:ext cx="1012018" cy="92070"/>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489;p27"/>
            <p:cNvSpPr>
              <a:spLocks/>
            </p:cNvSpPr>
            <p:nvPr/>
          </p:nvSpPr>
          <p:spPr bwMode="auto">
            <a:xfrm>
              <a:off x="5485703" y="4848374"/>
              <a:ext cx="201133" cy="203189"/>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490;p27"/>
            <p:cNvSpPr>
              <a:spLocks/>
            </p:cNvSpPr>
            <p:nvPr/>
          </p:nvSpPr>
          <p:spPr bwMode="auto">
            <a:xfrm>
              <a:off x="5528047" y="4988066"/>
              <a:ext cx="65632" cy="63497"/>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491;p27"/>
            <p:cNvSpPr/>
            <p:nvPr/>
          </p:nvSpPr>
          <p:spPr>
            <a:xfrm>
              <a:off x="5644492" y="4084827"/>
              <a:ext cx="228657" cy="152392"/>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3" name="Google Shape;492;p27"/>
            <p:cNvSpPr/>
            <p:nvPr/>
          </p:nvSpPr>
          <p:spPr>
            <a:xfrm>
              <a:off x="5646610" y="4137211"/>
              <a:ext cx="215954" cy="100008"/>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4" name="Google Shape;493;p27"/>
            <p:cNvSpPr>
              <a:spLocks/>
            </p:cNvSpPr>
            <p:nvPr/>
          </p:nvSpPr>
          <p:spPr bwMode="auto">
            <a:xfrm>
              <a:off x="5629673" y="4230869"/>
              <a:ext cx="209601" cy="688939"/>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494;p27"/>
            <p:cNvSpPr>
              <a:spLocks/>
            </p:cNvSpPr>
            <p:nvPr/>
          </p:nvSpPr>
          <p:spPr bwMode="auto">
            <a:xfrm>
              <a:off x="5559805" y="4216582"/>
              <a:ext cx="222306" cy="685764"/>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495;p27"/>
            <p:cNvSpPr>
              <a:spLocks/>
            </p:cNvSpPr>
            <p:nvPr/>
          </p:nvSpPr>
          <p:spPr bwMode="auto">
            <a:xfrm>
              <a:off x="5485703" y="4200708"/>
              <a:ext cx="226539" cy="673065"/>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496;p27"/>
            <p:cNvSpPr>
              <a:spLocks/>
            </p:cNvSpPr>
            <p:nvPr/>
          </p:nvSpPr>
          <p:spPr bwMode="auto">
            <a:xfrm>
              <a:off x="5616969" y="4167373"/>
              <a:ext cx="241360" cy="161916"/>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497;p27"/>
            <p:cNvSpPr>
              <a:spLocks/>
            </p:cNvSpPr>
            <p:nvPr/>
          </p:nvSpPr>
          <p:spPr bwMode="auto">
            <a:xfrm>
              <a:off x="5629673" y="4167373"/>
              <a:ext cx="228657" cy="106356"/>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498;p27"/>
            <p:cNvSpPr>
              <a:spLocks/>
            </p:cNvSpPr>
            <p:nvPr/>
          </p:nvSpPr>
          <p:spPr bwMode="auto">
            <a:xfrm>
              <a:off x="5625438" y="4161023"/>
              <a:ext cx="245594" cy="79371"/>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499;p27"/>
            <p:cNvSpPr>
              <a:spLocks/>
            </p:cNvSpPr>
            <p:nvPr/>
          </p:nvSpPr>
          <p:spPr bwMode="auto">
            <a:xfrm>
              <a:off x="5604266" y="4254680"/>
              <a:ext cx="243477" cy="79371"/>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500;p27"/>
            <p:cNvSpPr>
              <a:spLocks/>
            </p:cNvSpPr>
            <p:nvPr/>
          </p:nvSpPr>
          <p:spPr bwMode="auto">
            <a:xfrm>
              <a:off x="6377041" y="3457797"/>
              <a:ext cx="156672" cy="233351"/>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501;p27"/>
            <p:cNvSpPr/>
            <p:nvPr/>
          </p:nvSpPr>
          <p:spPr>
            <a:xfrm>
              <a:off x="6180143" y="3610189"/>
              <a:ext cx="527180" cy="52702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3" name="Google Shape;502;p27"/>
            <p:cNvSpPr/>
            <p:nvPr/>
          </p:nvSpPr>
          <p:spPr>
            <a:xfrm>
              <a:off x="6241541" y="3659399"/>
              <a:ext cx="207485" cy="14604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4" name="Google Shape;503;p27"/>
            <p:cNvSpPr>
              <a:spLocks/>
            </p:cNvSpPr>
            <p:nvPr/>
          </p:nvSpPr>
          <p:spPr bwMode="auto">
            <a:xfrm>
              <a:off x="6188612" y="3719721"/>
              <a:ext cx="518712" cy="417490"/>
            </a:xfrm>
            <a:custGeom>
              <a:avLst/>
              <a:gdLst>
                <a:gd name="T0" fmla="*/ 2147483646 w 9385"/>
                <a:gd name="T1" fmla="*/ 0 h 7558"/>
                <a:gd name="T2" fmla="*/ 2147483646 w 9385"/>
                <a:gd name="T3" fmla="*/ 0 h 7558"/>
                <a:gd name="T4" fmla="*/ 2147483646 w 9385"/>
                <a:gd name="T5" fmla="*/ 2147483646 h 7558"/>
                <a:gd name="T6" fmla="*/ 2147483646 w 9385"/>
                <a:gd name="T7" fmla="*/ 2147483646 h 7558"/>
                <a:gd name="T8" fmla="*/ 2147483646 w 9385"/>
                <a:gd name="T9" fmla="*/ 2147483646 h 7558"/>
                <a:gd name="T10" fmla="*/ 2147483646 w 9385"/>
                <a:gd name="T11" fmla="*/ 2147483646 h 7558"/>
                <a:gd name="T12" fmla="*/ 2147483646 w 9385"/>
                <a:gd name="T13" fmla="*/ 2147483646 h 7558"/>
                <a:gd name="T14" fmla="*/ 2147483646 w 9385"/>
                <a:gd name="T15" fmla="*/ 2147483646 h 7558"/>
                <a:gd name="T16" fmla="*/ 2147483646 w 9385"/>
                <a:gd name="T17" fmla="*/ 0 h 7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5" name="Group 154"/>
          <p:cNvGrpSpPr>
            <a:grpSpLocks/>
          </p:cNvGrpSpPr>
          <p:nvPr userDrawn="1"/>
        </p:nvGrpSpPr>
        <p:grpSpPr bwMode="auto">
          <a:xfrm>
            <a:off x="1198569" y="3608388"/>
            <a:ext cx="1652587" cy="2017712"/>
            <a:chOff x="1598355" y="3608289"/>
            <a:chExt cx="2204156" cy="2018295"/>
          </a:xfrm>
        </p:grpSpPr>
        <p:grpSp>
          <p:nvGrpSpPr>
            <p:cNvPr id="156" name="Google Shape;505;p27"/>
            <p:cNvGrpSpPr>
              <a:grpSpLocks/>
            </p:cNvGrpSpPr>
            <p:nvPr/>
          </p:nvGrpSpPr>
          <p:grpSpPr bwMode="auto">
            <a:xfrm>
              <a:off x="1598355" y="4368920"/>
              <a:ext cx="868989" cy="1257663"/>
              <a:chOff x="3235834" y="3793899"/>
              <a:chExt cx="868989" cy="1257663"/>
            </a:xfrm>
          </p:grpSpPr>
          <p:sp>
            <p:nvSpPr>
              <p:cNvPr id="202" name="Google Shape;506;p27"/>
              <p:cNvSpPr>
                <a:spLocks/>
              </p:cNvSpPr>
              <p:nvPr/>
            </p:nvSpPr>
            <p:spPr bwMode="auto">
              <a:xfrm>
                <a:off x="3235834" y="3795488"/>
                <a:ext cx="868111" cy="1256075"/>
              </a:xfrm>
              <a:custGeom>
                <a:avLst/>
                <a:gdLst>
                  <a:gd name="T0" fmla="*/ 2147483646 w 15711"/>
                  <a:gd name="T1" fmla="*/ 2147483646 h 22726"/>
                  <a:gd name="T2" fmla="*/ 2147483646 w 15711"/>
                  <a:gd name="T3" fmla="*/ 2147483646 h 22726"/>
                  <a:gd name="T4" fmla="*/ 2147483646 w 15711"/>
                  <a:gd name="T5" fmla="*/ 2147483646 h 22726"/>
                  <a:gd name="T6" fmla="*/ 2147483646 w 15711"/>
                  <a:gd name="T7" fmla="*/ 2147483646 h 22726"/>
                  <a:gd name="T8" fmla="*/ 2147483646 w 15711"/>
                  <a:gd name="T9" fmla="*/ 2147483646 h 22726"/>
                  <a:gd name="T10" fmla="*/ 2147483646 w 15711"/>
                  <a:gd name="T11" fmla="*/ 2147483646 h 22726"/>
                  <a:gd name="T12" fmla="*/ 2147483646 w 15711"/>
                  <a:gd name="T13" fmla="*/ 2147483646 h 22726"/>
                  <a:gd name="T14" fmla="*/ 2147483646 w 15711"/>
                  <a:gd name="T15" fmla="*/ 2147483646 h 22726"/>
                  <a:gd name="T16" fmla="*/ 2147483646 w 15711"/>
                  <a:gd name="T17" fmla="*/ 2147483646 h 227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lnTo>
                      <a:pt x="109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03" name="Google Shape;507;p27"/>
              <p:cNvGrpSpPr>
                <a:grpSpLocks/>
              </p:cNvGrpSpPr>
              <p:nvPr/>
            </p:nvGrpSpPr>
            <p:grpSpPr bwMode="auto">
              <a:xfrm>
                <a:off x="3235834" y="3793899"/>
                <a:ext cx="863186" cy="1257663"/>
                <a:chOff x="3235834" y="3793899"/>
                <a:chExt cx="863186" cy="1257663"/>
              </a:xfrm>
            </p:grpSpPr>
            <p:sp>
              <p:nvSpPr>
                <p:cNvPr id="204" name="Google Shape;508;p27"/>
                <p:cNvSpPr/>
                <p:nvPr/>
              </p:nvSpPr>
              <p:spPr>
                <a:xfrm>
                  <a:off x="3235834" y="3793900"/>
                  <a:ext cx="798239" cy="389050"/>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05" name="Google Shape;509;p27"/>
                <p:cNvSpPr>
                  <a:spLocks/>
                </p:cNvSpPr>
                <p:nvPr/>
              </p:nvSpPr>
              <p:spPr bwMode="auto">
                <a:xfrm>
                  <a:off x="3305706" y="3905057"/>
                  <a:ext cx="717781" cy="182616"/>
                </a:xfrm>
                <a:custGeom>
                  <a:avLst/>
                  <a:gdLst>
                    <a:gd name="T0" fmla="*/ 2147483646 w 13011"/>
                    <a:gd name="T1" fmla="*/ 0 h 3309"/>
                    <a:gd name="T2" fmla="*/ 0 w 13011"/>
                    <a:gd name="T3" fmla="*/ 2147483646 h 3309"/>
                    <a:gd name="T4" fmla="*/ 0 w 13011"/>
                    <a:gd name="T5" fmla="*/ 2147483646 h 3309"/>
                    <a:gd name="T6" fmla="*/ 2147483646 w 13011"/>
                    <a:gd name="T7" fmla="*/ 2147483646 h 3309"/>
                    <a:gd name="T8" fmla="*/ 2147483646 w 13011"/>
                    <a:gd name="T9" fmla="*/ 2147483646 h 3309"/>
                    <a:gd name="T10" fmla="*/ 2147483646 w 13011"/>
                    <a:gd name="T11" fmla="*/ 2147483646 h 3309"/>
                    <a:gd name="T12" fmla="*/ 2147483646 w 13011"/>
                    <a:gd name="T13" fmla="*/ 2147483646 h 3309"/>
                    <a:gd name="T14" fmla="*/ 2147483646 w 13011"/>
                    <a:gd name="T15" fmla="*/ 0 h 3309"/>
                    <a:gd name="T16" fmla="*/ 2147483646 w 13011"/>
                    <a:gd name="T17" fmla="*/ 0 h 3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lnTo>
                        <a:pt x="662"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06" name="Google Shape;510;p27"/>
                <p:cNvSpPr>
                  <a:spLocks/>
                </p:cNvSpPr>
                <p:nvPr/>
              </p:nvSpPr>
              <p:spPr bwMode="auto">
                <a:xfrm>
                  <a:off x="3309940" y="4260760"/>
                  <a:ext cx="146097" cy="144505"/>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lnTo>
                        <a:pt x="556"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511;p27"/>
                <p:cNvSpPr>
                  <a:spLocks/>
                </p:cNvSpPr>
                <p:nvPr/>
              </p:nvSpPr>
              <p:spPr bwMode="auto">
                <a:xfrm>
                  <a:off x="3500501" y="4260760"/>
                  <a:ext cx="143979" cy="144505"/>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512;p27"/>
                <p:cNvSpPr>
                  <a:spLocks/>
                </p:cNvSpPr>
                <p:nvPr/>
              </p:nvSpPr>
              <p:spPr bwMode="auto">
                <a:xfrm>
                  <a:off x="3693181" y="4260760"/>
                  <a:ext cx="143979" cy="144505"/>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513;p27"/>
                <p:cNvSpPr>
                  <a:spLocks/>
                </p:cNvSpPr>
                <p:nvPr/>
              </p:nvSpPr>
              <p:spPr bwMode="auto">
                <a:xfrm>
                  <a:off x="3309940" y="4454491"/>
                  <a:ext cx="146097" cy="142916"/>
                </a:xfrm>
                <a:custGeom>
                  <a:avLst/>
                  <a:gdLst>
                    <a:gd name="T0" fmla="*/ 2147483646 w 2648"/>
                    <a:gd name="T1" fmla="*/ 2147483646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2147483646 h 2595"/>
                    <a:gd name="T16" fmla="*/ 2147483646 w 2648"/>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lnTo>
                        <a:pt x="556"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514;p27"/>
                <p:cNvSpPr>
                  <a:spLocks/>
                </p:cNvSpPr>
                <p:nvPr/>
              </p:nvSpPr>
              <p:spPr bwMode="auto">
                <a:xfrm>
                  <a:off x="3500501" y="4454491"/>
                  <a:ext cx="143979" cy="14291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lnTo>
                        <a:pt x="557"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515;p27"/>
                <p:cNvSpPr>
                  <a:spLocks/>
                </p:cNvSpPr>
                <p:nvPr/>
              </p:nvSpPr>
              <p:spPr bwMode="auto">
                <a:xfrm>
                  <a:off x="3693181" y="4454491"/>
                  <a:ext cx="143979" cy="142916"/>
                </a:xfrm>
                <a:custGeom>
                  <a:avLst/>
                  <a:gdLst>
                    <a:gd name="T0" fmla="*/ 2147483646 w 2595"/>
                    <a:gd name="T1" fmla="*/ 2147483646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lnTo>
                        <a:pt x="490"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516;p27"/>
                <p:cNvSpPr>
                  <a:spLocks/>
                </p:cNvSpPr>
                <p:nvPr/>
              </p:nvSpPr>
              <p:spPr bwMode="auto">
                <a:xfrm>
                  <a:off x="3309940" y="4645046"/>
                  <a:ext cx="146097" cy="146092"/>
                </a:xfrm>
                <a:custGeom>
                  <a:avLst/>
                  <a:gdLst>
                    <a:gd name="T0" fmla="*/ 2147483646 w 2648"/>
                    <a:gd name="T1" fmla="*/ 0 h 2648"/>
                    <a:gd name="T2" fmla="*/ 0 w 2648"/>
                    <a:gd name="T3" fmla="*/ 2147483646 h 2648"/>
                    <a:gd name="T4" fmla="*/ 0 w 2648"/>
                    <a:gd name="T5" fmla="*/ 2147483646 h 2648"/>
                    <a:gd name="T6" fmla="*/ 2147483646 w 2648"/>
                    <a:gd name="T7" fmla="*/ 2147483646 h 2648"/>
                    <a:gd name="T8" fmla="*/ 2147483646 w 2648"/>
                    <a:gd name="T9" fmla="*/ 2147483646 h 2648"/>
                    <a:gd name="T10" fmla="*/ 2147483646 w 2648"/>
                    <a:gd name="T11" fmla="*/ 2147483646 h 2648"/>
                    <a:gd name="T12" fmla="*/ 2147483646 w 2648"/>
                    <a:gd name="T13" fmla="*/ 2147483646 h 2648"/>
                    <a:gd name="T14" fmla="*/ 2147483646 w 2648"/>
                    <a:gd name="T15" fmla="*/ 0 h 2648"/>
                    <a:gd name="T16" fmla="*/ 2147483646 w 2648"/>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517;p27"/>
                <p:cNvSpPr>
                  <a:spLocks/>
                </p:cNvSpPr>
                <p:nvPr/>
              </p:nvSpPr>
              <p:spPr bwMode="auto">
                <a:xfrm>
                  <a:off x="3500501" y="4645046"/>
                  <a:ext cx="143979" cy="146092"/>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lnTo>
                        <a:pt x="557" y="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518;p27"/>
                <p:cNvSpPr>
                  <a:spLocks/>
                </p:cNvSpPr>
                <p:nvPr/>
              </p:nvSpPr>
              <p:spPr bwMode="auto">
                <a:xfrm>
                  <a:off x="3693181" y="4645046"/>
                  <a:ext cx="143979" cy="146092"/>
                </a:xfrm>
                <a:custGeom>
                  <a:avLst/>
                  <a:gdLst>
                    <a:gd name="T0" fmla="*/ 2147483646 w 2595"/>
                    <a:gd name="T1" fmla="*/ 0 h 2648"/>
                    <a:gd name="T2" fmla="*/ 2147483646 w 2595"/>
                    <a:gd name="T3" fmla="*/ 2147483646 h 2648"/>
                    <a:gd name="T4" fmla="*/ 2147483646 w 2595"/>
                    <a:gd name="T5" fmla="*/ 2147483646 h 2648"/>
                    <a:gd name="T6" fmla="*/ 2147483646 w 2595"/>
                    <a:gd name="T7" fmla="*/ 2147483646 h 2648"/>
                    <a:gd name="T8" fmla="*/ 2147483646 w 2595"/>
                    <a:gd name="T9" fmla="*/ 2147483646 h 2648"/>
                    <a:gd name="T10" fmla="*/ 2147483646 w 2595"/>
                    <a:gd name="T11" fmla="*/ 2147483646 h 2648"/>
                    <a:gd name="T12" fmla="*/ 2147483646 w 2595"/>
                    <a:gd name="T13" fmla="*/ 2147483646 h 2648"/>
                    <a:gd name="T14" fmla="*/ 2147483646 w 2595"/>
                    <a:gd name="T15" fmla="*/ 0 h 2648"/>
                    <a:gd name="T16" fmla="*/ 2147483646 w 2595"/>
                    <a:gd name="T17" fmla="*/ 0 h 2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lnTo>
                        <a:pt x="490"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519;p27"/>
                <p:cNvSpPr>
                  <a:spLocks/>
                </p:cNvSpPr>
                <p:nvPr/>
              </p:nvSpPr>
              <p:spPr bwMode="auto">
                <a:xfrm>
                  <a:off x="3309940" y="4840365"/>
                  <a:ext cx="146097" cy="144504"/>
                </a:xfrm>
                <a:custGeom>
                  <a:avLst/>
                  <a:gdLst>
                    <a:gd name="T0" fmla="*/ 2147483646 w 2648"/>
                    <a:gd name="T1" fmla="*/ 0 h 2595"/>
                    <a:gd name="T2" fmla="*/ 0 w 2648"/>
                    <a:gd name="T3" fmla="*/ 2147483646 h 2595"/>
                    <a:gd name="T4" fmla="*/ 0 w 2648"/>
                    <a:gd name="T5" fmla="*/ 2147483646 h 2595"/>
                    <a:gd name="T6" fmla="*/ 2147483646 w 2648"/>
                    <a:gd name="T7" fmla="*/ 2147483646 h 2595"/>
                    <a:gd name="T8" fmla="*/ 2147483646 w 2648"/>
                    <a:gd name="T9" fmla="*/ 2147483646 h 2595"/>
                    <a:gd name="T10" fmla="*/ 2147483646 w 2648"/>
                    <a:gd name="T11" fmla="*/ 2147483646 h 2595"/>
                    <a:gd name="T12" fmla="*/ 2147483646 w 2648"/>
                    <a:gd name="T13" fmla="*/ 2147483646 h 2595"/>
                    <a:gd name="T14" fmla="*/ 2147483646 w 2648"/>
                    <a:gd name="T15" fmla="*/ 0 h 2595"/>
                    <a:gd name="T16" fmla="*/ 2147483646 w 2648"/>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lnTo>
                        <a:pt x="556"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520;p27"/>
                <p:cNvSpPr>
                  <a:spLocks/>
                </p:cNvSpPr>
                <p:nvPr/>
              </p:nvSpPr>
              <p:spPr bwMode="auto">
                <a:xfrm>
                  <a:off x="3500501" y="4840365"/>
                  <a:ext cx="143979" cy="144504"/>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lnTo>
                        <a:pt x="557"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521;p27"/>
                <p:cNvSpPr>
                  <a:spLocks/>
                </p:cNvSpPr>
                <p:nvPr/>
              </p:nvSpPr>
              <p:spPr bwMode="auto">
                <a:xfrm>
                  <a:off x="3693181" y="4840365"/>
                  <a:ext cx="143979" cy="144504"/>
                </a:xfrm>
                <a:custGeom>
                  <a:avLst/>
                  <a:gdLst>
                    <a:gd name="T0" fmla="*/ 2147483646 w 2595"/>
                    <a:gd name="T1" fmla="*/ 0 h 2595"/>
                    <a:gd name="T2" fmla="*/ 2147483646 w 2595"/>
                    <a:gd name="T3" fmla="*/ 2147483646 h 2595"/>
                    <a:gd name="T4" fmla="*/ 2147483646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0 h 2595"/>
                    <a:gd name="T16" fmla="*/ 2147483646 w 2595"/>
                    <a:gd name="T17" fmla="*/ 0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lnTo>
                        <a:pt x="49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522;p27"/>
                <p:cNvSpPr>
                  <a:spLocks/>
                </p:cNvSpPr>
                <p:nvPr/>
              </p:nvSpPr>
              <p:spPr bwMode="auto">
                <a:xfrm>
                  <a:off x="3854099" y="4186126"/>
                  <a:ext cx="243494" cy="865437"/>
                </a:xfrm>
                <a:custGeom>
                  <a:avLst/>
                  <a:gdLst>
                    <a:gd name="T0" fmla="*/ 2147483646 w 4409"/>
                    <a:gd name="T1" fmla="*/ 2147483646 h 15671"/>
                    <a:gd name="T2" fmla="*/ 2147483646 w 4409"/>
                    <a:gd name="T3" fmla="*/ 2147483646 h 15671"/>
                    <a:gd name="T4" fmla="*/ 2147483646 w 4409"/>
                    <a:gd name="T5" fmla="*/ 2147483646 h 15671"/>
                    <a:gd name="T6" fmla="*/ 2147483646 w 4409"/>
                    <a:gd name="T7" fmla="*/ 2147483646 h 15671"/>
                    <a:gd name="T8" fmla="*/ 2147483646 w 4409"/>
                    <a:gd name="T9" fmla="*/ 2147483646 h 15671"/>
                    <a:gd name="T10" fmla="*/ 2147483646 w 4409"/>
                    <a:gd name="T11" fmla="*/ 2147483646 h 15671"/>
                    <a:gd name="T12" fmla="*/ 2147483646 w 4409"/>
                    <a:gd name="T13" fmla="*/ 2147483646 h 15671"/>
                    <a:gd name="T14" fmla="*/ 2147483646 w 4409"/>
                    <a:gd name="T15" fmla="*/ 2147483646 h 15671"/>
                    <a:gd name="T16" fmla="*/ 2147483646 w 4409"/>
                    <a:gd name="T17" fmla="*/ 2147483646 h 15671"/>
                    <a:gd name="T18" fmla="*/ 2147483646 w 4409"/>
                    <a:gd name="T19" fmla="*/ 2147483646 h 15671"/>
                    <a:gd name="T20" fmla="*/ 2147483646 w 4409"/>
                    <a:gd name="T21" fmla="*/ 2147483646 h 15671"/>
                    <a:gd name="T22" fmla="*/ 2147483646 w 4409"/>
                    <a:gd name="T23" fmla="*/ 2147483646 h 15671"/>
                    <a:gd name="T24" fmla="*/ 2147483646 w 4409"/>
                    <a:gd name="T25" fmla="*/ 2147483646 h 15671"/>
                    <a:gd name="T26" fmla="*/ 2147483646 w 4409"/>
                    <a:gd name="T27" fmla="*/ 2147483646 h 15671"/>
                    <a:gd name="T28" fmla="*/ 2147483646 w 4409"/>
                    <a:gd name="T29" fmla="*/ 2147483646 h 15671"/>
                    <a:gd name="T30" fmla="*/ 2147483646 w 4409"/>
                    <a:gd name="T31" fmla="*/ 2147483646 h 15671"/>
                    <a:gd name="T32" fmla="*/ 2147483646 w 4409"/>
                    <a:gd name="T33" fmla="*/ 2147483646 h 15671"/>
                    <a:gd name="T34" fmla="*/ 2147483646 w 4409"/>
                    <a:gd name="T35" fmla="*/ 2147483646 h 15671"/>
                    <a:gd name="T36" fmla="*/ 2147483646 w 4409"/>
                    <a:gd name="T37" fmla="*/ 2147483646 h 15671"/>
                    <a:gd name="T38" fmla="*/ 2147483646 w 4409"/>
                    <a:gd name="T39" fmla="*/ 2147483646 h 15671"/>
                    <a:gd name="T40" fmla="*/ 2147483646 w 4409"/>
                    <a:gd name="T41" fmla="*/ 2147483646 h 15671"/>
                    <a:gd name="T42" fmla="*/ 2147483646 w 4409"/>
                    <a:gd name="T43" fmla="*/ 2147483646 h 15671"/>
                    <a:gd name="T44" fmla="*/ 2147483646 w 4409"/>
                    <a:gd name="T45" fmla="*/ 2147483646 h 15671"/>
                    <a:gd name="T46" fmla="*/ 2147483646 w 4409"/>
                    <a:gd name="T47" fmla="*/ 2147483646 h 15671"/>
                    <a:gd name="T48" fmla="*/ 2147483646 w 4409"/>
                    <a:gd name="T49" fmla="*/ 2147483646 h 15671"/>
                    <a:gd name="T50" fmla="*/ 2147483646 w 4409"/>
                    <a:gd name="T51" fmla="*/ 2147483646 h 15671"/>
                    <a:gd name="T52" fmla="*/ 2147483646 w 4409"/>
                    <a:gd name="T53" fmla="*/ 2147483646 h 15671"/>
                    <a:gd name="T54" fmla="*/ 2147483646 w 4409"/>
                    <a:gd name="T55" fmla="*/ 0 h 15671"/>
                    <a:gd name="T56" fmla="*/ 2147483646 w 4409"/>
                    <a:gd name="T57" fmla="*/ 2147483646 h 15671"/>
                    <a:gd name="T58" fmla="*/ 2147483646 w 4409"/>
                    <a:gd name="T59" fmla="*/ 2147483646 h 15671"/>
                    <a:gd name="T60" fmla="*/ 2147483646 w 4409"/>
                    <a:gd name="T61" fmla="*/ 2147483646 h 15671"/>
                    <a:gd name="T62" fmla="*/ 2147483646 w 4409"/>
                    <a:gd name="T63" fmla="*/ 2147483646 h 15671"/>
                    <a:gd name="T64" fmla="*/ 2147483646 w 4409"/>
                    <a:gd name="T65" fmla="*/ 0 h 15671"/>
                    <a:gd name="T66" fmla="*/ 2147483646 w 4409"/>
                    <a:gd name="T67" fmla="*/ 0 h 156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lnTo>
                        <a:pt x="2595" y="1377"/>
                      </a:ln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lnTo>
                        <a:pt x="2595" y="4858"/>
                      </a:ln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lnTo>
                        <a:pt x="2595" y="8325"/>
                      </a:lnTo>
                      <a:close/>
                      <a:moveTo>
                        <a:pt x="1" y="0"/>
                      </a:moveTo>
                      <a:lnTo>
                        <a:pt x="1" y="15671"/>
                      </a:lnTo>
                      <a:lnTo>
                        <a:pt x="3415" y="15671"/>
                      </a:lnTo>
                      <a:cubicBezTo>
                        <a:pt x="3521" y="15671"/>
                        <a:pt x="3693" y="15605"/>
                        <a:pt x="3799" y="15605"/>
                      </a:cubicBezTo>
                      <a:cubicBezTo>
                        <a:pt x="4183" y="15446"/>
                        <a:pt x="4408" y="15009"/>
                        <a:pt x="4408" y="14559"/>
                      </a:cubicBezTo>
                      <a:lnTo>
                        <a:pt x="4408" y="0"/>
                      </a:lnTo>
                      <a:lnTo>
                        <a:pt x="1"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523;p27"/>
                <p:cNvSpPr/>
                <p:nvPr/>
              </p:nvSpPr>
              <p:spPr>
                <a:xfrm>
                  <a:off x="3828691" y="3793900"/>
                  <a:ext cx="203265" cy="389050"/>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20" name="Google Shape;524;p27"/>
                <p:cNvSpPr>
                  <a:spLocks/>
                </p:cNvSpPr>
                <p:nvPr/>
              </p:nvSpPr>
              <p:spPr bwMode="auto">
                <a:xfrm>
                  <a:off x="3854099" y="3905057"/>
                  <a:ext cx="169388" cy="182616"/>
                </a:xfrm>
                <a:custGeom>
                  <a:avLst/>
                  <a:gdLst>
                    <a:gd name="T0" fmla="*/ 2147483646 w 3085"/>
                    <a:gd name="T1" fmla="*/ 0 h 3309"/>
                    <a:gd name="T2" fmla="*/ 2147483646 w 3085"/>
                    <a:gd name="T3" fmla="*/ 2147483646 h 3309"/>
                    <a:gd name="T4" fmla="*/ 2147483646 w 3085"/>
                    <a:gd name="T5" fmla="*/ 2147483646 h 3309"/>
                    <a:gd name="T6" fmla="*/ 2147483646 w 3085"/>
                    <a:gd name="T7" fmla="*/ 2147483646 h 3309"/>
                    <a:gd name="T8" fmla="*/ 2147483646 w 3085"/>
                    <a:gd name="T9" fmla="*/ 2147483646 h 3309"/>
                    <a:gd name="T10" fmla="*/ 2147483646 w 3085"/>
                    <a:gd name="T11" fmla="*/ 2147483646 h 3309"/>
                    <a:gd name="T12" fmla="*/ 2147483646 w 3085"/>
                    <a:gd name="T13" fmla="*/ 2147483646 h 3309"/>
                    <a:gd name="T14" fmla="*/ 2147483646 w 3085"/>
                    <a:gd name="T15" fmla="*/ 2147483646 h 3309"/>
                    <a:gd name="T16" fmla="*/ 2147483646 w 3085"/>
                    <a:gd name="T17" fmla="*/ 2147483646 h 3309"/>
                    <a:gd name="T18" fmla="*/ 2147483646 w 3085"/>
                    <a:gd name="T19" fmla="*/ 0 h 3309"/>
                    <a:gd name="T20" fmla="*/ 2147483646 w 3085"/>
                    <a:gd name="T21" fmla="*/ 0 h 3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lnTo>
                        <a:pt x="1" y="0"/>
                      </a:lnTo>
                      <a:close/>
                    </a:path>
                  </a:pathLst>
                </a:custGeom>
                <a:solidFill>
                  <a:srgbClr val="233E49"/>
                </a:solidFill>
                <a:ln w="9525" cap="flat" cmpd="sng">
                  <a:solidFill>
                    <a:srgbClr val="233E49"/>
                  </a:solidFill>
                  <a:prstDash val="solid"/>
                  <a:round/>
                  <a:headEnd type="none" w="sm" len="sm"/>
                  <a:tailEnd type="none" w="sm" len="sm"/>
                </a:ln>
              </p:spPr>
              <p:txBody>
                <a:bodyPr lIns="91425" tIns="91425" rIns="91425" bIns="91425" anchor="ctr"/>
                <a:lstStyle/>
                <a:p>
                  <a:endParaRPr lang="en-US"/>
                </a:p>
              </p:txBody>
            </p:sp>
            <p:sp>
              <p:nvSpPr>
                <p:cNvPr id="221" name="Google Shape;525;p27"/>
                <p:cNvSpPr>
                  <a:spLocks/>
                </p:cNvSpPr>
                <p:nvPr/>
              </p:nvSpPr>
              <p:spPr bwMode="auto">
                <a:xfrm>
                  <a:off x="3722823" y="3944757"/>
                  <a:ext cx="35994" cy="101629"/>
                </a:xfrm>
                <a:custGeom>
                  <a:avLst/>
                  <a:gdLst>
                    <a:gd name="T0" fmla="*/ 2147483646 w 649"/>
                    <a:gd name="T1" fmla="*/ 0 h 1814"/>
                    <a:gd name="T2" fmla="*/ 2147483646 w 649"/>
                    <a:gd name="T3" fmla="*/ 2147483646 h 1814"/>
                    <a:gd name="T4" fmla="*/ 0 w 649"/>
                    <a:gd name="T5" fmla="*/ 2147483646 h 1814"/>
                    <a:gd name="T6" fmla="*/ 2147483646 w 649"/>
                    <a:gd name="T7" fmla="*/ 2147483646 h 1814"/>
                    <a:gd name="T8" fmla="*/ 2147483646 w 649"/>
                    <a:gd name="T9" fmla="*/ 2147483646 h 1814"/>
                    <a:gd name="T10" fmla="*/ 2147483646 w 649"/>
                    <a:gd name="T11" fmla="*/ 2147483646 h 1814"/>
                    <a:gd name="T12" fmla="*/ 2147483646 w 649"/>
                    <a:gd name="T13" fmla="*/ 2147483646 h 1814"/>
                    <a:gd name="T14" fmla="*/ 2147483646 w 649"/>
                    <a:gd name="T15" fmla="*/ 2147483646 h 1814"/>
                    <a:gd name="T16" fmla="*/ 2147483646 w 649"/>
                    <a:gd name="T17" fmla="*/ 2147483646 h 1814"/>
                    <a:gd name="T18" fmla="*/ 2147483646 w 649"/>
                    <a:gd name="T19" fmla="*/ 2147483646 h 1814"/>
                    <a:gd name="T20" fmla="*/ 2147483646 w 649"/>
                    <a:gd name="T21" fmla="*/ 2147483646 h 1814"/>
                    <a:gd name="T22" fmla="*/ 2147483646 w 649"/>
                    <a:gd name="T23" fmla="*/ 2147483646 h 1814"/>
                    <a:gd name="T24" fmla="*/ 2147483646 w 649"/>
                    <a:gd name="T25" fmla="*/ 2147483646 h 1814"/>
                    <a:gd name="T26" fmla="*/ 2147483646 w 649"/>
                    <a:gd name="T27" fmla="*/ 2147483646 h 1814"/>
                    <a:gd name="T28" fmla="*/ 2147483646 w 649"/>
                    <a:gd name="T29" fmla="*/ 2147483646 h 1814"/>
                    <a:gd name="T30" fmla="*/ 2147483646 w 649"/>
                    <a:gd name="T31" fmla="*/ 2147483646 h 1814"/>
                    <a:gd name="T32" fmla="*/ 2147483646 w 649"/>
                    <a:gd name="T33" fmla="*/ 2147483646 h 1814"/>
                    <a:gd name="T34" fmla="*/ 2147483646 w 649"/>
                    <a:gd name="T35" fmla="*/ 2147483646 h 1814"/>
                    <a:gd name="T36" fmla="*/ 2147483646 w 649"/>
                    <a:gd name="T37" fmla="*/ 2147483646 h 1814"/>
                    <a:gd name="T38" fmla="*/ 2147483646 w 649"/>
                    <a:gd name="T39" fmla="*/ 2147483646 h 1814"/>
                    <a:gd name="T40" fmla="*/ 2147483646 w 649"/>
                    <a:gd name="T41" fmla="*/ 2147483646 h 1814"/>
                    <a:gd name="T42" fmla="*/ 2147483646 w 649"/>
                    <a:gd name="T43" fmla="*/ 2147483646 h 1814"/>
                    <a:gd name="T44" fmla="*/ 0 w 649"/>
                    <a:gd name="T45" fmla="*/ 2147483646 h 1814"/>
                    <a:gd name="T46" fmla="*/ 2147483646 w 649"/>
                    <a:gd name="T47" fmla="*/ 2147483646 h 1814"/>
                    <a:gd name="T48" fmla="*/ 2147483646 w 649"/>
                    <a:gd name="T49" fmla="*/ 2147483646 h 1814"/>
                    <a:gd name="T50" fmla="*/ 2147483646 w 649"/>
                    <a:gd name="T51" fmla="*/ 2147483646 h 1814"/>
                    <a:gd name="T52" fmla="*/ 2147483646 w 649"/>
                    <a:gd name="T53" fmla="*/ 2147483646 h 1814"/>
                    <a:gd name="T54" fmla="*/ 2147483646 w 649"/>
                    <a:gd name="T55" fmla="*/ 2147483646 h 1814"/>
                    <a:gd name="T56" fmla="*/ 2147483646 w 649"/>
                    <a:gd name="T57" fmla="*/ 2147483646 h 1814"/>
                    <a:gd name="T58" fmla="*/ 2147483646 w 649"/>
                    <a:gd name="T59" fmla="*/ 2147483646 h 1814"/>
                    <a:gd name="T60" fmla="*/ 2147483646 w 649"/>
                    <a:gd name="T61" fmla="*/ 2147483646 h 1814"/>
                    <a:gd name="T62" fmla="*/ 2147483646 w 649"/>
                    <a:gd name="T63" fmla="*/ 2147483646 h 1814"/>
                    <a:gd name="T64" fmla="*/ 2147483646 w 649"/>
                    <a:gd name="T65" fmla="*/ 2147483646 h 1814"/>
                    <a:gd name="T66" fmla="*/ 2147483646 w 649"/>
                    <a:gd name="T67" fmla="*/ 0 h 1814"/>
                    <a:gd name="T68" fmla="*/ 2147483646 w 649"/>
                    <a:gd name="T69" fmla="*/ 0 h 18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lnTo>
                        <a:pt x="8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526;p27"/>
                <p:cNvSpPr>
                  <a:spLocks/>
                </p:cNvSpPr>
                <p:nvPr/>
              </p:nvSpPr>
              <p:spPr bwMode="auto">
                <a:xfrm>
                  <a:off x="3763052" y="3944757"/>
                  <a:ext cx="63520" cy="101629"/>
                </a:xfrm>
                <a:custGeom>
                  <a:avLst/>
                  <a:gdLst>
                    <a:gd name="T0" fmla="*/ 2147483646 w 1152"/>
                    <a:gd name="T1" fmla="*/ 2147483646 h 1854"/>
                    <a:gd name="T2" fmla="*/ 2147483646 w 1152"/>
                    <a:gd name="T3" fmla="*/ 2147483646 h 1854"/>
                    <a:gd name="T4" fmla="*/ 2147483646 w 1152"/>
                    <a:gd name="T5" fmla="*/ 2147483646 h 1854"/>
                    <a:gd name="T6" fmla="*/ 2147483646 w 1152"/>
                    <a:gd name="T7" fmla="*/ 2147483646 h 1854"/>
                    <a:gd name="T8" fmla="*/ 2147483646 w 1152"/>
                    <a:gd name="T9" fmla="*/ 2147483646 h 1854"/>
                    <a:gd name="T10" fmla="*/ 2147483646 w 1152"/>
                    <a:gd name="T11" fmla="*/ 2147483646 h 1854"/>
                    <a:gd name="T12" fmla="*/ 2147483646 w 1152"/>
                    <a:gd name="T13" fmla="*/ 2147483646 h 1854"/>
                    <a:gd name="T14" fmla="*/ 2147483646 w 1152"/>
                    <a:gd name="T15" fmla="*/ 2147483646 h 1854"/>
                    <a:gd name="T16" fmla="*/ 2147483646 w 1152"/>
                    <a:gd name="T17" fmla="*/ 2147483646 h 1854"/>
                    <a:gd name="T18" fmla="*/ 2147483646 w 1152"/>
                    <a:gd name="T19" fmla="*/ 2147483646 h 1854"/>
                    <a:gd name="T20" fmla="*/ 2147483646 w 1152"/>
                    <a:gd name="T21" fmla="*/ 2147483646 h 1854"/>
                    <a:gd name="T22" fmla="*/ 2147483646 w 1152"/>
                    <a:gd name="T23" fmla="*/ 2147483646 h 1854"/>
                    <a:gd name="T24" fmla="*/ 2147483646 w 1152"/>
                    <a:gd name="T25" fmla="*/ 2147483646 h 1854"/>
                    <a:gd name="T26" fmla="*/ 2147483646 w 1152"/>
                    <a:gd name="T27" fmla="*/ 2147483646 h 1854"/>
                    <a:gd name="T28" fmla="*/ 2147483646 w 1152"/>
                    <a:gd name="T29" fmla="*/ 2147483646 h 1854"/>
                    <a:gd name="T30" fmla="*/ 2147483646 w 1152"/>
                    <a:gd name="T31" fmla="*/ 2147483646 h 1854"/>
                    <a:gd name="T32" fmla="*/ 2147483646 w 1152"/>
                    <a:gd name="T33" fmla="*/ 2147483646 h 1854"/>
                    <a:gd name="T34" fmla="*/ 2147483646 w 1152"/>
                    <a:gd name="T35" fmla="*/ 2147483646 h 1854"/>
                    <a:gd name="T36" fmla="*/ 2147483646 w 1152"/>
                    <a:gd name="T37" fmla="*/ 2147483646 h 1854"/>
                    <a:gd name="T38" fmla="*/ 2147483646 w 1152"/>
                    <a:gd name="T39" fmla="*/ 2147483646 h 1854"/>
                    <a:gd name="T40" fmla="*/ 2147483646 w 1152"/>
                    <a:gd name="T41" fmla="*/ 2147483646 h 1854"/>
                    <a:gd name="T42" fmla="*/ 2147483646 w 1152"/>
                    <a:gd name="T43" fmla="*/ 2147483646 h 1854"/>
                    <a:gd name="T44" fmla="*/ 2147483646 w 1152"/>
                    <a:gd name="T45" fmla="*/ 2147483646 h 1854"/>
                    <a:gd name="T46" fmla="*/ 2147483646 w 1152"/>
                    <a:gd name="T47" fmla="*/ 2147483646 h 1854"/>
                    <a:gd name="T48" fmla="*/ 2147483646 w 1152"/>
                    <a:gd name="T49" fmla="*/ 2147483646 h 1854"/>
                    <a:gd name="T50" fmla="*/ 2147483646 w 1152"/>
                    <a:gd name="T51" fmla="*/ 2147483646 h 1854"/>
                    <a:gd name="T52" fmla="*/ 2147483646 w 1152"/>
                    <a:gd name="T53" fmla="*/ 2147483646 h 1854"/>
                    <a:gd name="T54" fmla="*/ 2147483646 w 1152"/>
                    <a:gd name="T55" fmla="*/ 2147483646 h 1854"/>
                    <a:gd name="T56" fmla="*/ 2147483646 w 1152"/>
                    <a:gd name="T57" fmla="*/ 2147483646 h 1854"/>
                    <a:gd name="T58" fmla="*/ 2147483646 w 1152"/>
                    <a:gd name="T59" fmla="*/ 2147483646 h 1854"/>
                    <a:gd name="T60" fmla="*/ 2147483646 w 1152"/>
                    <a:gd name="T61" fmla="*/ 2147483646 h 1854"/>
                    <a:gd name="T62" fmla="*/ 2147483646 w 1152"/>
                    <a:gd name="T63" fmla="*/ 2147483646 h 1854"/>
                    <a:gd name="T64" fmla="*/ 2147483646 w 1152"/>
                    <a:gd name="T65" fmla="*/ 2147483646 h 1854"/>
                    <a:gd name="T66" fmla="*/ 2147483646 w 1152"/>
                    <a:gd name="T67" fmla="*/ 2147483646 h 1854"/>
                    <a:gd name="T68" fmla="*/ 2147483646 w 1152"/>
                    <a:gd name="T69" fmla="*/ 2147483646 h 1854"/>
                    <a:gd name="T70" fmla="*/ 2147483646 w 1152"/>
                    <a:gd name="T71" fmla="*/ 2147483646 h 1854"/>
                    <a:gd name="T72" fmla="*/ 2147483646 w 1152"/>
                    <a:gd name="T73" fmla="*/ 2147483646 h 1854"/>
                    <a:gd name="T74" fmla="*/ 2147483646 w 1152"/>
                    <a:gd name="T75" fmla="*/ 2147483646 h 1854"/>
                    <a:gd name="T76" fmla="*/ 2147483646 w 1152"/>
                    <a:gd name="T77" fmla="*/ 2147483646 h 1854"/>
                    <a:gd name="T78" fmla="*/ 2147483646 w 1152"/>
                    <a:gd name="T79" fmla="*/ 2147483646 h 1854"/>
                    <a:gd name="T80" fmla="*/ 2147483646 w 1152"/>
                    <a:gd name="T81" fmla="*/ 2147483646 h 1854"/>
                    <a:gd name="T82" fmla="*/ 2147483646 w 1152"/>
                    <a:gd name="T83" fmla="*/ 2147483646 h 1854"/>
                    <a:gd name="T84" fmla="*/ 2147483646 w 1152"/>
                    <a:gd name="T85" fmla="*/ 2147483646 h 1854"/>
                    <a:gd name="T86" fmla="*/ 2147483646 w 1152"/>
                    <a:gd name="T87" fmla="*/ 2147483646 h 1854"/>
                    <a:gd name="T88" fmla="*/ 2147483646 w 1152"/>
                    <a:gd name="T89" fmla="*/ 2147483646 h 1854"/>
                    <a:gd name="T90" fmla="*/ 2147483646 w 1152"/>
                    <a:gd name="T91" fmla="*/ 2147483646 h 1854"/>
                    <a:gd name="T92" fmla="*/ 2147483646 w 1152"/>
                    <a:gd name="T93" fmla="*/ 2147483646 h 1854"/>
                    <a:gd name="T94" fmla="*/ 2147483646 w 1152"/>
                    <a:gd name="T95" fmla="*/ 2147483646 h 1854"/>
                    <a:gd name="T96" fmla="*/ 2147483646 w 1152"/>
                    <a:gd name="T97" fmla="*/ 2147483646 h 1854"/>
                    <a:gd name="T98" fmla="*/ 2147483646 w 1152"/>
                    <a:gd name="T99" fmla="*/ 2147483646 h 1854"/>
                    <a:gd name="T100" fmla="*/ 2147483646 w 1152"/>
                    <a:gd name="T101" fmla="*/ 2147483646 h 1854"/>
                    <a:gd name="T102" fmla="*/ 2147483646 w 1152"/>
                    <a:gd name="T103" fmla="*/ 2147483646 h 1854"/>
                    <a:gd name="T104" fmla="*/ 2147483646 w 1152"/>
                    <a:gd name="T105" fmla="*/ 2147483646 h 1854"/>
                    <a:gd name="T106" fmla="*/ 2147483646 w 1152"/>
                    <a:gd name="T107" fmla="*/ 2147483646 h 1854"/>
                    <a:gd name="T108" fmla="*/ 2147483646 w 1152"/>
                    <a:gd name="T109" fmla="*/ 2147483646 h 1854"/>
                    <a:gd name="T110" fmla="*/ 2147483646 w 1152"/>
                    <a:gd name="T111" fmla="*/ 2147483646 h 1854"/>
                    <a:gd name="T112" fmla="*/ 2147483646 w 1152"/>
                    <a:gd name="T113" fmla="*/ 2147483646 h 1854"/>
                    <a:gd name="T114" fmla="*/ 2147483646 w 1152"/>
                    <a:gd name="T115" fmla="*/ 2147483646 h 1854"/>
                    <a:gd name="T116" fmla="*/ 2147483646 w 1152"/>
                    <a:gd name="T117" fmla="*/ 2147483646 h 1854"/>
                    <a:gd name="T118" fmla="*/ 2147483646 w 1152"/>
                    <a:gd name="T119" fmla="*/ 2147483646 h 1854"/>
                    <a:gd name="T120" fmla="*/ 2147483646 w 1152"/>
                    <a:gd name="T121" fmla="*/ 2147483646 h 18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527;p27"/>
                <p:cNvSpPr>
                  <a:spLocks/>
                </p:cNvSpPr>
                <p:nvPr/>
              </p:nvSpPr>
              <p:spPr bwMode="auto">
                <a:xfrm>
                  <a:off x="3828691" y="3990807"/>
                  <a:ext cx="65637" cy="57167"/>
                </a:xfrm>
                <a:custGeom>
                  <a:avLst/>
                  <a:gdLst>
                    <a:gd name="T0" fmla="*/ 2147483646 w 1192"/>
                    <a:gd name="T1" fmla="*/ 2147483646 h 1034"/>
                    <a:gd name="T2" fmla="*/ 2147483646 w 1192"/>
                    <a:gd name="T3" fmla="*/ 2147483646 h 1034"/>
                    <a:gd name="T4" fmla="*/ 2147483646 w 1192"/>
                    <a:gd name="T5" fmla="*/ 2147483646 h 1034"/>
                    <a:gd name="T6" fmla="*/ 2147483646 w 1192"/>
                    <a:gd name="T7" fmla="*/ 2147483646 h 1034"/>
                    <a:gd name="T8" fmla="*/ 2147483646 w 1192"/>
                    <a:gd name="T9" fmla="*/ 2147483646 h 1034"/>
                    <a:gd name="T10" fmla="*/ 2147483646 w 1192"/>
                    <a:gd name="T11" fmla="*/ 2147483646 h 1034"/>
                    <a:gd name="T12" fmla="*/ 2147483646 w 1192"/>
                    <a:gd name="T13" fmla="*/ 2147483646 h 1034"/>
                    <a:gd name="T14" fmla="*/ 2147483646 w 1192"/>
                    <a:gd name="T15" fmla="*/ 2147483646 h 1034"/>
                    <a:gd name="T16" fmla="*/ 2147483646 w 1192"/>
                    <a:gd name="T17" fmla="*/ 2147483646 h 1034"/>
                    <a:gd name="T18" fmla="*/ 2147483646 w 1192"/>
                    <a:gd name="T19" fmla="*/ 2147483646 h 1034"/>
                    <a:gd name="T20" fmla="*/ 2147483646 w 1192"/>
                    <a:gd name="T21" fmla="*/ 2147483646 h 1034"/>
                    <a:gd name="T22" fmla="*/ 2147483646 w 1192"/>
                    <a:gd name="T23" fmla="*/ 2147483646 h 1034"/>
                    <a:gd name="T24" fmla="*/ 2147483646 w 1192"/>
                    <a:gd name="T25" fmla="*/ 2147483646 h 1034"/>
                    <a:gd name="T26" fmla="*/ 2147483646 w 1192"/>
                    <a:gd name="T27" fmla="*/ 2147483646 h 1034"/>
                    <a:gd name="T28" fmla="*/ 2147483646 w 1192"/>
                    <a:gd name="T29" fmla="*/ 2147483646 h 1034"/>
                    <a:gd name="T30" fmla="*/ 2147483646 w 1192"/>
                    <a:gd name="T31" fmla="*/ 2147483646 h 1034"/>
                    <a:gd name="T32" fmla="*/ 2147483646 w 1192"/>
                    <a:gd name="T33" fmla="*/ 2147483646 h 1034"/>
                    <a:gd name="T34" fmla="*/ 2147483646 w 1192"/>
                    <a:gd name="T35" fmla="*/ 2147483646 h 1034"/>
                    <a:gd name="T36" fmla="*/ 2147483646 w 1192"/>
                    <a:gd name="T37" fmla="*/ 2147483646 h 1034"/>
                    <a:gd name="T38" fmla="*/ 2147483646 w 1192"/>
                    <a:gd name="T39" fmla="*/ 2147483646 h 1034"/>
                    <a:gd name="T40" fmla="*/ 2147483646 w 1192"/>
                    <a:gd name="T41" fmla="*/ 2147483646 h 1034"/>
                    <a:gd name="T42" fmla="*/ 2147483646 w 1192"/>
                    <a:gd name="T43" fmla="*/ 2147483646 h 1034"/>
                    <a:gd name="T44" fmla="*/ 2147483646 w 1192"/>
                    <a:gd name="T45" fmla="*/ 2147483646 h 1034"/>
                    <a:gd name="T46" fmla="*/ 2147483646 w 1192"/>
                    <a:gd name="T47" fmla="*/ 2147483646 h 1034"/>
                    <a:gd name="T48" fmla="*/ 2147483646 w 1192"/>
                    <a:gd name="T49" fmla="*/ 2147483646 h 1034"/>
                    <a:gd name="T50" fmla="*/ 2147483646 w 1192"/>
                    <a:gd name="T51" fmla="*/ 2147483646 h 1034"/>
                    <a:gd name="T52" fmla="*/ 2147483646 w 1192"/>
                    <a:gd name="T53" fmla="*/ 2147483646 h 1034"/>
                    <a:gd name="T54" fmla="*/ 2147483646 w 1192"/>
                    <a:gd name="T55" fmla="*/ 2147483646 h 1034"/>
                    <a:gd name="T56" fmla="*/ 2147483646 w 1192"/>
                    <a:gd name="T57" fmla="*/ 2147483646 h 1034"/>
                    <a:gd name="T58" fmla="*/ 2147483646 w 1192"/>
                    <a:gd name="T59" fmla="*/ 2147483646 h 1034"/>
                    <a:gd name="T60" fmla="*/ 2147483646 w 1192"/>
                    <a:gd name="T61" fmla="*/ 2147483646 h 1034"/>
                    <a:gd name="T62" fmla="*/ 2147483646 w 1192"/>
                    <a:gd name="T63" fmla="*/ 2147483646 h 1034"/>
                    <a:gd name="T64" fmla="*/ 2147483646 w 1192"/>
                    <a:gd name="T65" fmla="*/ 2147483646 h 1034"/>
                    <a:gd name="T66" fmla="*/ 2147483646 w 1192"/>
                    <a:gd name="T67" fmla="*/ 2147483646 h 1034"/>
                    <a:gd name="T68" fmla="*/ 2147483646 w 1192"/>
                    <a:gd name="T69" fmla="*/ 2147483646 h 1034"/>
                    <a:gd name="T70" fmla="*/ 2147483646 w 1192"/>
                    <a:gd name="T71" fmla="*/ 2147483646 h 1034"/>
                    <a:gd name="T72" fmla="*/ 2147483646 w 1192"/>
                    <a:gd name="T73" fmla="*/ 2147483646 h 1034"/>
                    <a:gd name="T74" fmla="*/ 2147483646 w 1192"/>
                    <a:gd name="T75" fmla="*/ 2147483646 h 1034"/>
                    <a:gd name="T76" fmla="*/ 2147483646 w 1192"/>
                    <a:gd name="T77" fmla="*/ 2147483646 h 1034"/>
                    <a:gd name="T78" fmla="*/ 2147483646 w 1192"/>
                    <a:gd name="T79" fmla="*/ 2147483646 h 10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lnTo>
                        <a:pt x="173" y="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528;p27"/>
                <p:cNvSpPr>
                  <a:spLocks/>
                </p:cNvSpPr>
                <p:nvPr/>
              </p:nvSpPr>
              <p:spPr bwMode="auto">
                <a:xfrm>
                  <a:off x="3900680" y="3946344"/>
                  <a:ext cx="59286" cy="100042"/>
                </a:xfrm>
                <a:custGeom>
                  <a:avLst/>
                  <a:gdLst>
                    <a:gd name="T0" fmla="*/ 2147483646 w 1086"/>
                    <a:gd name="T1" fmla="*/ 2147483646 h 1814"/>
                    <a:gd name="T2" fmla="*/ 2147483646 w 1086"/>
                    <a:gd name="T3" fmla="*/ 2147483646 h 1814"/>
                    <a:gd name="T4" fmla="*/ 2147483646 w 1086"/>
                    <a:gd name="T5" fmla="*/ 2147483646 h 1814"/>
                    <a:gd name="T6" fmla="*/ 2147483646 w 1086"/>
                    <a:gd name="T7" fmla="*/ 2147483646 h 1814"/>
                    <a:gd name="T8" fmla="*/ 2147483646 w 1086"/>
                    <a:gd name="T9" fmla="*/ 2147483646 h 1814"/>
                    <a:gd name="T10" fmla="*/ 2147483646 w 1086"/>
                    <a:gd name="T11" fmla="*/ 2147483646 h 1814"/>
                    <a:gd name="T12" fmla="*/ 2147483646 w 1086"/>
                    <a:gd name="T13" fmla="*/ 2147483646 h 1814"/>
                    <a:gd name="T14" fmla="*/ 2147483646 w 1086"/>
                    <a:gd name="T15" fmla="*/ 2147483646 h 1814"/>
                    <a:gd name="T16" fmla="*/ 2147483646 w 1086"/>
                    <a:gd name="T17" fmla="*/ 2147483646 h 1814"/>
                    <a:gd name="T18" fmla="*/ 2147483646 w 1086"/>
                    <a:gd name="T19" fmla="*/ 2147483646 h 1814"/>
                    <a:gd name="T20" fmla="*/ 2147483646 w 1086"/>
                    <a:gd name="T21" fmla="*/ 2147483646 h 1814"/>
                    <a:gd name="T22" fmla="*/ 2147483646 w 1086"/>
                    <a:gd name="T23" fmla="*/ 2147483646 h 1814"/>
                    <a:gd name="T24" fmla="*/ 2147483646 w 1086"/>
                    <a:gd name="T25" fmla="*/ 2147483646 h 1814"/>
                    <a:gd name="T26" fmla="*/ 2147483646 w 1086"/>
                    <a:gd name="T27" fmla="*/ 2147483646 h 1814"/>
                    <a:gd name="T28" fmla="*/ 2147483646 w 1086"/>
                    <a:gd name="T29" fmla="*/ 2147483646 h 1814"/>
                    <a:gd name="T30" fmla="*/ 2147483646 w 1086"/>
                    <a:gd name="T31" fmla="*/ 2147483646 h 1814"/>
                    <a:gd name="T32" fmla="*/ 2147483646 w 1086"/>
                    <a:gd name="T33" fmla="*/ 2147483646 h 1814"/>
                    <a:gd name="T34" fmla="*/ 2147483646 w 1086"/>
                    <a:gd name="T35" fmla="*/ 2147483646 h 1814"/>
                    <a:gd name="T36" fmla="*/ 2147483646 w 1086"/>
                    <a:gd name="T37" fmla="*/ 2147483646 h 1814"/>
                    <a:gd name="T38" fmla="*/ 2147483646 w 1086"/>
                    <a:gd name="T39" fmla="*/ 2147483646 h 1814"/>
                    <a:gd name="T40" fmla="*/ 2147483646 w 1086"/>
                    <a:gd name="T41" fmla="*/ 2147483646 h 1814"/>
                    <a:gd name="T42" fmla="*/ 2147483646 w 1086"/>
                    <a:gd name="T43" fmla="*/ 2147483646 h 1814"/>
                    <a:gd name="T44" fmla="*/ 2147483646 w 1086"/>
                    <a:gd name="T45" fmla="*/ 2147483646 h 1814"/>
                    <a:gd name="T46" fmla="*/ 2147483646 w 1086"/>
                    <a:gd name="T47" fmla="*/ 2147483646 h 1814"/>
                    <a:gd name="T48" fmla="*/ 2147483646 w 1086"/>
                    <a:gd name="T49" fmla="*/ 2147483646 h 1814"/>
                    <a:gd name="T50" fmla="*/ 2147483646 w 1086"/>
                    <a:gd name="T51" fmla="*/ 2147483646 h 1814"/>
                    <a:gd name="T52" fmla="*/ 2147483646 w 1086"/>
                    <a:gd name="T53" fmla="*/ 2147483646 h 1814"/>
                    <a:gd name="T54" fmla="*/ 2147483646 w 1086"/>
                    <a:gd name="T55" fmla="*/ 2147483646 h 1814"/>
                    <a:gd name="T56" fmla="*/ 2147483646 w 1086"/>
                    <a:gd name="T57" fmla="*/ 2147483646 h 1814"/>
                    <a:gd name="T58" fmla="*/ 2147483646 w 1086"/>
                    <a:gd name="T59" fmla="*/ 2147483646 h 1814"/>
                    <a:gd name="T60" fmla="*/ 2147483646 w 1086"/>
                    <a:gd name="T61" fmla="*/ 2147483646 h 1814"/>
                    <a:gd name="T62" fmla="*/ 2147483646 w 1086"/>
                    <a:gd name="T63" fmla="*/ 0 h 18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529;p27"/>
                <p:cNvSpPr>
                  <a:spLocks/>
                </p:cNvSpPr>
                <p:nvPr/>
              </p:nvSpPr>
              <p:spPr bwMode="auto">
                <a:xfrm>
                  <a:off x="3883742" y="4260760"/>
                  <a:ext cx="143979" cy="144505"/>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530;p27"/>
                <p:cNvSpPr>
                  <a:spLocks/>
                </p:cNvSpPr>
                <p:nvPr/>
              </p:nvSpPr>
              <p:spPr bwMode="auto">
                <a:xfrm>
                  <a:off x="3883742" y="4454491"/>
                  <a:ext cx="143979" cy="142916"/>
                </a:xfrm>
                <a:custGeom>
                  <a:avLst/>
                  <a:gdLst>
                    <a:gd name="T0" fmla="*/ 2147483646 w 2595"/>
                    <a:gd name="T1" fmla="*/ 2147483646 h 2595"/>
                    <a:gd name="T2" fmla="*/ 0 w 2595"/>
                    <a:gd name="T3" fmla="*/ 2147483646 h 2595"/>
                    <a:gd name="T4" fmla="*/ 0 w 2595"/>
                    <a:gd name="T5" fmla="*/ 2147483646 h 2595"/>
                    <a:gd name="T6" fmla="*/ 2147483646 w 2595"/>
                    <a:gd name="T7" fmla="*/ 2147483646 h 2595"/>
                    <a:gd name="T8" fmla="*/ 2147483646 w 2595"/>
                    <a:gd name="T9" fmla="*/ 2147483646 h 2595"/>
                    <a:gd name="T10" fmla="*/ 2147483646 w 2595"/>
                    <a:gd name="T11" fmla="*/ 2147483646 h 2595"/>
                    <a:gd name="T12" fmla="*/ 2147483646 w 2595"/>
                    <a:gd name="T13" fmla="*/ 2147483646 h 2595"/>
                    <a:gd name="T14" fmla="*/ 2147483646 w 2595"/>
                    <a:gd name="T15" fmla="*/ 2147483646 h 2595"/>
                    <a:gd name="T16" fmla="*/ 2147483646 w 2595"/>
                    <a:gd name="T17" fmla="*/ 2147483646 h 2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lnTo>
                        <a:pt x="503"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531;p27"/>
                <p:cNvSpPr>
                  <a:spLocks/>
                </p:cNvSpPr>
                <p:nvPr/>
              </p:nvSpPr>
              <p:spPr bwMode="auto">
                <a:xfrm>
                  <a:off x="3883742" y="4645046"/>
                  <a:ext cx="143979" cy="339823"/>
                </a:xfrm>
                <a:custGeom>
                  <a:avLst/>
                  <a:gdLst>
                    <a:gd name="T0" fmla="*/ 2147483646 w 2595"/>
                    <a:gd name="T1" fmla="*/ 0 h 6129"/>
                    <a:gd name="T2" fmla="*/ 0 w 2595"/>
                    <a:gd name="T3" fmla="*/ 2147483646 h 6129"/>
                    <a:gd name="T4" fmla="*/ 0 w 2595"/>
                    <a:gd name="T5" fmla="*/ 2147483646 h 6129"/>
                    <a:gd name="T6" fmla="*/ 2147483646 w 2595"/>
                    <a:gd name="T7" fmla="*/ 2147483646 h 6129"/>
                    <a:gd name="T8" fmla="*/ 2147483646 w 2595"/>
                    <a:gd name="T9" fmla="*/ 2147483646 h 6129"/>
                    <a:gd name="T10" fmla="*/ 2147483646 w 2595"/>
                    <a:gd name="T11" fmla="*/ 2147483646 h 6129"/>
                    <a:gd name="T12" fmla="*/ 2147483646 w 2595"/>
                    <a:gd name="T13" fmla="*/ 2147483646 h 6129"/>
                    <a:gd name="T14" fmla="*/ 2147483646 w 2595"/>
                    <a:gd name="T15" fmla="*/ 0 h 6129"/>
                    <a:gd name="T16" fmla="*/ 2147483646 w 2595"/>
                    <a:gd name="T17" fmla="*/ 0 h 6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lnTo>
                        <a:pt x="50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157" name="Google Shape;532;p27"/>
            <p:cNvSpPr>
              <a:spLocks/>
            </p:cNvSpPr>
            <p:nvPr/>
          </p:nvSpPr>
          <p:spPr bwMode="auto">
            <a:xfrm>
              <a:off x="2415650" y="3608289"/>
              <a:ext cx="277372" cy="1899199"/>
            </a:xfrm>
            <a:custGeom>
              <a:avLst/>
              <a:gdLst>
                <a:gd name="T0" fmla="*/ 2147483646 w 5030"/>
                <a:gd name="T1" fmla="*/ 2147483646 h 34360"/>
                <a:gd name="T2" fmla="*/ 2147483646 w 5030"/>
                <a:gd name="T3" fmla="*/ 2147483646 h 34360"/>
                <a:gd name="T4" fmla="*/ 2147483646 w 5030"/>
                <a:gd name="T5" fmla="*/ 2147483646 h 34360"/>
                <a:gd name="T6" fmla="*/ 2147483646 w 5030"/>
                <a:gd name="T7" fmla="*/ 2147483646 h 34360"/>
                <a:gd name="T8" fmla="*/ 2147483646 w 5030"/>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30" h="34360" extrusionOk="0">
                  <a:moveTo>
                    <a:pt x="1" y="1"/>
                  </a:moveTo>
                  <a:lnTo>
                    <a:pt x="1" y="34359"/>
                  </a:lnTo>
                  <a:lnTo>
                    <a:pt x="5030" y="34359"/>
                  </a:lnTo>
                  <a:lnTo>
                    <a:pt x="5030" y="1"/>
                  </a:lnTo>
                  <a:lnTo>
                    <a:pt x="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533;p27"/>
            <p:cNvSpPr>
              <a:spLocks/>
            </p:cNvSpPr>
            <p:nvPr/>
          </p:nvSpPr>
          <p:spPr bwMode="auto">
            <a:xfrm>
              <a:off x="2652793" y="3608289"/>
              <a:ext cx="40229" cy="1899199"/>
            </a:xfrm>
            <a:custGeom>
              <a:avLst/>
              <a:gdLst>
                <a:gd name="T0" fmla="*/ 0 w 728"/>
                <a:gd name="T1" fmla="*/ 2147483646 h 34360"/>
                <a:gd name="T2" fmla="*/ 0 w 728"/>
                <a:gd name="T3" fmla="*/ 2147483646 h 34360"/>
                <a:gd name="T4" fmla="*/ 2147483646 w 728"/>
                <a:gd name="T5" fmla="*/ 2147483646 h 34360"/>
                <a:gd name="T6" fmla="*/ 2147483646 w 728"/>
                <a:gd name="T7" fmla="*/ 2147483646 h 34360"/>
                <a:gd name="T8" fmla="*/ 0 w 728"/>
                <a:gd name="T9" fmla="*/ 2147483646 h 34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8" h="34360" extrusionOk="0">
                  <a:moveTo>
                    <a:pt x="0" y="1"/>
                  </a:moveTo>
                  <a:lnTo>
                    <a:pt x="0" y="34359"/>
                  </a:lnTo>
                  <a:lnTo>
                    <a:pt x="728" y="34359"/>
                  </a:lnTo>
                  <a:lnTo>
                    <a:pt x="728"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534;p27"/>
            <p:cNvSpPr>
              <a:spLocks/>
            </p:cNvSpPr>
            <p:nvPr/>
          </p:nvSpPr>
          <p:spPr bwMode="auto">
            <a:xfrm>
              <a:off x="2510930" y="3670219"/>
              <a:ext cx="182092" cy="7940"/>
            </a:xfrm>
            <a:custGeom>
              <a:avLst/>
              <a:gdLst>
                <a:gd name="T0" fmla="*/ 0 w 3309"/>
                <a:gd name="T1" fmla="*/ 2147483646 h 160"/>
                <a:gd name="T2" fmla="*/ 0 w 3309"/>
                <a:gd name="T3" fmla="*/ 2147483646 h 160"/>
                <a:gd name="T4" fmla="*/ 2147483646 w 3309"/>
                <a:gd name="T5" fmla="*/ 2147483646 h 160"/>
                <a:gd name="T6" fmla="*/ 2147483646 w 3309"/>
                <a:gd name="T7" fmla="*/ 2147483646 h 160"/>
                <a:gd name="T8" fmla="*/ 0 w 3309"/>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1"/>
                  </a:moveTo>
                  <a:lnTo>
                    <a:pt x="0" y="159"/>
                  </a:lnTo>
                  <a:lnTo>
                    <a:pt x="3309" y="159"/>
                  </a:lnTo>
                  <a:lnTo>
                    <a:pt x="3309"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535;p27"/>
            <p:cNvSpPr>
              <a:spLocks/>
            </p:cNvSpPr>
            <p:nvPr/>
          </p:nvSpPr>
          <p:spPr bwMode="auto">
            <a:xfrm>
              <a:off x="2572334" y="3746441"/>
              <a:ext cx="120688" cy="7940"/>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536;p27"/>
            <p:cNvSpPr>
              <a:spLocks/>
            </p:cNvSpPr>
            <p:nvPr/>
          </p:nvSpPr>
          <p:spPr bwMode="auto">
            <a:xfrm>
              <a:off x="2572334" y="3849659"/>
              <a:ext cx="120688" cy="11115"/>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537;p27"/>
            <p:cNvSpPr>
              <a:spLocks/>
            </p:cNvSpPr>
            <p:nvPr/>
          </p:nvSpPr>
          <p:spPr bwMode="auto">
            <a:xfrm>
              <a:off x="2572334" y="3956051"/>
              <a:ext cx="120688" cy="9528"/>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538;p27"/>
            <p:cNvSpPr>
              <a:spLocks/>
            </p:cNvSpPr>
            <p:nvPr/>
          </p:nvSpPr>
          <p:spPr bwMode="auto">
            <a:xfrm>
              <a:off x="2572334" y="4119612"/>
              <a:ext cx="120688" cy="9528"/>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3"/>
                  </a:lnTo>
                  <a:lnTo>
                    <a:pt x="2211" y="173"/>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539;p27"/>
            <p:cNvSpPr>
              <a:spLocks/>
            </p:cNvSpPr>
            <p:nvPr/>
          </p:nvSpPr>
          <p:spPr bwMode="auto">
            <a:xfrm>
              <a:off x="2572334" y="4227593"/>
              <a:ext cx="120688" cy="9528"/>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540;p27"/>
            <p:cNvSpPr>
              <a:spLocks/>
            </p:cNvSpPr>
            <p:nvPr/>
          </p:nvSpPr>
          <p:spPr bwMode="auto">
            <a:xfrm>
              <a:off x="2572334" y="4333986"/>
              <a:ext cx="120688" cy="9528"/>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541;p27"/>
            <p:cNvSpPr>
              <a:spLocks/>
            </p:cNvSpPr>
            <p:nvPr/>
          </p:nvSpPr>
          <p:spPr bwMode="auto">
            <a:xfrm>
              <a:off x="2572334" y="4495957"/>
              <a:ext cx="120688" cy="7940"/>
            </a:xfrm>
            <a:custGeom>
              <a:avLst/>
              <a:gdLst>
                <a:gd name="T0" fmla="*/ 2147483646 w 2211"/>
                <a:gd name="T1" fmla="*/ 0 h 159"/>
                <a:gd name="T2" fmla="*/ 2147483646 w 2211"/>
                <a:gd name="T3" fmla="*/ 2147483646 h 159"/>
                <a:gd name="T4" fmla="*/ 2147483646 w 2211"/>
                <a:gd name="T5" fmla="*/ 2147483646 h 159"/>
                <a:gd name="T6" fmla="*/ 2147483646 w 2211"/>
                <a:gd name="T7" fmla="*/ 0 h 159"/>
                <a:gd name="T8" fmla="*/ 2147483646 w 2211"/>
                <a:gd name="T9" fmla="*/ 0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59" extrusionOk="0">
                  <a:moveTo>
                    <a:pt x="1" y="0"/>
                  </a:moveTo>
                  <a:lnTo>
                    <a:pt x="1" y="159"/>
                  </a:lnTo>
                  <a:lnTo>
                    <a:pt x="2211" y="159"/>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542;p27"/>
            <p:cNvSpPr>
              <a:spLocks/>
            </p:cNvSpPr>
            <p:nvPr/>
          </p:nvSpPr>
          <p:spPr bwMode="auto">
            <a:xfrm>
              <a:off x="2572334" y="4599175"/>
              <a:ext cx="120688" cy="12704"/>
            </a:xfrm>
            <a:custGeom>
              <a:avLst/>
              <a:gdLst>
                <a:gd name="T0" fmla="*/ 2147483646 w 2211"/>
                <a:gd name="T1" fmla="*/ 0 h 226"/>
                <a:gd name="T2" fmla="*/ 2147483646 w 2211"/>
                <a:gd name="T3" fmla="*/ 2147483646 h 226"/>
                <a:gd name="T4" fmla="*/ 2147483646 w 2211"/>
                <a:gd name="T5" fmla="*/ 2147483646 h 226"/>
                <a:gd name="T6" fmla="*/ 2147483646 w 2211"/>
                <a:gd name="T7" fmla="*/ 0 h 226"/>
                <a:gd name="T8" fmla="*/ 2147483646 w 2211"/>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0"/>
                  </a:moveTo>
                  <a:lnTo>
                    <a:pt x="1" y="225"/>
                  </a:lnTo>
                  <a:lnTo>
                    <a:pt x="2211" y="225"/>
                  </a:lnTo>
                  <a:lnTo>
                    <a:pt x="2211"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543;p27"/>
            <p:cNvSpPr>
              <a:spLocks/>
            </p:cNvSpPr>
            <p:nvPr/>
          </p:nvSpPr>
          <p:spPr bwMode="auto">
            <a:xfrm>
              <a:off x="2572334" y="4705568"/>
              <a:ext cx="120688" cy="9528"/>
            </a:xfrm>
            <a:custGeom>
              <a:avLst/>
              <a:gdLst>
                <a:gd name="T0" fmla="*/ 2147483646 w 2211"/>
                <a:gd name="T1" fmla="*/ 2147483646 h 173"/>
                <a:gd name="T2" fmla="*/ 2147483646 w 2211"/>
                <a:gd name="T3" fmla="*/ 2147483646 h 173"/>
                <a:gd name="T4" fmla="*/ 2147483646 w 2211"/>
                <a:gd name="T5" fmla="*/ 2147483646 h 173"/>
                <a:gd name="T6" fmla="*/ 2147483646 w 2211"/>
                <a:gd name="T7" fmla="*/ 2147483646 h 173"/>
                <a:gd name="T8" fmla="*/ 2147483646 w 2211"/>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1"/>
                  </a:moveTo>
                  <a:lnTo>
                    <a:pt x="1" y="173"/>
                  </a:lnTo>
                  <a:lnTo>
                    <a:pt x="2211" y="173"/>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544;p27"/>
            <p:cNvSpPr>
              <a:spLocks/>
            </p:cNvSpPr>
            <p:nvPr/>
          </p:nvSpPr>
          <p:spPr bwMode="auto">
            <a:xfrm>
              <a:off x="2572334" y="4867540"/>
              <a:ext cx="120688" cy="12704"/>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545;p27"/>
            <p:cNvSpPr>
              <a:spLocks/>
            </p:cNvSpPr>
            <p:nvPr/>
          </p:nvSpPr>
          <p:spPr bwMode="auto">
            <a:xfrm>
              <a:off x="2572334" y="4973933"/>
              <a:ext cx="120688" cy="9528"/>
            </a:xfrm>
            <a:custGeom>
              <a:avLst/>
              <a:gdLst>
                <a:gd name="T0" fmla="*/ 2147483646 w 2211"/>
                <a:gd name="T1" fmla="*/ 2147483646 h 160"/>
                <a:gd name="T2" fmla="*/ 2147483646 w 2211"/>
                <a:gd name="T3" fmla="*/ 2147483646 h 160"/>
                <a:gd name="T4" fmla="*/ 2147483646 w 2211"/>
                <a:gd name="T5" fmla="*/ 2147483646 h 160"/>
                <a:gd name="T6" fmla="*/ 2147483646 w 2211"/>
                <a:gd name="T7" fmla="*/ 2147483646 h 160"/>
                <a:gd name="T8" fmla="*/ 2147483646 w 2211"/>
                <a:gd name="T9" fmla="*/ 2147483646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1"/>
                  </a:moveTo>
                  <a:lnTo>
                    <a:pt x="1" y="160"/>
                  </a:lnTo>
                  <a:lnTo>
                    <a:pt x="2211" y="160"/>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546;p27"/>
            <p:cNvSpPr>
              <a:spLocks/>
            </p:cNvSpPr>
            <p:nvPr/>
          </p:nvSpPr>
          <p:spPr bwMode="auto">
            <a:xfrm>
              <a:off x="2572334" y="5080326"/>
              <a:ext cx="120688" cy="9528"/>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547;p27"/>
            <p:cNvSpPr>
              <a:spLocks/>
            </p:cNvSpPr>
            <p:nvPr/>
          </p:nvSpPr>
          <p:spPr bwMode="auto">
            <a:xfrm>
              <a:off x="2572334" y="5242298"/>
              <a:ext cx="120688" cy="9528"/>
            </a:xfrm>
            <a:custGeom>
              <a:avLst/>
              <a:gdLst>
                <a:gd name="T0" fmla="*/ 2147483646 w 2211"/>
                <a:gd name="T1" fmla="*/ 0 h 160"/>
                <a:gd name="T2" fmla="*/ 2147483646 w 2211"/>
                <a:gd name="T3" fmla="*/ 2147483646 h 160"/>
                <a:gd name="T4" fmla="*/ 2147483646 w 2211"/>
                <a:gd name="T5" fmla="*/ 2147483646 h 160"/>
                <a:gd name="T6" fmla="*/ 2147483646 w 2211"/>
                <a:gd name="T7" fmla="*/ 0 h 160"/>
                <a:gd name="T8" fmla="*/ 2147483646 w 2211"/>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60" extrusionOk="0">
                  <a:moveTo>
                    <a:pt x="1" y="0"/>
                  </a:moveTo>
                  <a:lnTo>
                    <a:pt x="1" y="159"/>
                  </a:lnTo>
                  <a:lnTo>
                    <a:pt x="2211" y="159"/>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548;p27"/>
            <p:cNvSpPr>
              <a:spLocks/>
            </p:cNvSpPr>
            <p:nvPr/>
          </p:nvSpPr>
          <p:spPr bwMode="auto">
            <a:xfrm>
              <a:off x="2572334" y="5348692"/>
              <a:ext cx="120688" cy="9528"/>
            </a:xfrm>
            <a:custGeom>
              <a:avLst/>
              <a:gdLst>
                <a:gd name="T0" fmla="*/ 2147483646 w 2211"/>
                <a:gd name="T1" fmla="*/ 0 h 173"/>
                <a:gd name="T2" fmla="*/ 2147483646 w 2211"/>
                <a:gd name="T3" fmla="*/ 2147483646 h 173"/>
                <a:gd name="T4" fmla="*/ 2147483646 w 2211"/>
                <a:gd name="T5" fmla="*/ 2147483646 h 173"/>
                <a:gd name="T6" fmla="*/ 2147483646 w 2211"/>
                <a:gd name="T7" fmla="*/ 0 h 173"/>
                <a:gd name="T8" fmla="*/ 2147483646 w 2211"/>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173" extrusionOk="0">
                  <a:moveTo>
                    <a:pt x="1" y="0"/>
                  </a:moveTo>
                  <a:lnTo>
                    <a:pt x="1" y="172"/>
                  </a:lnTo>
                  <a:lnTo>
                    <a:pt x="2211" y="172"/>
                  </a:lnTo>
                  <a:lnTo>
                    <a:pt x="2211" y="0"/>
                  </a:lnTo>
                  <a:lnTo>
                    <a:pt x="1"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549;p27"/>
            <p:cNvSpPr>
              <a:spLocks/>
            </p:cNvSpPr>
            <p:nvPr/>
          </p:nvSpPr>
          <p:spPr bwMode="auto">
            <a:xfrm>
              <a:off x="2572334" y="5451909"/>
              <a:ext cx="120688" cy="12704"/>
            </a:xfrm>
            <a:custGeom>
              <a:avLst/>
              <a:gdLst>
                <a:gd name="T0" fmla="*/ 2147483646 w 2211"/>
                <a:gd name="T1" fmla="*/ 2147483646 h 226"/>
                <a:gd name="T2" fmla="*/ 2147483646 w 2211"/>
                <a:gd name="T3" fmla="*/ 2147483646 h 226"/>
                <a:gd name="T4" fmla="*/ 2147483646 w 2211"/>
                <a:gd name="T5" fmla="*/ 2147483646 h 226"/>
                <a:gd name="T6" fmla="*/ 2147483646 w 2211"/>
                <a:gd name="T7" fmla="*/ 2147483646 h 226"/>
                <a:gd name="T8" fmla="*/ 2147483646 w 2211"/>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1" h="226" extrusionOk="0">
                  <a:moveTo>
                    <a:pt x="1" y="1"/>
                  </a:moveTo>
                  <a:lnTo>
                    <a:pt x="1" y="226"/>
                  </a:lnTo>
                  <a:lnTo>
                    <a:pt x="2211" y="226"/>
                  </a:lnTo>
                  <a:lnTo>
                    <a:pt x="2211" y="1"/>
                  </a:lnTo>
                  <a:lnTo>
                    <a:pt x="1"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550;p27"/>
            <p:cNvSpPr>
              <a:spLocks/>
            </p:cNvSpPr>
            <p:nvPr/>
          </p:nvSpPr>
          <p:spPr bwMode="auto">
            <a:xfrm>
              <a:off x="2510930" y="4041801"/>
              <a:ext cx="182092" cy="12704"/>
            </a:xfrm>
            <a:custGeom>
              <a:avLst/>
              <a:gdLst>
                <a:gd name="T0" fmla="*/ 0 w 3309"/>
                <a:gd name="T1" fmla="*/ 0 h 226"/>
                <a:gd name="T2" fmla="*/ 0 w 3309"/>
                <a:gd name="T3" fmla="*/ 2147483646 h 226"/>
                <a:gd name="T4" fmla="*/ 2147483646 w 3309"/>
                <a:gd name="T5" fmla="*/ 2147483646 h 226"/>
                <a:gd name="T6" fmla="*/ 2147483646 w 3309"/>
                <a:gd name="T7" fmla="*/ 0 h 226"/>
                <a:gd name="T8" fmla="*/ 0 w 3309"/>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226" extrusionOk="0">
                  <a:moveTo>
                    <a:pt x="0" y="0"/>
                  </a:moveTo>
                  <a:lnTo>
                    <a:pt x="0" y="225"/>
                  </a:lnTo>
                  <a:lnTo>
                    <a:pt x="3309" y="225"/>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551;p27"/>
            <p:cNvSpPr>
              <a:spLocks/>
            </p:cNvSpPr>
            <p:nvPr/>
          </p:nvSpPr>
          <p:spPr bwMode="auto">
            <a:xfrm>
              <a:off x="2510930" y="4416559"/>
              <a:ext cx="182092" cy="9528"/>
            </a:xfrm>
            <a:custGeom>
              <a:avLst/>
              <a:gdLst>
                <a:gd name="T0" fmla="*/ 0 w 3309"/>
                <a:gd name="T1" fmla="*/ 0 h 173"/>
                <a:gd name="T2" fmla="*/ 0 w 3309"/>
                <a:gd name="T3" fmla="*/ 2147483646 h 173"/>
                <a:gd name="T4" fmla="*/ 2147483646 w 3309"/>
                <a:gd name="T5" fmla="*/ 2147483646 h 173"/>
                <a:gd name="T6" fmla="*/ 2147483646 w 3309"/>
                <a:gd name="T7" fmla="*/ 0 h 173"/>
                <a:gd name="T8" fmla="*/ 0 w 3309"/>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0"/>
                  </a:moveTo>
                  <a:lnTo>
                    <a:pt x="0" y="173"/>
                  </a:lnTo>
                  <a:lnTo>
                    <a:pt x="3309" y="173"/>
                  </a:lnTo>
                  <a:lnTo>
                    <a:pt x="3309" y="0"/>
                  </a:lnTo>
                  <a:lnTo>
                    <a:pt x="0"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552;p27"/>
            <p:cNvSpPr>
              <a:spLocks/>
            </p:cNvSpPr>
            <p:nvPr/>
          </p:nvSpPr>
          <p:spPr bwMode="auto">
            <a:xfrm>
              <a:off x="2510930" y="4788142"/>
              <a:ext cx="182092" cy="9528"/>
            </a:xfrm>
            <a:custGeom>
              <a:avLst/>
              <a:gdLst>
                <a:gd name="T0" fmla="*/ 0 w 3309"/>
                <a:gd name="T1" fmla="*/ 0 h 160"/>
                <a:gd name="T2" fmla="*/ 0 w 3309"/>
                <a:gd name="T3" fmla="*/ 2147483646 h 160"/>
                <a:gd name="T4" fmla="*/ 2147483646 w 3309"/>
                <a:gd name="T5" fmla="*/ 2147483646 h 160"/>
                <a:gd name="T6" fmla="*/ 2147483646 w 3309"/>
                <a:gd name="T7" fmla="*/ 0 h 160"/>
                <a:gd name="T8" fmla="*/ 0 w 3309"/>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60" extrusionOk="0">
                  <a:moveTo>
                    <a:pt x="0" y="0"/>
                  </a:moveTo>
                  <a:lnTo>
                    <a:pt x="0" y="159"/>
                  </a:lnTo>
                  <a:lnTo>
                    <a:pt x="3309" y="159"/>
                  </a:lnTo>
                  <a:lnTo>
                    <a:pt x="3309" y="0"/>
                  </a:lnTo>
                  <a:lnTo>
                    <a:pt x="0" y="0"/>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553;p27"/>
            <p:cNvSpPr>
              <a:spLocks/>
            </p:cNvSpPr>
            <p:nvPr/>
          </p:nvSpPr>
          <p:spPr bwMode="auto">
            <a:xfrm>
              <a:off x="2510930" y="5162900"/>
              <a:ext cx="182092" cy="9528"/>
            </a:xfrm>
            <a:custGeom>
              <a:avLst/>
              <a:gdLst>
                <a:gd name="T0" fmla="*/ 0 w 3309"/>
                <a:gd name="T1" fmla="*/ 2147483646 h 173"/>
                <a:gd name="T2" fmla="*/ 0 w 3309"/>
                <a:gd name="T3" fmla="*/ 2147483646 h 173"/>
                <a:gd name="T4" fmla="*/ 2147483646 w 3309"/>
                <a:gd name="T5" fmla="*/ 2147483646 h 173"/>
                <a:gd name="T6" fmla="*/ 2147483646 w 3309"/>
                <a:gd name="T7" fmla="*/ 2147483646 h 173"/>
                <a:gd name="T8" fmla="*/ 0 w 3309"/>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9" h="173" extrusionOk="0">
                  <a:moveTo>
                    <a:pt x="0" y="1"/>
                  </a:moveTo>
                  <a:lnTo>
                    <a:pt x="0" y="173"/>
                  </a:lnTo>
                  <a:lnTo>
                    <a:pt x="3309" y="173"/>
                  </a:lnTo>
                  <a:lnTo>
                    <a:pt x="3309" y="1"/>
                  </a:lnTo>
                  <a:lnTo>
                    <a:pt x="0" y="1"/>
                  </a:lnTo>
                  <a:close/>
                </a:path>
              </a:pathLst>
            </a:custGeom>
            <a:solidFill>
              <a:srgbClr val="EA78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554;p27"/>
            <p:cNvSpPr/>
            <p:nvPr/>
          </p:nvSpPr>
          <p:spPr>
            <a:xfrm>
              <a:off x="2597742" y="4303815"/>
              <a:ext cx="317602" cy="1057580"/>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0" name="Google Shape;555;p27"/>
            <p:cNvSpPr>
              <a:spLocks/>
            </p:cNvSpPr>
            <p:nvPr/>
          </p:nvSpPr>
          <p:spPr bwMode="auto">
            <a:xfrm>
              <a:off x="2608328" y="4616642"/>
              <a:ext cx="285842" cy="744753"/>
            </a:xfrm>
            <a:custGeom>
              <a:avLst/>
              <a:gdLst>
                <a:gd name="T0" fmla="*/ 0 w 5189"/>
                <a:gd name="T1" fmla="*/ 0 h 13466"/>
                <a:gd name="T2" fmla="*/ 2147483646 w 5189"/>
                <a:gd name="T3" fmla="*/ 2147483646 h 13466"/>
                <a:gd name="T4" fmla="*/ 2147483646 w 5189"/>
                <a:gd name="T5" fmla="*/ 2147483646 h 13466"/>
                <a:gd name="T6" fmla="*/ 2147483646 w 5189"/>
                <a:gd name="T7" fmla="*/ 2147483646 h 13466"/>
                <a:gd name="T8" fmla="*/ 2147483646 w 5189"/>
                <a:gd name="T9" fmla="*/ 2147483646 h 13466"/>
                <a:gd name="T10" fmla="*/ 2147483646 w 5189"/>
                <a:gd name="T11" fmla="*/ 2147483646 h 13466"/>
                <a:gd name="T12" fmla="*/ 2147483646 w 5189"/>
                <a:gd name="T13" fmla="*/ 2147483646 h 13466"/>
                <a:gd name="T14" fmla="*/ 0 w 5189"/>
                <a:gd name="T15" fmla="*/ 0 h 13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cubicBezTo>
                    <a:pt x="4695" y="7986"/>
                    <a:pt x="4237" y="8200"/>
                    <a:pt x="3813" y="8200"/>
                  </a:cubicBezTo>
                  <a:cubicBezTo>
                    <a:pt x="1860" y="8200"/>
                    <a:pt x="631" y="3676"/>
                    <a:pt x="0" y="0"/>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556;p27"/>
            <p:cNvSpPr/>
            <p:nvPr/>
          </p:nvSpPr>
          <p:spPr>
            <a:xfrm>
              <a:off x="2722665" y="4414972"/>
              <a:ext cx="101633" cy="247722"/>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2" name="Google Shape;557;p27"/>
            <p:cNvSpPr/>
            <p:nvPr/>
          </p:nvSpPr>
          <p:spPr>
            <a:xfrm>
              <a:off x="2525752" y="3916353"/>
              <a:ext cx="395943" cy="371582"/>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3" name="Google Shape;558;p27"/>
            <p:cNvSpPr>
              <a:spLocks/>
            </p:cNvSpPr>
            <p:nvPr/>
          </p:nvSpPr>
          <p:spPr bwMode="auto">
            <a:xfrm>
              <a:off x="2568099" y="4064033"/>
              <a:ext cx="247729" cy="223903"/>
            </a:xfrm>
            <a:custGeom>
              <a:avLst/>
              <a:gdLst>
                <a:gd name="T0" fmla="*/ 2147483646 w 4461"/>
                <a:gd name="T1" fmla="*/ 0 h 4053"/>
                <a:gd name="T2" fmla="*/ 2147483646 w 4461"/>
                <a:gd name="T3" fmla="*/ 2147483646 h 4053"/>
                <a:gd name="T4" fmla="*/ 2147483646 w 4461"/>
                <a:gd name="T5" fmla="*/ 2147483646 h 4053"/>
                <a:gd name="T6" fmla="*/ 2147483646 w 4461"/>
                <a:gd name="T7" fmla="*/ 2147483646 h 4053"/>
                <a:gd name="T8" fmla="*/ 2147483646 w 4461"/>
                <a:gd name="T9" fmla="*/ 2147483646 h 4053"/>
                <a:gd name="T10" fmla="*/ 2147483646 w 4461"/>
                <a:gd name="T11" fmla="*/ 2147483646 h 4053"/>
                <a:gd name="T12" fmla="*/ 2147483646 w 4461"/>
                <a:gd name="T13" fmla="*/ 2147483646 h 4053"/>
                <a:gd name="T14" fmla="*/ 2147483646 w 4461"/>
                <a:gd name="T15" fmla="*/ 2147483646 h 4053"/>
                <a:gd name="T16" fmla="*/ 2147483646 w 4461"/>
                <a:gd name="T17" fmla="*/ 2147483646 h 4053"/>
                <a:gd name="T18" fmla="*/ 2147483646 w 4461"/>
                <a:gd name="T19" fmla="*/ 2147483646 h 4053"/>
                <a:gd name="T20" fmla="*/ 2147483646 w 4461"/>
                <a:gd name="T21" fmla="*/ 2147483646 h 4053"/>
                <a:gd name="T22" fmla="*/ 2147483646 w 4461"/>
                <a:gd name="T23" fmla="*/ 2147483646 h 4053"/>
                <a:gd name="T24" fmla="*/ 2147483646 w 4461"/>
                <a:gd name="T25" fmla="*/ 2147483646 h 4053"/>
                <a:gd name="T26" fmla="*/ 2147483646 w 4461"/>
                <a:gd name="T27" fmla="*/ 0 h 40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559;p27"/>
            <p:cNvSpPr>
              <a:spLocks/>
            </p:cNvSpPr>
            <p:nvPr/>
          </p:nvSpPr>
          <p:spPr bwMode="auto">
            <a:xfrm>
              <a:off x="2587155" y="4259352"/>
              <a:ext cx="215969" cy="130213"/>
            </a:xfrm>
            <a:custGeom>
              <a:avLst/>
              <a:gdLst>
                <a:gd name="T0" fmla="*/ 2147483646 w 3919"/>
                <a:gd name="T1" fmla="*/ 2147483646 h 2359"/>
                <a:gd name="T2" fmla="*/ 2147483646 w 3919"/>
                <a:gd name="T3" fmla="*/ 2147483646 h 2359"/>
                <a:gd name="T4" fmla="*/ 2147483646 w 3919"/>
                <a:gd name="T5" fmla="*/ 2147483646 h 2359"/>
                <a:gd name="T6" fmla="*/ 2147483646 w 3919"/>
                <a:gd name="T7" fmla="*/ 2147483646 h 2359"/>
                <a:gd name="T8" fmla="*/ 2147483646 w 3919"/>
                <a:gd name="T9" fmla="*/ 2147483646 h 2359"/>
                <a:gd name="T10" fmla="*/ 2147483646 w 3919"/>
                <a:gd name="T11" fmla="*/ 2147483646 h 2359"/>
                <a:gd name="T12" fmla="*/ 2147483646 w 3919"/>
                <a:gd name="T13" fmla="*/ 2147483646 h 2359"/>
                <a:gd name="T14" fmla="*/ 2147483646 w 3919"/>
                <a:gd name="T15" fmla="*/ 2147483646 h 2359"/>
                <a:gd name="T16" fmla="*/ 2147483646 w 3919"/>
                <a:gd name="T17" fmla="*/ 2147483646 h 2359"/>
                <a:gd name="T18" fmla="*/ 2147483646 w 3919"/>
                <a:gd name="T19" fmla="*/ 2147483646 h 2359"/>
                <a:gd name="T20" fmla="*/ 2147483646 w 3919"/>
                <a:gd name="T21" fmla="*/ 2147483646 h 2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560;p27"/>
            <p:cNvSpPr>
              <a:spLocks/>
            </p:cNvSpPr>
            <p:nvPr/>
          </p:nvSpPr>
          <p:spPr bwMode="auto">
            <a:xfrm rot="41933">
              <a:off x="2589273" y="4314930"/>
              <a:ext cx="215969" cy="76222"/>
            </a:xfrm>
            <a:custGeom>
              <a:avLst/>
              <a:gdLst>
                <a:gd name="T0" fmla="*/ 2147483646 w 3866"/>
                <a:gd name="T1" fmla="*/ 0 h 1398"/>
                <a:gd name="T2" fmla="*/ 2147483646 w 3866"/>
                <a:gd name="T3" fmla="*/ 2147483646 h 1398"/>
                <a:gd name="T4" fmla="*/ 2147483646 w 3866"/>
                <a:gd name="T5" fmla="*/ 2147483646 h 1398"/>
                <a:gd name="T6" fmla="*/ 2147483646 w 3866"/>
                <a:gd name="T7" fmla="*/ 2147483646 h 1398"/>
                <a:gd name="T8" fmla="*/ 2147483646 w 3866"/>
                <a:gd name="T9" fmla="*/ 2147483646 h 1398"/>
                <a:gd name="T10" fmla="*/ 2147483646 w 3866"/>
                <a:gd name="T11" fmla="*/ 2147483646 h 1398"/>
                <a:gd name="T12" fmla="*/ 2147483646 w 3866"/>
                <a:gd name="T13" fmla="*/ 2147483646 h 1398"/>
                <a:gd name="T14" fmla="*/ 2147483646 w 3866"/>
                <a:gd name="T15" fmla="*/ 0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561;p27"/>
            <p:cNvSpPr>
              <a:spLocks/>
            </p:cNvSpPr>
            <p:nvPr/>
          </p:nvSpPr>
          <p:spPr bwMode="auto">
            <a:xfrm>
              <a:off x="2724783" y="5007280"/>
              <a:ext cx="239259" cy="242958"/>
            </a:xfrm>
            <a:custGeom>
              <a:avLst/>
              <a:gdLst>
                <a:gd name="T0" fmla="*/ 2147483646 w 4342"/>
                <a:gd name="T1" fmla="*/ 2147483646 h 4381"/>
                <a:gd name="T2" fmla="*/ 2147483646 w 4342"/>
                <a:gd name="T3" fmla="*/ 2147483646 h 4381"/>
                <a:gd name="T4" fmla="*/ 2147483646 w 4342"/>
                <a:gd name="T5" fmla="*/ 2147483646 h 4381"/>
                <a:gd name="T6" fmla="*/ 2147483646 w 4342"/>
                <a:gd name="T7" fmla="*/ 2147483646 h 4381"/>
                <a:gd name="T8" fmla="*/ 2147483646 w 4342"/>
                <a:gd name="T9" fmla="*/ 2147483646 h 4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562;p27"/>
            <p:cNvSpPr>
              <a:spLocks/>
            </p:cNvSpPr>
            <p:nvPr/>
          </p:nvSpPr>
          <p:spPr bwMode="auto">
            <a:xfrm>
              <a:off x="2729017" y="4357806"/>
              <a:ext cx="357831" cy="854322"/>
            </a:xfrm>
            <a:custGeom>
              <a:avLst/>
              <a:gdLst>
                <a:gd name="T0" fmla="*/ 2147483646 w 6447"/>
                <a:gd name="T1" fmla="*/ 2147483646 h 15447"/>
                <a:gd name="T2" fmla="*/ 2147483646 w 6447"/>
                <a:gd name="T3" fmla="*/ 2147483646 h 15447"/>
                <a:gd name="T4" fmla="*/ 2147483646 w 6447"/>
                <a:gd name="T5" fmla="*/ 2147483646 h 15447"/>
                <a:gd name="T6" fmla="*/ 2147483646 w 6447"/>
                <a:gd name="T7" fmla="*/ 2147483646 h 15447"/>
                <a:gd name="T8" fmla="*/ 2147483646 w 6447"/>
                <a:gd name="T9" fmla="*/ 2147483646 h 15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7" h="15447" extrusionOk="0">
                  <a:moveTo>
                    <a:pt x="2198" y="1"/>
                  </a:moveTo>
                  <a:lnTo>
                    <a:pt x="1" y="14785"/>
                  </a:lnTo>
                  <a:lnTo>
                    <a:pt x="4236" y="15446"/>
                  </a:lnTo>
                  <a:lnTo>
                    <a:pt x="6446" y="610"/>
                  </a:lnTo>
                  <a:lnTo>
                    <a:pt x="2198"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563;p27"/>
            <p:cNvSpPr>
              <a:spLocks/>
            </p:cNvSpPr>
            <p:nvPr/>
          </p:nvSpPr>
          <p:spPr bwMode="auto">
            <a:xfrm>
              <a:off x="2843354" y="4373685"/>
              <a:ext cx="243494" cy="838442"/>
            </a:xfrm>
            <a:custGeom>
              <a:avLst/>
              <a:gdLst>
                <a:gd name="T0" fmla="*/ 2147483646 w 4409"/>
                <a:gd name="T1" fmla="*/ 2147483646 h 15169"/>
                <a:gd name="T2" fmla="*/ 2147483646 w 4409"/>
                <a:gd name="T3" fmla="*/ 2147483646 h 15169"/>
                <a:gd name="T4" fmla="*/ 2147483646 w 4409"/>
                <a:gd name="T5" fmla="*/ 2147483646 h 15169"/>
                <a:gd name="T6" fmla="*/ 2147483646 w 4409"/>
                <a:gd name="T7" fmla="*/ 2147483646 h 15169"/>
                <a:gd name="T8" fmla="*/ 2147483646 w 4409"/>
                <a:gd name="T9" fmla="*/ 2147483646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09" h="15169" extrusionOk="0">
                  <a:moveTo>
                    <a:pt x="2198" y="1"/>
                  </a:moveTo>
                  <a:lnTo>
                    <a:pt x="1" y="14838"/>
                  </a:lnTo>
                  <a:lnTo>
                    <a:pt x="2198" y="15168"/>
                  </a:lnTo>
                  <a:lnTo>
                    <a:pt x="4408" y="332"/>
                  </a:lnTo>
                  <a:lnTo>
                    <a:pt x="2198"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564;p27"/>
            <p:cNvSpPr>
              <a:spLocks/>
            </p:cNvSpPr>
            <p:nvPr/>
          </p:nvSpPr>
          <p:spPr bwMode="auto">
            <a:xfrm>
              <a:off x="2845471" y="4187893"/>
              <a:ext cx="241377" cy="241370"/>
            </a:xfrm>
            <a:custGeom>
              <a:avLst/>
              <a:gdLst>
                <a:gd name="T0" fmla="*/ 2147483646 w 4348"/>
                <a:gd name="T1" fmla="*/ 0 h 4380"/>
                <a:gd name="T2" fmla="*/ 2147483646 w 4348"/>
                <a:gd name="T3" fmla="*/ 2147483646 h 4380"/>
                <a:gd name="T4" fmla="*/ 2147483646 w 4348"/>
                <a:gd name="T5" fmla="*/ 2147483646 h 4380"/>
                <a:gd name="T6" fmla="*/ 2147483646 w 4348"/>
                <a:gd name="T7" fmla="*/ 2147483646 h 4380"/>
                <a:gd name="T8" fmla="*/ 2147483646 w 4348"/>
                <a:gd name="T9" fmla="*/ 0 h 4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565;p27"/>
            <p:cNvSpPr>
              <a:spLocks/>
            </p:cNvSpPr>
            <p:nvPr/>
          </p:nvSpPr>
          <p:spPr bwMode="auto">
            <a:xfrm>
              <a:off x="2942869" y="4186306"/>
              <a:ext cx="80459" cy="77809"/>
            </a:xfrm>
            <a:custGeom>
              <a:avLst/>
              <a:gdLst>
                <a:gd name="T0" fmla="*/ 2147483646 w 1443"/>
                <a:gd name="T1" fmla="*/ 0 h 1398"/>
                <a:gd name="T2" fmla="*/ 0 w 1443"/>
                <a:gd name="T3" fmla="*/ 2147483646 h 1398"/>
                <a:gd name="T4" fmla="*/ 2147483646 w 1443"/>
                <a:gd name="T5" fmla="*/ 2147483646 h 1398"/>
                <a:gd name="T6" fmla="*/ 2147483646 w 1443"/>
                <a:gd name="T7" fmla="*/ 2147483646 h 1398"/>
                <a:gd name="T8" fmla="*/ 2147483646 w 1443"/>
                <a:gd name="T9" fmla="*/ 2147483646 h 1398"/>
                <a:gd name="T10" fmla="*/ 2147483646 w 1443"/>
                <a:gd name="T11" fmla="*/ 0 h 13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566;p27"/>
            <p:cNvSpPr>
              <a:spLocks/>
            </p:cNvSpPr>
            <p:nvPr/>
          </p:nvSpPr>
          <p:spPr bwMode="auto">
            <a:xfrm>
              <a:off x="2339426" y="4662694"/>
              <a:ext cx="777065" cy="963890"/>
            </a:xfrm>
            <a:custGeom>
              <a:avLst/>
              <a:gdLst>
                <a:gd name="T0" fmla="*/ 0 w 14070"/>
                <a:gd name="T1" fmla="*/ 2147483646 h 17432"/>
                <a:gd name="T2" fmla="*/ 0 w 14070"/>
                <a:gd name="T3" fmla="*/ 2147483646 h 17432"/>
                <a:gd name="T4" fmla="*/ 2147483646 w 14070"/>
                <a:gd name="T5" fmla="*/ 2147483646 h 17432"/>
                <a:gd name="T6" fmla="*/ 2147483646 w 14070"/>
                <a:gd name="T7" fmla="*/ 2147483646 h 17432"/>
                <a:gd name="T8" fmla="*/ 2147483646 w 14070"/>
                <a:gd name="T9" fmla="*/ 2147483646 h 17432"/>
                <a:gd name="T10" fmla="*/ 2147483646 w 14070"/>
                <a:gd name="T11" fmla="*/ 2147483646 h 17432"/>
                <a:gd name="T12" fmla="*/ 0 w 14070"/>
                <a:gd name="T13" fmla="*/ 2147483646 h 17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567;p27"/>
            <p:cNvSpPr>
              <a:spLocks/>
            </p:cNvSpPr>
            <p:nvPr/>
          </p:nvSpPr>
          <p:spPr bwMode="auto">
            <a:xfrm>
              <a:off x="2375420" y="4821489"/>
              <a:ext cx="741071" cy="805095"/>
            </a:xfrm>
            <a:custGeom>
              <a:avLst/>
              <a:gdLst>
                <a:gd name="T0" fmla="*/ 2147483646 w 13409"/>
                <a:gd name="T1" fmla="*/ 2147483646 h 17432"/>
                <a:gd name="T2" fmla="*/ 2147483646 w 13409"/>
                <a:gd name="T3" fmla="*/ 2147483646 h 17432"/>
                <a:gd name="T4" fmla="*/ 2147483646 w 13409"/>
                <a:gd name="T5" fmla="*/ 2147483646 h 17432"/>
                <a:gd name="T6" fmla="*/ 2147483646 w 13409"/>
                <a:gd name="T7" fmla="*/ 2147483646 h 17432"/>
                <a:gd name="T8" fmla="*/ 2147483646 w 13409"/>
                <a:gd name="T9" fmla="*/ 2147483646 h 17432"/>
                <a:gd name="T10" fmla="*/ 2147483646 w 13409"/>
                <a:gd name="T11" fmla="*/ 2147483646 h 17432"/>
                <a:gd name="T12" fmla="*/ 2147483646 w 13409"/>
                <a:gd name="T13" fmla="*/ 2147483646 h 17432"/>
                <a:gd name="T14" fmla="*/ 2147483646 w 13409"/>
                <a:gd name="T15" fmla="*/ 2147483646 h 17432"/>
                <a:gd name="T16" fmla="*/ 2147483646 w 13409"/>
                <a:gd name="T17" fmla="*/ 2147483646 h 17432"/>
                <a:gd name="T18" fmla="*/ 2147483646 w 13409"/>
                <a:gd name="T19" fmla="*/ 2147483646 h 17432"/>
                <a:gd name="T20" fmla="*/ 2147483646 w 13409"/>
                <a:gd name="T21" fmla="*/ 2147483646 h 174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cubicBezTo>
                    <a:pt x="557" y="16876"/>
                    <a:pt x="1443" y="17432"/>
                    <a:pt x="2436" y="17432"/>
                  </a:cubicBezTo>
                  <a:lnTo>
                    <a:pt x="10311" y="17432"/>
                  </a:lnTo>
                  <a:cubicBezTo>
                    <a:pt x="12032" y="17432"/>
                    <a:pt x="13408" y="15777"/>
                    <a:pt x="13408" y="13726"/>
                  </a:cubicBezTo>
                  <a:lnTo>
                    <a:pt x="13408" y="1"/>
                  </a:lnTo>
                  <a:lnTo>
                    <a:pt x="1170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568;p27"/>
            <p:cNvSpPr/>
            <p:nvPr/>
          </p:nvSpPr>
          <p:spPr>
            <a:xfrm>
              <a:off x="2434706" y="4872304"/>
              <a:ext cx="459465" cy="492267"/>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94" name="Google Shape;569;p27"/>
            <p:cNvSpPr/>
            <p:nvPr/>
          </p:nvSpPr>
          <p:spPr>
            <a:xfrm>
              <a:off x="3376925" y="4937410"/>
              <a:ext cx="425586" cy="428749"/>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95" name="Google Shape;570;p27"/>
            <p:cNvSpPr>
              <a:spLocks/>
            </p:cNvSpPr>
            <p:nvPr/>
          </p:nvSpPr>
          <p:spPr bwMode="auto">
            <a:xfrm>
              <a:off x="2894170" y="4821489"/>
              <a:ext cx="658494" cy="768572"/>
            </a:xfrm>
            <a:custGeom>
              <a:avLst/>
              <a:gdLst>
                <a:gd name="T0" fmla="*/ 2147483646 w 11913"/>
                <a:gd name="T1" fmla="*/ 0 h 13898"/>
                <a:gd name="T2" fmla="*/ 2147483646 w 11913"/>
                <a:gd name="T3" fmla="*/ 2147483646 h 13898"/>
                <a:gd name="T4" fmla="*/ 2147483646 w 11913"/>
                <a:gd name="T5" fmla="*/ 2147483646 h 13898"/>
                <a:gd name="T6" fmla="*/ 2147483646 w 11913"/>
                <a:gd name="T7" fmla="*/ 2147483646 h 13898"/>
                <a:gd name="T8" fmla="*/ 2147483646 w 11913"/>
                <a:gd name="T9" fmla="*/ 2147483646 h 13898"/>
                <a:gd name="T10" fmla="*/ 2147483646 w 11913"/>
                <a:gd name="T11" fmla="*/ 0 h 13898"/>
                <a:gd name="T12" fmla="*/ 2147483646 w 11913"/>
                <a:gd name="T13" fmla="*/ 0 h 138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lnTo>
                    <a:pt x="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571;p27"/>
            <p:cNvSpPr>
              <a:spLocks/>
            </p:cNvSpPr>
            <p:nvPr/>
          </p:nvSpPr>
          <p:spPr bwMode="auto">
            <a:xfrm>
              <a:off x="2928048" y="4821489"/>
              <a:ext cx="624616" cy="768572"/>
            </a:xfrm>
            <a:custGeom>
              <a:avLst/>
              <a:gdLst>
                <a:gd name="T0" fmla="*/ 2147483646 w 11317"/>
                <a:gd name="T1" fmla="*/ 0 h 13898"/>
                <a:gd name="T2" fmla="*/ 2147483646 w 11317"/>
                <a:gd name="T3" fmla="*/ 2147483646 h 13898"/>
                <a:gd name="T4" fmla="*/ 2147483646 w 11317"/>
                <a:gd name="T5" fmla="*/ 2147483646 h 13898"/>
                <a:gd name="T6" fmla="*/ 2147483646 w 11317"/>
                <a:gd name="T7" fmla="*/ 2147483646 h 13898"/>
                <a:gd name="T8" fmla="*/ 0 w 11317"/>
                <a:gd name="T9" fmla="*/ 2147483646 h 13898"/>
                <a:gd name="T10" fmla="*/ 0 w 11317"/>
                <a:gd name="T11" fmla="*/ 2147483646 h 13898"/>
                <a:gd name="T12" fmla="*/ 2147483646 w 11317"/>
                <a:gd name="T13" fmla="*/ 2147483646 h 13898"/>
                <a:gd name="T14" fmla="*/ 2147483646 w 11317"/>
                <a:gd name="T15" fmla="*/ 2147483646 h 13898"/>
                <a:gd name="T16" fmla="*/ 2147483646 w 11317"/>
                <a:gd name="T17" fmla="*/ 2147483646 h 13898"/>
                <a:gd name="T18" fmla="*/ 2147483646 w 11317"/>
                <a:gd name="T19" fmla="*/ 0 h 13898"/>
                <a:gd name="T20" fmla="*/ 2147483646 w 11317"/>
                <a:gd name="T21" fmla="*/ 0 h 138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cubicBezTo>
                    <a:pt x="503" y="13394"/>
                    <a:pt x="1218" y="13897"/>
                    <a:pt x="2052" y="13897"/>
                  </a:cubicBezTo>
                  <a:lnTo>
                    <a:pt x="8669" y="13897"/>
                  </a:lnTo>
                  <a:cubicBezTo>
                    <a:pt x="10099" y="13897"/>
                    <a:pt x="11316" y="12507"/>
                    <a:pt x="11316" y="10853"/>
                  </a:cubicBezTo>
                  <a:lnTo>
                    <a:pt x="11316" y="0"/>
                  </a:lnTo>
                  <a:lnTo>
                    <a:pt x="976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97" name="Google Shape;572;p27"/>
            <p:cNvGrpSpPr>
              <a:grpSpLocks/>
            </p:cNvGrpSpPr>
            <p:nvPr/>
          </p:nvGrpSpPr>
          <p:grpSpPr bwMode="auto">
            <a:xfrm>
              <a:off x="3041664" y="5111577"/>
              <a:ext cx="320455" cy="156580"/>
              <a:chOff x="2774143" y="4536556"/>
              <a:chExt cx="320455" cy="156580"/>
            </a:xfrm>
          </p:grpSpPr>
          <p:sp>
            <p:nvSpPr>
              <p:cNvPr id="199" name="Google Shape;573;p27"/>
              <p:cNvSpPr>
                <a:spLocks/>
              </p:cNvSpPr>
              <p:nvPr/>
            </p:nvSpPr>
            <p:spPr bwMode="auto">
              <a:xfrm>
                <a:off x="2774863" y="4562471"/>
                <a:ext cx="112219" cy="98453"/>
              </a:xfrm>
              <a:custGeom>
                <a:avLst/>
                <a:gdLst>
                  <a:gd name="T0" fmla="*/ 2147483646 w 2040"/>
                  <a:gd name="T1" fmla="*/ 2147483646 h 1775"/>
                  <a:gd name="T2" fmla="*/ 2147483646 w 2040"/>
                  <a:gd name="T3" fmla="*/ 2147483646 h 1775"/>
                  <a:gd name="T4" fmla="*/ 2147483646 w 2040"/>
                  <a:gd name="T5" fmla="*/ 2147483646 h 1775"/>
                  <a:gd name="T6" fmla="*/ 2147483646 w 2040"/>
                  <a:gd name="T7" fmla="*/ 2147483646 h 1775"/>
                  <a:gd name="T8" fmla="*/ 2147483646 w 2040"/>
                  <a:gd name="T9" fmla="*/ 2147483646 h 1775"/>
                  <a:gd name="T10" fmla="*/ 2147483646 w 2040"/>
                  <a:gd name="T11" fmla="*/ 2147483646 h 1775"/>
                  <a:gd name="T12" fmla="*/ 2147483646 w 2040"/>
                  <a:gd name="T13" fmla="*/ 2147483646 h 1775"/>
                  <a:gd name="T14" fmla="*/ 2147483646 w 2040"/>
                  <a:gd name="T15" fmla="*/ 2147483646 h 1775"/>
                  <a:gd name="T16" fmla="*/ 2147483646 w 2040"/>
                  <a:gd name="T17" fmla="*/ 2147483646 h 1775"/>
                  <a:gd name="T18" fmla="*/ 2147483646 w 2040"/>
                  <a:gd name="T19" fmla="*/ 2147483646 h 1775"/>
                  <a:gd name="T20" fmla="*/ 2147483646 w 2040"/>
                  <a:gd name="T21" fmla="*/ 2147483646 h 1775"/>
                  <a:gd name="T22" fmla="*/ 2147483646 w 2040"/>
                  <a:gd name="T23" fmla="*/ 2147483646 h 1775"/>
                  <a:gd name="T24" fmla="*/ 2147483646 w 2040"/>
                  <a:gd name="T25" fmla="*/ 2147483646 h 1775"/>
                  <a:gd name="T26" fmla="*/ 2147483646 w 2040"/>
                  <a:gd name="T27" fmla="*/ 2147483646 h 1775"/>
                  <a:gd name="T28" fmla="*/ 2147483646 w 2040"/>
                  <a:gd name="T29" fmla="*/ 2147483646 h 1775"/>
                  <a:gd name="T30" fmla="*/ 2147483646 w 2040"/>
                  <a:gd name="T31" fmla="*/ 2147483646 h 1775"/>
                  <a:gd name="T32" fmla="*/ 2147483646 w 2040"/>
                  <a:gd name="T33" fmla="*/ 2147483646 h 1775"/>
                  <a:gd name="T34" fmla="*/ 2147483646 w 2040"/>
                  <a:gd name="T35" fmla="*/ 2147483646 h 1775"/>
                  <a:gd name="T36" fmla="*/ 2147483646 w 2040"/>
                  <a:gd name="T37" fmla="*/ 2147483646 h 1775"/>
                  <a:gd name="T38" fmla="*/ 2147483646 w 2040"/>
                  <a:gd name="T39" fmla="*/ 2147483646 h 1775"/>
                  <a:gd name="T40" fmla="*/ 2147483646 w 2040"/>
                  <a:gd name="T41" fmla="*/ 2147483646 h 1775"/>
                  <a:gd name="T42" fmla="*/ 2147483646 w 2040"/>
                  <a:gd name="T43" fmla="*/ 2147483646 h 1775"/>
                  <a:gd name="T44" fmla="*/ 2147483646 w 2040"/>
                  <a:gd name="T45" fmla="*/ 2147483646 h 1775"/>
                  <a:gd name="T46" fmla="*/ 2147483646 w 2040"/>
                  <a:gd name="T47" fmla="*/ 2147483646 h 1775"/>
                  <a:gd name="T48" fmla="*/ 2147483646 w 2040"/>
                  <a:gd name="T49" fmla="*/ 2147483646 h 1775"/>
                  <a:gd name="T50" fmla="*/ 2147483646 w 2040"/>
                  <a:gd name="T51" fmla="*/ 2147483646 h 1775"/>
                  <a:gd name="T52" fmla="*/ 2147483646 w 2040"/>
                  <a:gd name="T53" fmla="*/ 2147483646 h 1775"/>
                  <a:gd name="T54" fmla="*/ 2147483646 w 2040"/>
                  <a:gd name="T55" fmla="*/ 2147483646 h 1775"/>
                  <a:gd name="T56" fmla="*/ 2147483646 w 2040"/>
                  <a:gd name="T57" fmla="*/ 2147483646 h 1775"/>
                  <a:gd name="T58" fmla="*/ 2147483646 w 2040"/>
                  <a:gd name="T59" fmla="*/ 2147483646 h 1775"/>
                  <a:gd name="T60" fmla="*/ 2147483646 w 2040"/>
                  <a:gd name="T61" fmla="*/ 2147483646 h 1775"/>
                  <a:gd name="T62" fmla="*/ 2147483646 w 2040"/>
                  <a:gd name="T63" fmla="*/ 2147483646 h 1775"/>
                  <a:gd name="T64" fmla="*/ 2147483646 w 2040"/>
                  <a:gd name="T65" fmla="*/ 2147483646 h 1775"/>
                  <a:gd name="T66" fmla="*/ 2147483646 w 2040"/>
                  <a:gd name="T67" fmla="*/ 2147483646 h 1775"/>
                  <a:gd name="T68" fmla="*/ 2147483646 w 2040"/>
                  <a:gd name="T69" fmla="*/ 2147483646 h 1775"/>
                  <a:gd name="T70" fmla="*/ 2147483646 w 2040"/>
                  <a:gd name="T71" fmla="*/ 2147483646 h 1775"/>
                  <a:gd name="T72" fmla="*/ 2147483646 w 2040"/>
                  <a:gd name="T73" fmla="*/ 2147483646 h 1775"/>
                  <a:gd name="T74" fmla="*/ 2147483646 w 2040"/>
                  <a:gd name="T75" fmla="*/ 2147483646 h 1775"/>
                  <a:gd name="T76" fmla="*/ 2147483646 w 2040"/>
                  <a:gd name="T77" fmla="*/ 2147483646 h 1775"/>
                  <a:gd name="T78" fmla="*/ 2147483646 w 2040"/>
                  <a:gd name="T79" fmla="*/ 2147483646 h 1775"/>
                  <a:gd name="T80" fmla="*/ 2147483646 w 2040"/>
                  <a:gd name="T81" fmla="*/ 2147483646 h 1775"/>
                  <a:gd name="T82" fmla="*/ 2147483646 w 2040"/>
                  <a:gd name="T83" fmla="*/ 2147483646 h 1775"/>
                  <a:gd name="T84" fmla="*/ 2147483646 w 2040"/>
                  <a:gd name="T85" fmla="*/ 2147483646 h 17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lnTo>
                      <a:pt x="292"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574;p27"/>
              <p:cNvSpPr>
                <a:spLocks/>
              </p:cNvSpPr>
              <p:nvPr/>
            </p:nvSpPr>
            <p:spPr bwMode="auto">
              <a:xfrm>
                <a:off x="2897669" y="4537064"/>
                <a:ext cx="65637" cy="66694"/>
              </a:xfrm>
              <a:custGeom>
                <a:avLst/>
                <a:gdLst>
                  <a:gd name="T0" fmla="*/ 2147483646 w 1192"/>
                  <a:gd name="T1" fmla="*/ 0 h 1205"/>
                  <a:gd name="T2" fmla="*/ 2147483646 w 1192"/>
                  <a:gd name="T3" fmla="*/ 2147483646 h 1205"/>
                  <a:gd name="T4" fmla="*/ 2147483646 w 1192"/>
                  <a:gd name="T5" fmla="*/ 2147483646 h 1205"/>
                  <a:gd name="T6" fmla="*/ 2147483646 w 1192"/>
                  <a:gd name="T7" fmla="*/ 2147483646 h 1205"/>
                  <a:gd name="T8" fmla="*/ 2147483646 w 1192"/>
                  <a:gd name="T9" fmla="*/ 2147483646 h 1205"/>
                  <a:gd name="T10" fmla="*/ 2147483646 w 1192"/>
                  <a:gd name="T11" fmla="*/ 2147483646 h 1205"/>
                  <a:gd name="T12" fmla="*/ 2147483646 w 1192"/>
                  <a:gd name="T13" fmla="*/ 2147483646 h 1205"/>
                  <a:gd name="T14" fmla="*/ 2147483646 w 1192"/>
                  <a:gd name="T15" fmla="*/ 2147483646 h 1205"/>
                  <a:gd name="T16" fmla="*/ 2147483646 w 1192"/>
                  <a:gd name="T17" fmla="*/ 2147483646 h 1205"/>
                  <a:gd name="T18" fmla="*/ 2147483646 w 1192"/>
                  <a:gd name="T19" fmla="*/ 2147483646 h 1205"/>
                  <a:gd name="T20" fmla="*/ 2147483646 w 1192"/>
                  <a:gd name="T21" fmla="*/ 2147483646 h 1205"/>
                  <a:gd name="T22" fmla="*/ 2147483646 w 1192"/>
                  <a:gd name="T23" fmla="*/ 2147483646 h 1205"/>
                  <a:gd name="T24" fmla="*/ 2147483646 w 1192"/>
                  <a:gd name="T25" fmla="*/ 2147483646 h 1205"/>
                  <a:gd name="T26" fmla="*/ 2147483646 w 1192"/>
                  <a:gd name="T27" fmla="*/ 2147483646 h 1205"/>
                  <a:gd name="T28" fmla="*/ 2147483646 w 1192"/>
                  <a:gd name="T29" fmla="*/ 2147483646 h 1205"/>
                  <a:gd name="T30" fmla="*/ 2147483646 w 1192"/>
                  <a:gd name="T31" fmla="*/ 2147483646 h 1205"/>
                  <a:gd name="T32" fmla="*/ 2147483646 w 1192"/>
                  <a:gd name="T33" fmla="*/ 2147483646 h 1205"/>
                  <a:gd name="T34" fmla="*/ 2147483646 w 1192"/>
                  <a:gd name="T35" fmla="*/ 2147483646 h 1205"/>
                  <a:gd name="T36" fmla="*/ 2147483646 w 1192"/>
                  <a:gd name="T37" fmla="*/ 2147483646 h 1205"/>
                  <a:gd name="T38" fmla="*/ 2147483646 w 1192"/>
                  <a:gd name="T39" fmla="*/ 2147483646 h 1205"/>
                  <a:gd name="T40" fmla="*/ 2147483646 w 1192"/>
                  <a:gd name="T41" fmla="*/ 2147483646 h 1205"/>
                  <a:gd name="T42" fmla="*/ 2147483646 w 1192"/>
                  <a:gd name="T43" fmla="*/ 2147483646 h 1205"/>
                  <a:gd name="T44" fmla="*/ 2147483646 w 1192"/>
                  <a:gd name="T45" fmla="*/ 2147483646 h 1205"/>
                  <a:gd name="T46" fmla="*/ 2147483646 w 1192"/>
                  <a:gd name="T47" fmla="*/ 2147483646 h 1205"/>
                  <a:gd name="T48" fmla="*/ 2147483646 w 1192"/>
                  <a:gd name="T49" fmla="*/ 2147483646 h 1205"/>
                  <a:gd name="T50" fmla="*/ 2147483646 w 1192"/>
                  <a:gd name="T51" fmla="*/ 2147483646 h 1205"/>
                  <a:gd name="T52" fmla="*/ 2147483646 w 1192"/>
                  <a:gd name="T53" fmla="*/ 2147483646 h 1205"/>
                  <a:gd name="T54" fmla="*/ 2147483646 w 1192"/>
                  <a:gd name="T55" fmla="*/ 2147483646 h 1205"/>
                  <a:gd name="T56" fmla="*/ 2147483646 w 1192"/>
                  <a:gd name="T57" fmla="*/ 2147483646 h 1205"/>
                  <a:gd name="T58" fmla="*/ 2147483646 w 1192"/>
                  <a:gd name="T59" fmla="*/ 2147483646 h 1205"/>
                  <a:gd name="T60" fmla="*/ 2147483646 w 1192"/>
                  <a:gd name="T61" fmla="*/ 0 h 12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575;p27"/>
              <p:cNvSpPr>
                <a:spLocks/>
              </p:cNvSpPr>
              <p:nvPr/>
            </p:nvSpPr>
            <p:spPr bwMode="auto">
              <a:xfrm>
                <a:off x="2967541" y="4565647"/>
                <a:ext cx="127041" cy="127037"/>
              </a:xfrm>
              <a:custGeom>
                <a:avLst/>
                <a:gdLst>
                  <a:gd name="T0" fmla="*/ 2147483646 w 2303"/>
                  <a:gd name="T1" fmla="*/ 2147483646 h 2304"/>
                  <a:gd name="T2" fmla="*/ 2147483646 w 2303"/>
                  <a:gd name="T3" fmla="*/ 2147483646 h 2304"/>
                  <a:gd name="T4" fmla="*/ 0 w 2303"/>
                  <a:gd name="T5" fmla="*/ 2147483646 h 2304"/>
                  <a:gd name="T6" fmla="*/ 2147483646 w 2303"/>
                  <a:gd name="T7" fmla="*/ 2147483646 h 2304"/>
                  <a:gd name="T8" fmla="*/ 2147483646 w 2303"/>
                  <a:gd name="T9" fmla="*/ 2147483646 h 2304"/>
                  <a:gd name="T10" fmla="*/ 2147483646 w 2303"/>
                  <a:gd name="T11" fmla="*/ 2147483646 h 2304"/>
                  <a:gd name="T12" fmla="*/ 2147483646 w 2303"/>
                  <a:gd name="T13" fmla="*/ 2147483646 h 2304"/>
                  <a:gd name="T14" fmla="*/ 2147483646 w 2303"/>
                  <a:gd name="T15" fmla="*/ 2147483646 h 2304"/>
                  <a:gd name="T16" fmla="*/ 2147483646 w 2303"/>
                  <a:gd name="T17" fmla="*/ 2147483646 h 2304"/>
                  <a:gd name="T18" fmla="*/ 2147483646 w 2303"/>
                  <a:gd name="T19" fmla="*/ 2147483646 h 2304"/>
                  <a:gd name="T20" fmla="*/ 2147483646 w 2303"/>
                  <a:gd name="T21" fmla="*/ 2147483646 h 2304"/>
                  <a:gd name="T22" fmla="*/ 2147483646 w 2303"/>
                  <a:gd name="T23" fmla="*/ 2147483646 h 2304"/>
                  <a:gd name="T24" fmla="*/ 2147483646 w 2303"/>
                  <a:gd name="T25" fmla="*/ 2147483646 h 2304"/>
                  <a:gd name="T26" fmla="*/ 2147483646 w 2303"/>
                  <a:gd name="T27" fmla="*/ 2147483646 h 2304"/>
                  <a:gd name="T28" fmla="*/ 2147483646 w 2303"/>
                  <a:gd name="T29" fmla="*/ 2147483646 h 2304"/>
                  <a:gd name="T30" fmla="*/ 2147483646 w 2303"/>
                  <a:gd name="T31" fmla="*/ 2147483646 h 2304"/>
                  <a:gd name="T32" fmla="*/ 2147483646 w 2303"/>
                  <a:gd name="T33" fmla="*/ 2147483646 h 2304"/>
                  <a:gd name="T34" fmla="*/ 2147483646 w 2303"/>
                  <a:gd name="T35" fmla="*/ 2147483646 h 2304"/>
                  <a:gd name="T36" fmla="*/ 2147483646 w 2303"/>
                  <a:gd name="T37" fmla="*/ 2147483646 h 2304"/>
                  <a:gd name="T38" fmla="*/ 2147483646 w 2303"/>
                  <a:gd name="T39" fmla="*/ 2147483646 h 2304"/>
                  <a:gd name="T40" fmla="*/ 2147483646 w 2303"/>
                  <a:gd name="T41" fmla="*/ 2147483646 h 2304"/>
                  <a:gd name="T42" fmla="*/ 2147483646 w 2303"/>
                  <a:gd name="T43" fmla="*/ 2147483646 h 2304"/>
                  <a:gd name="T44" fmla="*/ 2147483646 w 2303"/>
                  <a:gd name="T45" fmla="*/ 2147483646 h 2304"/>
                  <a:gd name="T46" fmla="*/ 2147483646 w 2303"/>
                  <a:gd name="T47" fmla="*/ 2147483646 h 2304"/>
                  <a:gd name="T48" fmla="*/ 2147483646 w 2303"/>
                  <a:gd name="T49" fmla="*/ 2147483646 h 2304"/>
                  <a:gd name="T50" fmla="*/ 2147483646 w 2303"/>
                  <a:gd name="T51" fmla="*/ 2147483646 h 2304"/>
                  <a:gd name="T52" fmla="*/ 2147483646 w 2303"/>
                  <a:gd name="T53" fmla="*/ 2147483646 h 2304"/>
                  <a:gd name="T54" fmla="*/ 2147483646 w 2303"/>
                  <a:gd name="T55" fmla="*/ 2147483646 h 2304"/>
                  <a:gd name="T56" fmla="*/ 2147483646 w 2303"/>
                  <a:gd name="T57" fmla="*/ 2147483646 h 2304"/>
                  <a:gd name="T58" fmla="*/ 2147483646 w 2303"/>
                  <a:gd name="T59" fmla="*/ 2147483646 h 2304"/>
                  <a:gd name="T60" fmla="*/ 2147483646 w 2303"/>
                  <a:gd name="T61" fmla="*/ 2147483646 h 2304"/>
                  <a:gd name="T62" fmla="*/ 2147483646 w 2303"/>
                  <a:gd name="T63" fmla="*/ 2147483646 h 2304"/>
                  <a:gd name="T64" fmla="*/ 2147483646 w 2303"/>
                  <a:gd name="T65" fmla="*/ 2147483646 h 2304"/>
                  <a:gd name="T66" fmla="*/ 2147483646 w 2303"/>
                  <a:gd name="T67" fmla="*/ 2147483646 h 2304"/>
                  <a:gd name="T68" fmla="*/ 2147483646 w 2303"/>
                  <a:gd name="T69" fmla="*/ 2147483646 h 2304"/>
                  <a:gd name="T70" fmla="*/ 2147483646 w 2303"/>
                  <a:gd name="T71" fmla="*/ 2147483646 h 2304"/>
                  <a:gd name="T72" fmla="*/ 2147483646 w 2303"/>
                  <a:gd name="T73" fmla="*/ 2147483646 h 2304"/>
                  <a:gd name="T74" fmla="*/ 2147483646 w 2303"/>
                  <a:gd name="T75" fmla="*/ 2147483646 h 2304"/>
                  <a:gd name="T76" fmla="*/ 2147483646 w 2303"/>
                  <a:gd name="T77" fmla="*/ 2147483646 h 2304"/>
                  <a:gd name="T78" fmla="*/ 2147483646 w 2303"/>
                  <a:gd name="T79" fmla="*/ 2147483646 h 2304"/>
                  <a:gd name="T80" fmla="*/ 2147483646 w 2303"/>
                  <a:gd name="T81" fmla="*/ 2147483646 h 2304"/>
                  <a:gd name="T82" fmla="*/ 2147483646 w 2303"/>
                  <a:gd name="T83" fmla="*/ 2147483646 h 2304"/>
                  <a:gd name="T84" fmla="*/ 2147483646 w 2303"/>
                  <a:gd name="T85" fmla="*/ 2147483646 h 2304"/>
                  <a:gd name="T86" fmla="*/ 2147483646 w 2303"/>
                  <a:gd name="T87" fmla="*/ 2147483646 h 2304"/>
                  <a:gd name="T88" fmla="*/ 2147483646 w 2303"/>
                  <a:gd name="T89" fmla="*/ 2147483646 h 2304"/>
                  <a:gd name="T90" fmla="*/ 2147483646 w 2303"/>
                  <a:gd name="T91" fmla="*/ 2147483646 h 2304"/>
                  <a:gd name="T92" fmla="*/ 2147483646 w 2303"/>
                  <a:gd name="T93" fmla="*/ 2147483646 h 2304"/>
                  <a:gd name="T94" fmla="*/ 2147483646 w 2303"/>
                  <a:gd name="T95" fmla="*/ 2147483646 h 2304"/>
                  <a:gd name="T96" fmla="*/ 2147483646 w 2303"/>
                  <a:gd name="T97" fmla="*/ 2147483646 h 2304"/>
                  <a:gd name="T98" fmla="*/ 2147483646 w 2303"/>
                  <a:gd name="T99" fmla="*/ 2147483646 h 2304"/>
                  <a:gd name="T100" fmla="*/ 2147483646 w 2303"/>
                  <a:gd name="T101" fmla="*/ 2147483646 h 2304"/>
                  <a:gd name="T102" fmla="*/ 2147483646 w 2303"/>
                  <a:gd name="T103" fmla="*/ 2147483646 h 2304"/>
                  <a:gd name="T104" fmla="*/ 2147483646 w 2303"/>
                  <a:gd name="T105" fmla="*/ 2147483646 h 2304"/>
                  <a:gd name="T106" fmla="*/ 2147483646 w 2303"/>
                  <a:gd name="T107" fmla="*/ 2147483646 h 2304"/>
                  <a:gd name="T108" fmla="*/ 2147483646 w 2303"/>
                  <a:gd name="T109" fmla="*/ 2147483646 h 2304"/>
                  <a:gd name="T110" fmla="*/ 2147483646 w 2303"/>
                  <a:gd name="T111" fmla="*/ 2147483646 h 2304"/>
                  <a:gd name="T112" fmla="*/ 2147483646 w 2303"/>
                  <a:gd name="T113" fmla="*/ 2147483646 h 2304"/>
                  <a:gd name="T114" fmla="*/ 2147483646 w 2303"/>
                  <a:gd name="T115" fmla="*/ 2147483646 h 2304"/>
                  <a:gd name="T116" fmla="*/ 2147483646 w 2303"/>
                  <a:gd name="T117" fmla="*/ 2147483646 h 2304"/>
                  <a:gd name="T118" fmla="*/ 2147483646 w 2303"/>
                  <a:gd name="T119" fmla="*/ 2147483646 h 2304"/>
                  <a:gd name="T120" fmla="*/ 2147483646 w 2303"/>
                  <a:gd name="T121" fmla="*/ 2147483646 h 2304"/>
                  <a:gd name="T122" fmla="*/ 2147483646 w 2303"/>
                  <a:gd name="T123" fmla="*/ 2147483646 h 2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lnTo>
                      <a:pt x="225"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98" name="Google Shape;576;p27"/>
            <p:cNvSpPr>
              <a:spLocks/>
            </p:cNvSpPr>
            <p:nvPr/>
          </p:nvSpPr>
          <p:spPr bwMode="auto">
            <a:xfrm>
              <a:off x="3027563" y="5577358"/>
              <a:ext cx="391710" cy="49226"/>
            </a:xfrm>
            <a:custGeom>
              <a:avLst/>
              <a:gdLst>
                <a:gd name="T0" fmla="*/ 2147483646 w 7056"/>
                <a:gd name="T1" fmla="*/ 0 h 887"/>
                <a:gd name="T2" fmla="*/ 2147483646 w 7056"/>
                <a:gd name="T3" fmla="*/ 2147483646 h 887"/>
                <a:gd name="T4" fmla="*/ 2147483646 w 7056"/>
                <a:gd name="T5" fmla="*/ 2147483646 h 887"/>
                <a:gd name="T6" fmla="*/ 2147483646 w 7056"/>
                <a:gd name="T7" fmla="*/ 0 h 887"/>
                <a:gd name="T8" fmla="*/ 2147483646 w 7056"/>
                <a:gd name="T9" fmla="*/ 0 h 8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56" h="887" extrusionOk="0">
                  <a:moveTo>
                    <a:pt x="1" y="0"/>
                  </a:moveTo>
                  <a:lnTo>
                    <a:pt x="1" y="887"/>
                  </a:lnTo>
                  <a:lnTo>
                    <a:pt x="7055" y="887"/>
                  </a:lnTo>
                  <a:lnTo>
                    <a:pt x="7055" y="0"/>
                  </a:lnTo>
                  <a:lnTo>
                    <a:pt x="1"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28" name="Google Shape;578;p27"/>
          <p:cNvSpPr>
            <a:spLocks/>
          </p:cNvSpPr>
          <p:nvPr/>
        </p:nvSpPr>
        <p:spPr bwMode="auto">
          <a:xfrm>
            <a:off x="2481269" y="6418263"/>
            <a:ext cx="198437" cy="165100"/>
          </a:xfrm>
          <a:custGeom>
            <a:avLst/>
            <a:gdLst>
              <a:gd name="T0" fmla="*/ 2147483646 w 4806"/>
              <a:gd name="T1" fmla="*/ 2147483646 h 2979"/>
              <a:gd name="T2" fmla="*/ 2147483646 w 4806"/>
              <a:gd name="T3" fmla="*/ 2147483646 h 2979"/>
              <a:gd name="T4" fmla="*/ 2147483646 w 4806"/>
              <a:gd name="T5" fmla="*/ 2147483646 h 2979"/>
              <a:gd name="T6" fmla="*/ 2147483646 w 4806"/>
              <a:gd name="T7" fmla="*/ 2147483646 h 2979"/>
              <a:gd name="T8" fmla="*/ 2147483646 w 4806"/>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2979" extrusionOk="0">
                <a:moveTo>
                  <a:pt x="1" y="1"/>
                </a:moveTo>
                <a:lnTo>
                  <a:pt x="1" y="2978"/>
                </a:lnTo>
                <a:lnTo>
                  <a:pt x="4805" y="2978"/>
                </a:lnTo>
                <a:lnTo>
                  <a:pt x="4805"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grpSp>
        <p:nvGrpSpPr>
          <p:cNvPr id="229" name="Group 228"/>
          <p:cNvGrpSpPr>
            <a:grpSpLocks/>
          </p:cNvGrpSpPr>
          <p:nvPr userDrawn="1"/>
        </p:nvGrpSpPr>
        <p:grpSpPr bwMode="auto">
          <a:xfrm>
            <a:off x="1143002" y="5626100"/>
            <a:ext cx="6989763" cy="1231900"/>
            <a:chOff x="1524301" y="5626805"/>
            <a:chExt cx="9320239" cy="1231195"/>
          </a:xfrm>
        </p:grpSpPr>
        <p:sp>
          <p:nvSpPr>
            <p:cNvPr id="230" name="Google Shape;577;p27"/>
            <p:cNvSpPr>
              <a:spLocks/>
            </p:cNvSpPr>
            <p:nvPr/>
          </p:nvSpPr>
          <p:spPr bwMode="auto">
            <a:xfrm>
              <a:off x="3308758" y="6402649"/>
              <a:ext cx="264598" cy="452178"/>
            </a:xfrm>
            <a:custGeom>
              <a:avLst/>
              <a:gdLst>
                <a:gd name="T0" fmla="*/ 2147483646 w 4806"/>
                <a:gd name="T1" fmla="*/ 2147483646 h 8167"/>
                <a:gd name="T2" fmla="*/ 2147483646 w 4806"/>
                <a:gd name="T3" fmla="*/ 2147483646 h 8167"/>
                <a:gd name="T4" fmla="*/ 2147483646 w 4806"/>
                <a:gd name="T5" fmla="*/ 2147483646 h 8167"/>
                <a:gd name="T6" fmla="*/ 2147483646 w 4806"/>
                <a:gd name="T7" fmla="*/ 2147483646 h 8167"/>
                <a:gd name="T8" fmla="*/ 2147483646 w 4806"/>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6" h="8167" extrusionOk="0">
                  <a:moveTo>
                    <a:pt x="1" y="1"/>
                  </a:moveTo>
                  <a:lnTo>
                    <a:pt x="1" y="8167"/>
                  </a:lnTo>
                  <a:lnTo>
                    <a:pt x="4805" y="8167"/>
                  </a:lnTo>
                  <a:lnTo>
                    <a:pt x="4805"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31" name="Google Shape;579;p27"/>
            <p:cNvGrpSpPr>
              <a:grpSpLocks/>
            </p:cNvGrpSpPr>
            <p:nvPr userDrawn="1"/>
          </p:nvGrpSpPr>
          <p:grpSpPr bwMode="auto">
            <a:xfrm>
              <a:off x="1524301" y="5626805"/>
              <a:ext cx="9320239" cy="1231194"/>
              <a:chOff x="929285" y="5051507"/>
              <a:chExt cx="7315206" cy="1231194"/>
            </a:xfrm>
          </p:grpSpPr>
          <p:sp>
            <p:nvSpPr>
              <p:cNvPr id="232" name="Google Shape;580;p27"/>
              <p:cNvSpPr>
                <a:spLocks/>
              </p:cNvSpPr>
              <p:nvPr/>
            </p:nvSpPr>
            <p:spPr bwMode="auto">
              <a:xfrm>
                <a:off x="929285" y="5051507"/>
                <a:ext cx="7315206" cy="420447"/>
              </a:xfrm>
              <a:custGeom>
                <a:avLst/>
                <a:gdLst>
                  <a:gd name="T0" fmla="*/ 2147483646 w 132354"/>
                  <a:gd name="T1" fmla="*/ 2147483646 h 7612"/>
                  <a:gd name="T2" fmla="*/ 2147483646 w 132354"/>
                  <a:gd name="T3" fmla="*/ 2147483646 h 7612"/>
                  <a:gd name="T4" fmla="*/ 2147483646 w 132354"/>
                  <a:gd name="T5" fmla="*/ 2147483646 h 7612"/>
                  <a:gd name="T6" fmla="*/ 2147483646 w 132354"/>
                  <a:gd name="T7" fmla="*/ 2147483646 h 7612"/>
                  <a:gd name="T8" fmla="*/ 2147483646 w 132354"/>
                  <a:gd name="T9" fmla="*/ 2147483646 h 7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7612" extrusionOk="0">
                    <a:moveTo>
                      <a:pt x="1" y="1"/>
                    </a:moveTo>
                    <a:lnTo>
                      <a:pt x="1" y="7611"/>
                    </a:lnTo>
                    <a:lnTo>
                      <a:pt x="132353" y="7611"/>
                    </a:lnTo>
                    <a:lnTo>
                      <a:pt x="132353" y="1"/>
                    </a:lnTo>
                    <a:lnTo>
                      <a:pt x="1" y="1"/>
                    </a:lnTo>
                    <a:close/>
                  </a:path>
                </a:pathLst>
              </a:custGeom>
              <a:solidFill>
                <a:srgbClr val="EFEDD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581;p27"/>
              <p:cNvSpPr>
                <a:spLocks/>
              </p:cNvSpPr>
              <p:nvPr/>
            </p:nvSpPr>
            <p:spPr bwMode="auto">
              <a:xfrm>
                <a:off x="929285" y="5051507"/>
                <a:ext cx="7315206" cy="133274"/>
              </a:xfrm>
              <a:custGeom>
                <a:avLst/>
                <a:gdLst>
                  <a:gd name="T0" fmla="*/ 2147483646 w 132354"/>
                  <a:gd name="T1" fmla="*/ 2147483646 h 2423"/>
                  <a:gd name="T2" fmla="*/ 2147483646 w 132354"/>
                  <a:gd name="T3" fmla="*/ 2147483646 h 2423"/>
                  <a:gd name="T4" fmla="*/ 2147483646 w 132354"/>
                  <a:gd name="T5" fmla="*/ 2147483646 h 2423"/>
                  <a:gd name="T6" fmla="*/ 2147483646 w 132354"/>
                  <a:gd name="T7" fmla="*/ 2147483646 h 2423"/>
                  <a:gd name="T8" fmla="*/ 2147483646 w 132354"/>
                  <a:gd name="T9" fmla="*/ 2147483646 h 2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354" h="2423" extrusionOk="0">
                    <a:moveTo>
                      <a:pt x="1" y="1"/>
                    </a:moveTo>
                    <a:lnTo>
                      <a:pt x="1" y="2423"/>
                    </a:lnTo>
                    <a:lnTo>
                      <a:pt x="132353" y="2423"/>
                    </a:lnTo>
                    <a:lnTo>
                      <a:pt x="132353" y="1"/>
                    </a:lnTo>
                    <a:lnTo>
                      <a:pt x="1" y="1"/>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582;p27"/>
              <p:cNvSpPr>
                <a:spLocks/>
              </p:cNvSpPr>
              <p:nvPr/>
            </p:nvSpPr>
            <p:spPr bwMode="auto">
              <a:xfrm>
                <a:off x="6669471" y="5830524"/>
                <a:ext cx="264164" cy="452178"/>
              </a:xfrm>
              <a:custGeom>
                <a:avLst/>
                <a:gdLst>
                  <a:gd name="T0" fmla="*/ 2147483646 w 4792"/>
                  <a:gd name="T1" fmla="*/ 2147483646 h 8167"/>
                  <a:gd name="T2" fmla="*/ 2147483646 w 4792"/>
                  <a:gd name="T3" fmla="*/ 2147483646 h 8167"/>
                  <a:gd name="T4" fmla="*/ 2147483646 w 4792"/>
                  <a:gd name="T5" fmla="*/ 2147483646 h 8167"/>
                  <a:gd name="T6" fmla="*/ 2147483646 w 4792"/>
                  <a:gd name="T7" fmla="*/ 2147483646 h 8167"/>
                  <a:gd name="T8" fmla="*/ 2147483646 w 4792"/>
                  <a:gd name="T9" fmla="*/ 2147483646 h 8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8167" extrusionOk="0">
                    <a:moveTo>
                      <a:pt x="1" y="1"/>
                    </a:moveTo>
                    <a:lnTo>
                      <a:pt x="1" y="8167"/>
                    </a:lnTo>
                    <a:lnTo>
                      <a:pt x="4792" y="8167"/>
                    </a:lnTo>
                    <a:lnTo>
                      <a:pt x="4792" y="1"/>
                    </a:lnTo>
                    <a:lnTo>
                      <a:pt x="1" y="1"/>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583;p27"/>
              <p:cNvSpPr>
                <a:spLocks/>
              </p:cNvSpPr>
              <p:nvPr/>
            </p:nvSpPr>
            <p:spPr bwMode="auto">
              <a:xfrm>
                <a:off x="6669471" y="5830524"/>
                <a:ext cx="264164" cy="165006"/>
              </a:xfrm>
              <a:custGeom>
                <a:avLst/>
                <a:gdLst>
                  <a:gd name="T0" fmla="*/ 2147483646 w 4792"/>
                  <a:gd name="T1" fmla="*/ 2147483646 h 2979"/>
                  <a:gd name="T2" fmla="*/ 2147483646 w 4792"/>
                  <a:gd name="T3" fmla="*/ 2147483646 h 2979"/>
                  <a:gd name="T4" fmla="*/ 2147483646 w 4792"/>
                  <a:gd name="T5" fmla="*/ 2147483646 h 2979"/>
                  <a:gd name="T6" fmla="*/ 2147483646 w 4792"/>
                  <a:gd name="T7" fmla="*/ 2147483646 h 2979"/>
                  <a:gd name="T8" fmla="*/ 2147483646 w 4792"/>
                  <a:gd name="T9" fmla="*/ 2147483646 h 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92" h="2979" extrusionOk="0">
                    <a:moveTo>
                      <a:pt x="1" y="1"/>
                    </a:moveTo>
                    <a:lnTo>
                      <a:pt x="1" y="2978"/>
                    </a:lnTo>
                    <a:lnTo>
                      <a:pt x="4792" y="2978"/>
                    </a:lnTo>
                    <a:lnTo>
                      <a:pt x="4792" y="1"/>
                    </a:lnTo>
                    <a:lnTo>
                      <a:pt x="1"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584;p27"/>
              <p:cNvSpPr>
                <a:spLocks/>
              </p:cNvSpPr>
              <p:nvPr/>
            </p:nvSpPr>
            <p:spPr bwMode="auto">
              <a:xfrm>
                <a:off x="1653661" y="5471954"/>
                <a:ext cx="5864791" cy="360156"/>
              </a:xfrm>
              <a:custGeom>
                <a:avLst/>
                <a:gdLst>
                  <a:gd name="T0" fmla="*/ 2147483646 w 106109"/>
                  <a:gd name="T1" fmla="*/ 0 h 6499"/>
                  <a:gd name="T2" fmla="*/ 2147483646 w 106109"/>
                  <a:gd name="T3" fmla="*/ 2147483646 h 6499"/>
                  <a:gd name="T4" fmla="*/ 2147483646 w 106109"/>
                  <a:gd name="T5" fmla="*/ 2147483646 h 6499"/>
                  <a:gd name="T6" fmla="*/ 2147483646 w 106109"/>
                  <a:gd name="T7" fmla="*/ 0 h 6499"/>
                  <a:gd name="T8" fmla="*/ 2147483646 w 106109"/>
                  <a:gd name="T9" fmla="*/ 0 h 6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6499" extrusionOk="0">
                    <a:moveTo>
                      <a:pt x="1" y="0"/>
                    </a:moveTo>
                    <a:lnTo>
                      <a:pt x="1" y="6499"/>
                    </a:lnTo>
                    <a:lnTo>
                      <a:pt x="106108" y="6499"/>
                    </a:lnTo>
                    <a:lnTo>
                      <a:pt x="106108" y="0"/>
                    </a:lnTo>
                    <a:lnTo>
                      <a:pt x="1" y="0"/>
                    </a:lnTo>
                    <a:close/>
                  </a:path>
                </a:pathLst>
              </a:custGeom>
              <a:solidFill>
                <a:srgbClr val="CECC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585;p27"/>
              <p:cNvSpPr>
                <a:spLocks/>
              </p:cNvSpPr>
              <p:nvPr/>
            </p:nvSpPr>
            <p:spPr bwMode="auto">
              <a:xfrm>
                <a:off x="1653661" y="5471954"/>
                <a:ext cx="5864791" cy="176111"/>
              </a:xfrm>
              <a:custGeom>
                <a:avLst/>
                <a:gdLst>
                  <a:gd name="T0" fmla="*/ 2147483646 w 106109"/>
                  <a:gd name="T1" fmla="*/ 0 h 3190"/>
                  <a:gd name="T2" fmla="*/ 2147483646 w 106109"/>
                  <a:gd name="T3" fmla="*/ 2147483646 h 3190"/>
                  <a:gd name="T4" fmla="*/ 2147483646 w 106109"/>
                  <a:gd name="T5" fmla="*/ 2147483646 h 3190"/>
                  <a:gd name="T6" fmla="*/ 2147483646 w 106109"/>
                  <a:gd name="T7" fmla="*/ 0 h 3190"/>
                  <a:gd name="T8" fmla="*/ 2147483646 w 106109"/>
                  <a:gd name="T9" fmla="*/ 0 h 3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09" h="3190" extrusionOk="0">
                    <a:moveTo>
                      <a:pt x="1" y="0"/>
                    </a:moveTo>
                    <a:lnTo>
                      <a:pt x="1" y="3190"/>
                    </a:lnTo>
                    <a:lnTo>
                      <a:pt x="106108" y="3190"/>
                    </a:lnTo>
                    <a:lnTo>
                      <a:pt x="106108" y="0"/>
                    </a:lnTo>
                    <a:lnTo>
                      <a:pt x="1" y="0"/>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Tree>
    <p:extLst>
      <p:ext uri="{BB962C8B-B14F-4D97-AF65-F5344CB8AC3E}">
        <p14:creationId xmlns:p14="http://schemas.microsoft.com/office/powerpoint/2010/main" val="240964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5"/>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4"/>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8"/>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39"/>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43"/>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29"/>
                                        </p:tgtEl>
                                        <p:attrNameLst>
                                          <p:attrName>style.visibility</p:attrName>
                                        </p:attrNameLst>
                                      </p:cBhvr>
                                      <p:to>
                                        <p:strVal val="visible"/>
                                      </p:to>
                                    </p:set>
                                    <p:anim calcmode="lin" valueType="num">
                                      <p:cBhvr additive="base">
                                        <p:cTn id="19" dur="500" fill="hold"/>
                                        <p:tgtEl>
                                          <p:spTgt spid="229"/>
                                        </p:tgtEl>
                                        <p:attrNameLst>
                                          <p:attrName>ppt_x</p:attrName>
                                        </p:attrNameLst>
                                      </p:cBhvr>
                                      <p:tavLst>
                                        <p:tav tm="0">
                                          <p:val>
                                            <p:strVal val="#ppt_x"/>
                                          </p:val>
                                        </p:tav>
                                        <p:tav tm="100000">
                                          <p:val>
                                            <p:strVal val="#ppt_x"/>
                                          </p:val>
                                        </p:tav>
                                      </p:tavLst>
                                    </p:anim>
                                    <p:anim calcmode="lin" valueType="num">
                                      <p:cBhvr additive="base">
                                        <p:cTn id="20" dur="500" fill="hold"/>
                                        <p:tgtEl>
                                          <p:spTgt spid="22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 calcmode="lin" valueType="num">
                                      <p:cBhvr additive="base">
                                        <p:cTn id="24" dur="500" fill="hold"/>
                                        <p:tgtEl>
                                          <p:spTgt spid="155"/>
                                        </p:tgtEl>
                                        <p:attrNameLst>
                                          <p:attrName>ppt_x</p:attrName>
                                        </p:attrNameLst>
                                      </p:cBhvr>
                                      <p:tavLst>
                                        <p:tav tm="0">
                                          <p:val>
                                            <p:strVal val="0-#ppt_w/2"/>
                                          </p:val>
                                        </p:tav>
                                        <p:tav tm="100000">
                                          <p:val>
                                            <p:strVal val="#ppt_x"/>
                                          </p:val>
                                        </p:tav>
                                      </p:tavLst>
                                    </p:anim>
                                    <p:anim calcmode="lin" valueType="num">
                                      <p:cBhvr additive="base">
                                        <p:cTn id="25" dur="500" fill="hold"/>
                                        <p:tgtEl>
                                          <p:spTgt spid="15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500" fill="hold"/>
                                        <p:tgtEl>
                                          <p:spTgt spid="98"/>
                                        </p:tgtEl>
                                        <p:attrNameLst>
                                          <p:attrName>ppt_x</p:attrName>
                                        </p:attrNameLst>
                                      </p:cBhvr>
                                      <p:tavLst>
                                        <p:tav tm="0">
                                          <p:val>
                                            <p:strVal val="1+#ppt_w/2"/>
                                          </p:val>
                                        </p:tav>
                                        <p:tav tm="100000">
                                          <p:val>
                                            <p:strVal val="#ppt_x"/>
                                          </p:val>
                                        </p:tav>
                                      </p:tavLst>
                                    </p:anim>
                                    <p:anim calcmode="lin" valueType="num">
                                      <p:cBhvr additive="base">
                                        <p:cTn id="30" dur="500" fill="hold"/>
                                        <p:tgtEl>
                                          <p:spTgt spid="98"/>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3"/>
          <p:cNvSpPr>
            <a:spLocks noGrp="1"/>
          </p:cNvSpPr>
          <p:nvPr>
            <p:ph type="dt" sz="half" idx="10"/>
          </p:nvPr>
        </p:nvSpPr>
        <p:spPr/>
        <p:txBody>
          <a:bodyPr/>
          <a:lstStyle>
            <a:lvl1pPr>
              <a:defRPr/>
            </a:lvl1pPr>
          </a:lstStyle>
          <a:p>
            <a:pPr>
              <a:defRPr/>
            </a:pPr>
            <a:fld id="{71FAA855-4A17-4BCE-8322-31FAEED361A4}" type="datetimeFigureOut">
              <a:rPr lang="zh-CN" altLang="en-US"/>
              <a:pPr>
                <a:defRPr/>
              </a:pPr>
              <a:t>2024/10/14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B9CF8E6C-764B-43A6-86FD-F3E9B96F7C48}" type="slidenum">
              <a:rPr lang="zh-CN" altLang="en-US"/>
              <a:pPr/>
              <a:t>‹#›</a:t>
            </a:fld>
            <a:endParaRPr lang="zh-CN" altLang="en-US"/>
          </a:p>
        </p:txBody>
      </p:sp>
    </p:spTree>
    <p:extLst>
      <p:ext uri="{BB962C8B-B14F-4D97-AF65-F5344CB8AC3E}">
        <p14:creationId xmlns:p14="http://schemas.microsoft.com/office/powerpoint/2010/main" val="24846190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3" name="Rounded Rectangle 2"/>
          <p:cNvSpPr/>
          <p:nvPr userDrawn="1"/>
        </p:nvSpPr>
        <p:spPr>
          <a:xfrm>
            <a:off x="265113" y="1131888"/>
            <a:ext cx="2671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ko-KR" altLang="en-US" sz="1013" i="0">
              <a:solidFill>
                <a:prstClr val="white"/>
              </a:solidFill>
            </a:endParaRPr>
          </a:p>
        </p:txBody>
      </p:sp>
      <p:sp>
        <p:nvSpPr>
          <p:cNvPr id="4" name="Rounded Rectangle 3"/>
          <p:cNvSpPr/>
          <p:nvPr userDrawn="1"/>
        </p:nvSpPr>
        <p:spPr>
          <a:xfrm>
            <a:off x="398465" y="1347788"/>
            <a:ext cx="1158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ko-KR" altLang="en-US" sz="1013" i="0">
              <a:solidFill>
                <a:prstClr val="white"/>
              </a:solidFill>
            </a:endParaRPr>
          </a:p>
        </p:txBody>
      </p:sp>
      <p:sp>
        <p:nvSpPr>
          <p:cNvPr id="5" name="Half Frame 4"/>
          <p:cNvSpPr/>
          <p:nvPr userDrawn="1"/>
        </p:nvSpPr>
        <p:spPr>
          <a:xfrm rot="5400000">
            <a:off x="2207419" y="1362875"/>
            <a:ext cx="685800" cy="512762"/>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ko-KR" altLang="en-US" sz="1013" i="0">
              <a:solidFill>
                <a:prstClr val="black">
                  <a:lumMod val="85000"/>
                  <a:lumOff val="15000"/>
                </a:prstClr>
              </a:solidFill>
            </a:endParaRPr>
          </a:p>
        </p:txBody>
      </p:sp>
      <p:sp>
        <p:nvSpPr>
          <p:cNvPr id="6" name="TextBox 5">
            <a:extLst>
              <a:ext uri="{FF2B5EF4-FFF2-40B4-BE49-F238E27FC236}">
                <a16:creationId xmlns:a16="http://schemas.microsoft.com/office/drawing/2014/main" id="{5644E8BB-F13A-4AE0-889E-633DE4143787}"/>
              </a:ext>
            </a:extLst>
          </p:cNvPr>
          <p:cNvSpPr txBox="1"/>
          <p:nvPr userDrawn="1"/>
        </p:nvSpPr>
        <p:spPr>
          <a:xfrm>
            <a:off x="533402" y="1690689"/>
            <a:ext cx="1674813" cy="415925"/>
          </a:xfrm>
          <a:prstGeom prst="rect">
            <a:avLst/>
          </a:prstGeom>
          <a:noFill/>
        </p:spPr>
        <p:txBody>
          <a:bodyPr anchor="ctr">
            <a:spAutoFit/>
          </a:bodyPr>
          <a:lstStyle/>
          <a:p>
            <a:pPr defTabSz="685800" eaLnBrk="1" fontAlgn="auto" hangingPunct="1">
              <a:spcBef>
                <a:spcPts val="0"/>
              </a:spcBef>
              <a:spcAft>
                <a:spcPts val="0"/>
              </a:spcAft>
              <a:defRPr/>
            </a:pPr>
            <a:r>
              <a:rPr lang="en-US" altLang="ko-KR" sz="1050" b="1" i="0" dirty="0">
                <a:solidFill>
                  <a:prstClr val="white"/>
                </a:solidFill>
                <a:cs typeface="Arial" pitchFamily="34" charset="0"/>
              </a:rPr>
              <a:t>You can Resize without losing quality</a:t>
            </a:r>
            <a:endParaRPr lang="ko-KR" altLang="en-US" sz="1050" b="1" i="0" dirty="0">
              <a:solidFill>
                <a:prstClr val="white"/>
              </a:solidFill>
              <a:cs typeface="Arial" pitchFamily="34" charset="0"/>
            </a:endParaRPr>
          </a:p>
        </p:txBody>
      </p:sp>
      <p:sp>
        <p:nvSpPr>
          <p:cNvPr id="7" name="TextBox 6">
            <a:extLst>
              <a:ext uri="{FF2B5EF4-FFF2-40B4-BE49-F238E27FC236}">
                <a16:creationId xmlns:a16="http://schemas.microsoft.com/office/drawing/2014/main" id="{F2CE2B8B-ED32-491A-95B2-D28904BC432C}"/>
              </a:ext>
            </a:extLst>
          </p:cNvPr>
          <p:cNvSpPr txBox="1"/>
          <p:nvPr userDrawn="1"/>
        </p:nvSpPr>
        <p:spPr>
          <a:xfrm>
            <a:off x="533402" y="2208603"/>
            <a:ext cx="1674813" cy="577081"/>
          </a:xfrm>
          <a:prstGeom prst="rect">
            <a:avLst/>
          </a:prstGeom>
          <a:noFill/>
        </p:spPr>
        <p:txBody>
          <a:bodyPr anchor="ctr">
            <a:spAutoFit/>
          </a:bodyPr>
          <a:lstStyle/>
          <a:p>
            <a:pPr defTabSz="685800" eaLnBrk="1" fontAlgn="auto" hangingPunct="1">
              <a:spcBef>
                <a:spcPts val="0"/>
              </a:spcBef>
              <a:spcAft>
                <a:spcPts val="0"/>
              </a:spcAft>
              <a:defRPr/>
            </a:pPr>
            <a:r>
              <a:rPr lang="en-US" altLang="ko-KR" sz="1050" b="1" i="0" dirty="0">
                <a:solidFill>
                  <a:prstClr val="white"/>
                </a:solidFill>
                <a:cs typeface="Arial" pitchFamily="34" charset="0"/>
              </a:rPr>
              <a:t>You can Change Fill Color &amp;</a:t>
            </a:r>
          </a:p>
          <a:p>
            <a:pPr defTabSz="685800" eaLnBrk="1" fontAlgn="auto" hangingPunct="1">
              <a:spcBef>
                <a:spcPts val="0"/>
              </a:spcBef>
              <a:spcAft>
                <a:spcPts val="0"/>
              </a:spcAft>
              <a:defRPr/>
            </a:pPr>
            <a:r>
              <a:rPr lang="en-US" altLang="ko-KR" sz="1050" b="1" i="0" dirty="0">
                <a:solidFill>
                  <a:prstClr val="white"/>
                </a:solidFill>
                <a:cs typeface="Arial" pitchFamily="34" charset="0"/>
              </a:rPr>
              <a:t>Line Color</a:t>
            </a:r>
            <a:endParaRPr lang="ko-KR" altLang="en-US" sz="1050" b="1" i="0" dirty="0">
              <a:solidFill>
                <a:prstClr val="white"/>
              </a:solidFill>
              <a:cs typeface="Arial" pitchFamily="34" charset="0"/>
            </a:endParaRPr>
          </a:p>
        </p:txBody>
      </p:sp>
      <p:sp>
        <p:nvSpPr>
          <p:cNvPr id="8" name="TextBox 7">
            <a:extLst>
              <a:ext uri="{FF2B5EF4-FFF2-40B4-BE49-F238E27FC236}">
                <a16:creationId xmlns:a16="http://schemas.microsoft.com/office/drawing/2014/main" id="{962A52DF-2523-4479-BFA3-B5ACE9887E1C}"/>
              </a:ext>
            </a:extLst>
          </p:cNvPr>
          <p:cNvSpPr txBox="1"/>
          <p:nvPr userDrawn="1"/>
        </p:nvSpPr>
        <p:spPr>
          <a:xfrm>
            <a:off x="541344" y="5835650"/>
            <a:ext cx="1673225" cy="254000"/>
          </a:xfrm>
          <a:prstGeom prst="rect">
            <a:avLst/>
          </a:prstGeom>
          <a:noFill/>
        </p:spPr>
        <p:txBody>
          <a:bodyPr anchor="ctr">
            <a:spAutoFit/>
          </a:bodyPr>
          <a:lstStyle/>
          <a:p>
            <a:pPr defTabSz="685800" eaLnBrk="1" fontAlgn="auto" hangingPunct="1">
              <a:spcBef>
                <a:spcPts val="0"/>
              </a:spcBef>
              <a:spcAft>
                <a:spcPts val="0"/>
              </a:spcAft>
              <a:defRPr/>
            </a:pPr>
            <a:r>
              <a:rPr lang="en-US" altLang="ko-KR" sz="1050" i="0" dirty="0">
                <a:solidFill>
                  <a:prstClr val="white"/>
                </a:solidFill>
                <a:cs typeface="Arial" pitchFamily="34" charset="0"/>
              </a:rPr>
              <a:t>www.freeppt7.com</a:t>
            </a:r>
            <a:endParaRPr lang="ko-KR" altLang="en-US" sz="1050" i="0" dirty="0">
              <a:solidFill>
                <a:prstClr val="white"/>
              </a:solidFill>
              <a:cs typeface="Arial" pitchFamily="34" charset="0"/>
            </a:endParaRPr>
          </a:p>
        </p:txBody>
      </p:sp>
      <p:sp>
        <p:nvSpPr>
          <p:cNvPr id="9" name="TextBox 8">
            <a:extLst>
              <a:ext uri="{FF2B5EF4-FFF2-40B4-BE49-F238E27FC236}">
                <a16:creationId xmlns:a16="http://schemas.microsoft.com/office/drawing/2014/main" id="{BAAC314F-E96A-4408-95DE-A70E9ED054AF}"/>
              </a:ext>
            </a:extLst>
          </p:cNvPr>
          <p:cNvSpPr txBox="1"/>
          <p:nvPr userDrawn="1"/>
        </p:nvSpPr>
        <p:spPr>
          <a:xfrm>
            <a:off x="541338" y="4773625"/>
            <a:ext cx="2038350" cy="738187"/>
          </a:xfrm>
          <a:prstGeom prst="rect">
            <a:avLst/>
          </a:prstGeom>
          <a:noFill/>
        </p:spPr>
        <p:txBody>
          <a:bodyPr anchor="ctr">
            <a:spAutoFit/>
          </a:bodyPr>
          <a:lstStyle/>
          <a:p>
            <a:pPr defTabSz="685800" eaLnBrk="1" fontAlgn="auto" hangingPunct="1">
              <a:spcBef>
                <a:spcPts val="0"/>
              </a:spcBef>
              <a:spcAft>
                <a:spcPts val="0"/>
              </a:spcAft>
              <a:defRPr/>
            </a:pPr>
            <a:r>
              <a:rPr lang="en-US" altLang="ko-KR" sz="2099" b="1" i="0" dirty="0">
                <a:solidFill>
                  <a:prstClr val="white"/>
                </a:solidFill>
                <a:latin typeface="Calibri"/>
                <a:cs typeface="Arial" pitchFamily="34" charset="0"/>
              </a:rPr>
              <a:t>FREE </a:t>
            </a:r>
          </a:p>
          <a:p>
            <a:pPr defTabSz="685800" eaLnBrk="1" fontAlgn="auto" hangingPunct="1">
              <a:spcBef>
                <a:spcPts val="0"/>
              </a:spcBef>
              <a:spcAft>
                <a:spcPts val="0"/>
              </a:spcAft>
              <a:defRPr/>
            </a:pPr>
            <a:r>
              <a:rPr lang="en-US" altLang="ko-KR" sz="2099" b="1" i="0" dirty="0">
                <a:solidFill>
                  <a:prstClr val="white"/>
                </a:solidFill>
                <a:latin typeface="Calibri"/>
                <a:cs typeface="Arial" pitchFamily="34" charset="0"/>
              </a:rPr>
              <a:t>PPT TEMPLATES</a:t>
            </a:r>
          </a:p>
        </p:txBody>
      </p:sp>
      <p:sp>
        <p:nvSpPr>
          <p:cNvPr id="2" name="Text Placeholder 9"/>
          <p:cNvSpPr>
            <a:spLocks noGrp="1"/>
          </p:cNvSpPr>
          <p:nvPr>
            <p:ph type="body" sz="quarter" idx="10"/>
          </p:nvPr>
        </p:nvSpPr>
        <p:spPr>
          <a:xfrm>
            <a:off x="242649" y="123484"/>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a:t>Edit Master text styles</a:t>
            </a:r>
          </a:p>
        </p:txBody>
      </p:sp>
    </p:spTree>
    <p:extLst>
      <p:ext uri="{BB962C8B-B14F-4D97-AF65-F5344CB8AC3E}">
        <p14:creationId xmlns:p14="http://schemas.microsoft.com/office/powerpoint/2010/main" val="1468614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pPr>
              <a:defRPr/>
            </a:pPr>
            <a:fld id="{740F7C31-42D0-4505-9386-CC100FE39949}" type="datetimeFigureOut">
              <a:rPr lang="zh-CN" altLang="en-US"/>
              <a:pPr>
                <a:defRPr/>
              </a:pPr>
              <a:t>2024/10/14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63F8FDE-9430-4BED-97D1-8B88EEC36598}" type="slidenum">
              <a:rPr lang="zh-CN" altLang="en-US"/>
              <a:pPr/>
              <a:t>‹#›</a:t>
            </a:fld>
            <a:endParaRPr lang="zh-CN" altLang="en-US"/>
          </a:p>
        </p:txBody>
      </p:sp>
    </p:spTree>
    <p:extLst>
      <p:ext uri="{BB962C8B-B14F-4D97-AF65-F5344CB8AC3E}">
        <p14:creationId xmlns:p14="http://schemas.microsoft.com/office/powerpoint/2010/main" val="35437587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10E8E84-5CAD-4CF9-8599-F5CAF2E716E5}" type="datetimeFigureOut">
              <a:rPr lang="zh-CN" altLang="en-US"/>
              <a:pPr>
                <a:defRPr/>
              </a:pPr>
              <a:t>2024/10/14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B233389-00F2-40D5-A926-8CBEA87674D9}" type="slidenum">
              <a:rPr lang="zh-CN" altLang="en-US"/>
              <a:pPr/>
              <a:t>‹#›</a:t>
            </a:fld>
            <a:endParaRPr lang="zh-CN" altLang="en-US"/>
          </a:p>
        </p:txBody>
      </p:sp>
    </p:spTree>
    <p:extLst>
      <p:ext uri="{BB962C8B-B14F-4D97-AF65-F5344CB8AC3E}">
        <p14:creationId xmlns:p14="http://schemas.microsoft.com/office/powerpoint/2010/main" val="42401977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51"/>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pPr>
              <a:defRPr/>
            </a:pPr>
            <a:fld id="{3486B3DE-D8E5-4491-A1DD-6F500ABB0079}" type="datetimeFigureOut">
              <a:rPr lang="zh-CN" altLang="en-US"/>
              <a:pPr>
                <a:defRPr/>
              </a:pPr>
              <a:t>2024/10/14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B73F244-AA13-41B5-9EAB-126620AA7503}" type="slidenum">
              <a:rPr lang="zh-CN" altLang="en-US"/>
              <a:pPr/>
              <a:t>‹#›</a:t>
            </a:fld>
            <a:endParaRPr lang="zh-CN" altLang="en-US"/>
          </a:p>
        </p:txBody>
      </p:sp>
    </p:spTree>
    <p:extLst>
      <p:ext uri="{BB962C8B-B14F-4D97-AF65-F5344CB8AC3E}">
        <p14:creationId xmlns:p14="http://schemas.microsoft.com/office/powerpoint/2010/main" val="17021869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BFFA8DA0-BFC3-4EE9-BE3C-3338659248B1}" type="datetimeFigureOut">
              <a:rPr lang="zh-CN" altLang="en-US"/>
              <a:pPr>
                <a:defRPr/>
              </a:pPr>
              <a:t>2024/10/14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3AF1A6C4-CFDE-4C21-9A88-56230FF42238}" type="slidenum">
              <a:rPr lang="zh-CN" altLang="en-US"/>
              <a:pPr/>
              <a:t>‹#›</a:t>
            </a:fld>
            <a:endParaRPr lang="zh-CN" altLang="en-US"/>
          </a:p>
        </p:txBody>
      </p:sp>
    </p:spTree>
    <p:extLst>
      <p:ext uri="{BB962C8B-B14F-4D97-AF65-F5344CB8AC3E}">
        <p14:creationId xmlns:p14="http://schemas.microsoft.com/office/powerpoint/2010/main" val="517681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图片占位符 4"/>
          <p:cNvSpPr>
            <a:spLocks noGrp="1"/>
          </p:cNvSpPr>
          <p:nvPr>
            <p:ph type="pic" sz="quarter" idx="11"/>
          </p:nvPr>
        </p:nvSpPr>
        <p:spPr>
          <a:xfrm>
            <a:off x="2172288" y="1517374"/>
            <a:ext cx="2591365" cy="4657594"/>
          </a:xfrm>
          <a:custGeom>
            <a:avLst/>
            <a:gdLst>
              <a:gd name="connsiteX0" fmla="*/ 1336337 w 3455153"/>
              <a:gd name="connsiteY0" fmla="*/ 1065 h 4657594"/>
              <a:gd name="connsiteX1" fmla="*/ 2312881 w 3455153"/>
              <a:gd name="connsiteY1" fmla="*/ 257163 h 4657594"/>
              <a:gd name="connsiteX2" fmla="*/ 2843449 w 3455153"/>
              <a:gd name="connsiteY2" fmla="*/ 429537 h 4657594"/>
              <a:gd name="connsiteX3" fmla="*/ 3422166 w 3455153"/>
              <a:gd name="connsiteY3" fmla="*/ 764511 h 4657594"/>
              <a:gd name="connsiteX4" fmla="*/ 3107275 w 3455153"/>
              <a:gd name="connsiteY4" fmla="*/ 1851037 h 4657594"/>
              <a:gd name="connsiteX5" fmla="*/ 2771061 w 3455153"/>
              <a:gd name="connsiteY5" fmla="*/ 2862098 h 4657594"/>
              <a:gd name="connsiteX6" fmla="*/ 2175934 w 3455153"/>
              <a:gd name="connsiteY6" fmla="*/ 3944154 h 4657594"/>
              <a:gd name="connsiteX7" fmla="*/ 909187 w 3455153"/>
              <a:gd name="connsiteY7" fmla="*/ 3738064 h 4657594"/>
              <a:gd name="connsiteX8" fmla="*/ 862425 w 3455153"/>
              <a:gd name="connsiteY8" fmla="*/ 3759885 h 4657594"/>
              <a:gd name="connsiteX9" fmla="*/ 853143 w 3455153"/>
              <a:gd name="connsiteY9" fmla="*/ 3785571 h 4657594"/>
              <a:gd name="connsiteX10" fmla="*/ 1257222 w 3455153"/>
              <a:gd name="connsiteY10" fmla="*/ 4657594 h 4657594"/>
              <a:gd name="connsiteX11" fmla="*/ 873813 w 3455153"/>
              <a:gd name="connsiteY11" fmla="*/ 4373840 h 4657594"/>
              <a:gd name="connsiteX12" fmla="*/ 659891 w 3455153"/>
              <a:gd name="connsiteY12" fmla="*/ 3647975 h 4657594"/>
              <a:gd name="connsiteX13" fmla="*/ 663671 w 3455153"/>
              <a:gd name="connsiteY13" fmla="*/ 3610620 h 4657594"/>
              <a:gd name="connsiteX14" fmla="*/ 2402 w 3455153"/>
              <a:gd name="connsiteY14" fmla="*/ 2858615 h 4657594"/>
              <a:gd name="connsiteX15" fmla="*/ 207263 w 3455153"/>
              <a:gd name="connsiteY15" fmla="*/ 1780726 h 4657594"/>
              <a:gd name="connsiteX16" fmla="*/ 567544 w 3455153"/>
              <a:gd name="connsiteY16" fmla="*/ 729963 h 4657594"/>
              <a:gd name="connsiteX17" fmla="*/ 1336337 w 3455153"/>
              <a:gd name="connsiteY17" fmla="*/ 1065 h 465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5153" h="4657594">
                <a:moveTo>
                  <a:pt x="1336337" y="1065"/>
                </a:moveTo>
                <a:cubicBezTo>
                  <a:pt x="1671245" y="15613"/>
                  <a:pt x="1997223" y="162453"/>
                  <a:pt x="2312881" y="257163"/>
                </a:cubicBezTo>
                <a:cubicBezTo>
                  <a:pt x="2487903" y="310732"/>
                  <a:pt x="2668427" y="375969"/>
                  <a:pt x="2843449" y="429537"/>
                </a:cubicBezTo>
                <a:cubicBezTo>
                  <a:pt x="3061452" y="498638"/>
                  <a:pt x="3332406" y="528794"/>
                  <a:pt x="3422166" y="764511"/>
                </a:cubicBezTo>
                <a:cubicBezTo>
                  <a:pt x="3561447" y="1105243"/>
                  <a:pt x="3221755" y="1534247"/>
                  <a:pt x="3107275" y="1851037"/>
                </a:cubicBezTo>
                <a:cubicBezTo>
                  <a:pt x="2978011" y="2181844"/>
                  <a:pt x="2883132" y="2525077"/>
                  <a:pt x="2771061" y="2862098"/>
                </a:cubicBezTo>
                <a:cubicBezTo>
                  <a:pt x="2634923" y="3238821"/>
                  <a:pt x="2471624" y="3663809"/>
                  <a:pt x="2175934" y="3944154"/>
                </a:cubicBezTo>
                <a:cubicBezTo>
                  <a:pt x="1859958" y="4226848"/>
                  <a:pt x="1240666" y="3896572"/>
                  <a:pt x="909187" y="3738064"/>
                </a:cubicBezTo>
                <a:cubicBezTo>
                  <a:pt x="883398" y="3728744"/>
                  <a:pt x="868613" y="3742761"/>
                  <a:pt x="862425" y="3759885"/>
                </a:cubicBezTo>
                <a:cubicBezTo>
                  <a:pt x="859331" y="3768447"/>
                  <a:pt x="856237" y="3777009"/>
                  <a:pt x="853143" y="3785571"/>
                </a:cubicBezTo>
                <a:cubicBezTo>
                  <a:pt x="784739" y="4109331"/>
                  <a:pt x="1019952" y="4426651"/>
                  <a:pt x="1257222" y="4657594"/>
                </a:cubicBezTo>
                <a:cubicBezTo>
                  <a:pt x="1105581" y="4593115"/>
                  <a:pt x="983509" y="4500601"/>
                  <a:pt x="873813" y="4373840"/>
                </a:cubicBezTo>
                <a:cubicBezTo>
                  <a:pt x="727324" y="4214423"/>
                  <a:pt x="521680" y="3869068"/>
                  <a:pt x="659891" y="3647975"/>
                </a:cubicBezTo>
                <a:cubicBezTo>
                  <a:pt x="680178" y="3645626"/>
                  <a:pt x="689460" y="3619940"/>
                  <a:pt x="663671" y="3610620"/>
                </a:cubicBezTo>
                <a:cubicBezTo>
                  <a:pt x="294026" y="3477040"/>
                  <a:pt x="-31265" y="3301408"/>
                  <a:pt x="2402" y="2858615"/>
                </a:cubicBezTo>
                <a:cubicBezTo>
                  <a:pt x="25416" y="2499091"/>
                  <a:pt x="117886" y="2135628"/>
                  <a:pt x="207263" y="1780726"/>
                </a:cubicBezTo>
                <a:cubicBezTo>
                  <a:pt x="305235" y="1428931"/>
                  <a:pt x="423495" y="1074787"/>
                  <a:pt x="567544" y="729963"/>
                </a:cubicBezTo>
                <a:cubicBezTo>
                  <a:pt x="712278" y="356346"/>
                  <a:pt x="868703" y="-22726"/>
                  <a:pt x="1336337" y="1065"/>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9790955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图片占位符 4"/>
          <p:cNvSpPr>
            <a:spLocks noGrp="1"/>
          </p:cNvSpPr>
          <p:nvPr>
            <p:ph type="pic" sz="quarter" idx="11"/>
          </p:nvPr>
        </p:nvSpPr>
        <p:spPr>
          <a:xfrm>
            <a:off x="1256990" y="1802977"/>
            <a:ext cx="4397691" cy="3908321"/>
          </a:xfrm>
          <a:custGeom>
            <a:avLst/>
            <a:gdLst>
              <a:gd name="connsiteX0" fmla="*/ 4864331 w 5863588"/>
              <a:gd name="connsiteY0" fmla="*/ 1440 h 3908321"/>
              <a:gd name="connsiteX1" fmla="*/ 5498511 w 5863588"/>
              <a:gd name="connsiteY1" fmla="*/ 231048 h 3908321"/>
              <a:gd name="connsiteX2" fmla="*/ 5795389 w 5863588"/>
              <a:gd name="connsiteY2" fmla="*/ 969342 h 3908321"/>
              <a:gd name="connsiteX3" fmla="*/ 5809526 w 5863588"/>
              <a:gd name="connsiteY3" fmla="*/ 2105179 h 3908321"/>
              <a:gd name="connsiteX4" fmla="*/ 5102673 w 5863588"/>
              <a:gd name="connsiteY4" fmla="*/ 2644702 h 3908321"/>
              <a:gd name="connsiteX5" fmla="*/ 3363815 w 5863588"/>
              <a:gd name="connsiteY5" fmla="*/ 2772484 h 3908321"/>
              <a:gd name="connsiteX6" fmla="*/ 3307267 w 5863588"/>
              <a:gd name="connsiteY6" fmla="*/ 2815078 h 3908321"/>
              <a:gd name="connsiteX7" fmla="*/ 3236582 w 5863588"/>
              <a:gd name="connsiteY7" fmla="*/ 2857672 h 3908321"/>
              <a:gd name="connsiteX8" fmla="*/ 3081074 w 5863588"/>
              <a:gd name="connsiteY8" fmla="*/ 3453986 h 3908321"/>
              <a:gd name="connsiteX9" fmla="*/ 2656963 w 5863588"/>
              <a:gd name="connsiteY9" fmla="*/ 3709550 h 3908321"/>
              <a:gd name="connsiteX10" fmla="*/ 2119755 w 5863588"/>
              <a:gd name="connsiteY10" fmla="*/ 3908321 h 3908321"/>
              <a:gd name="connsiteX11" fmla="*/ 2840744 w 5863588"/>
              <a:gd name="connsiteY11" fmla="*/ 2843474 h 3908321"/>
              <a:gd name="connsiteX12" fmla="*/ 2869018 w 5863588"/>
              <a:gd name="connsiteY12" fmla="*/ 2843474 h 3908321"/>
              <a:gd name="connsiteX13" fmla="*/ 2854881 w 5863588"/>
              <a:gd name="connsiteY13" fmla="*/ 2786682 h 3908321"/>
              <a:gd name="connsiteX14" fmla="*/ 2826607 w 5863588"/>
              <a:gd name="connsiteY14" fmla="*/ 2786682 h 3908321"/>
              <a:gd name="connsiteX15" fmla="*/ 2798333 w 5863588"/>
              <a:gd name="connsiteY15" fmla="*/ 2786682 h 3908321"/>
              <a:gd name="connsiteX16" fmla="*/ 1017064 w 5863588"/>
              <a:gd name="connsiteY16" fmla="*/ 2687296 h 3908321"/>
              <a:gd name="connsiteX17" fmla="*/ 27470 w 5863588"/>
              <a:gd name="connsiteY17" fmla="*/ 1423677 h 3908321"/>
              <a:gd name="connsiteX18" fmla="*/ 112293 w 5863588"/>
              <a:gd name="connsiteY18" fmla="*/ 571799 h 3908321"/>
              <a:gd name="connsiteX19" fmla="*/ 946379 w 5863588"/>
              <a:gd name="connsiteY19" fmla="*/ 160058 h 3908321"/>
              <a:gd name="connsiteX20" fmla="*/ 2826607 w 5863588"/>
              <a:gd name="connsiteY20" fmla="*/ 60672 h 3908321"/>
              <a:gd name="connsiteX21" fmla="*/ 4636150 w 5863588"/>
              <a:gd name="connsiteY21" fmla="*/ 3880 h 3908321"/>
              <a:gd name="connsiteX22" fmla="*/ 4864331 w 5863588"/>
              <a:gd name="connsiteY22" fmla="*/ 1440 h 390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63588" h="3908321">
                <a:moveTo>
                  <a:pt x="4864331" y="1440"/>
                </a:moveTo>
                <a:cubicBezTo>
                  <a:pt x="5095604" y="10092"/>
                  <a:pt x="5328866" y="60672"/>
                  <a:pt x="5498511" y="231048"/>
                </a:cubicBezTo>
                <a:cubicBezTo>
                  <a:pt x="5696429" y="429819"/>
                  <a:pt x="5752978" y="713778"/>
                  <a:pt x="5795389" y="969342"/>
                </a:cubicBezTo>
                <a:cubicBezTo>
                  <a:pt x="5851937" y="1324291"/>
                  <a:pt x="5908485" y="1750230"/>
                  <a:pt x="5809526" y="2105179"/>
                </a:cubicBezTo>
                <a:cubicBezTo>
                  <a:pt x="5724704" y="2474326"/>
                  <a:pt x="5441962" y="2602108"/>
                  <a:pt x="5102673" y="2644702"/>
                </a:cubicBezTo>
                <a:cubicBezTo>
                  <a:pt x="4523054" y="2715692"/>
                  <a:pt x="3943435" y="2729890"/>
                  <a:pt x="3363815" y="2772484"/>
                </a:cubicBezTo>
                <a:cubicBezTo>
                  <a:pt x="3335541" y="2772484"/>
                  <a:pt x="3321404" y="2786682"/>
                  <a:pt x="3307267" y="2815078"/>
                </a:cubicBezTo>
                <a:cubicBezTo>
                  <a:pt x="3278993" y="2786682"/>
                  <a:pt x="3236582" y="2800880"/>
                  <a:pt x="3236582" y="2857672"/>
                </a:cubicBezTo>
                <a:cubicBezTo>
                  <a:pt x="3236582" y="3070641"/>
                  <a:pt x="3250719" y="3283611"/>
                  <a:pt x="3081074" y="3453986"/>
                </a:cubicBezTo>
                <a:cubicBezTo>
                  <a:pt x="2982115" y="3567570"/>
                  <a:pt x="2798333" y="3652758"/>
                  <a:pt x="2656963" y="3709550"/>
                </a:cubicBezTo>
                <a:cubicBezTo>
                  <a:pt x="2487318" y="3794737"/>
                  <a:pt x="2303536" y="3865727"/>
                  <a:pt x="2119755" y="3908321"/>
                </a:cubicBezTo>
                <a:cubicBezTo>
                  <a:pt x="2515592" y="3681154"/>
                  <a:pt x="2854881" y="3297809"/>
                  <a:pt x="2840744" y="2843474"/>
                </a:cubicBezTo>
                <a:cubicBezTo>
                  <a:pt x="2854881" y="2843474"/>
                  <a:pt x="2854881" y="2843474"/>
                  <a:pt x="2869018" y="2843474"/>
                </a:cubicBezTo>
                <a:cubicBezTo>
                  <a:pt x="2897292" y="2843474"/>
                  <a:pt x="2897292" y="2786682"/>
                  <a:pt x="2854881" y="2786682"/>
                </a:cubicBezTo>
                <a:cubicBezTo>
                  <a:pt x="2840744" y="2786682"/>
                  <a:pt x="2840744" y="2786682"/>
                  <a:pt x="2826607" y="2786682"/>
                </a:cubicBezTo>
                <a:cubicBezTo>
                  <a:pt x="2812470" y="2786682"/>
                  <a:pt x="2812470" y="2786682"/>
                  <a:pt x="2798333" y="2786682"/>
                </a:cubicBezTo>
                <a:cubicBezTo>
                  <a:pt x="2218714" y="2815078"/>
                  <a:pt x="1596684" y="2815078"/>
                  <a:pt x="1017064" y="2687296"/>
                </a:cubicBezTo>
                <a:cubicBezTo>
                  <a:pt x="352623" y="2545316"/>
                  <a:pt x="84019" y="2076783"/>
                  <a:pt x="27470" y="1423677"/>
                </a:cubicBezTo>
                <a:cubicBezTo>
                  <a:pt x="-804" y="1153916"/>
                  <a:pt x="-43215" y="813164"/>
                  <a:pt x="112293" y="571799"/>
                </a:cubicBezTo>
                <a:cubicBezTo>
                  <a:pt x="281937" y="302037"/>
                  <a:pt x="649501" y="202652"/>
                  <a:pt x="946379" y="160058"/>
                </a:cubicBezTo>
                <a:cubicBezTo>
                  <a:pt x="1554272" y="46474"/>
                  <a:pt x="2204577" y="74870"/>
                  <a:pt x="2826607" y="60672"/>
                </a:cubicBezTo>
                <a:cubicBezTo>
                  <a:pt x="3434501" y="32276"/>
                  <a:pt x="4028257" y="3880"/>
                  <a:pt x="4636150" y="3880"/>
                </a:cubicBezTo>
                <a:cubicBezTo>
                  <a:pt x="4710370" y="331"/>
                  <a:pt x="4787240" y="-1444"/>
                  <a:pt x="4864331" y="1440"/>
                </a:cubicBezTo>
                <a:close/>
              </a:path>
            </a:pathLst>
          </a:custGeom>
        </p:spPr>
        <p:txBody>
          <a:bodyPr wrap="square">
            <a:noAutofit/>
          </a:bodyPr>
          <a:lstStyle/>
          <a:p>
            <a:pPr lvl="0"/>
            <a:endParaRPr lang="zh-CN" altLang="en-US" noProof="0" dirty="0"/>
          </a:p>
        </p:txBody>
      </p:sp>
    </p:spTree>
    <p:extLst>
      <p:ext uri="{BB962C8B-B14F-4D97-AF65-F5344CB8AC3E}">
        <p14:creationId xmlns:p14="http://schemas.microsoft.com/office/powerpoint/2010/main" val="32757648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FFF8B96-EE5C-436A-AF84-78E8E6A81C25}" type="datetimeFigureOut">
              <a:rPr lang="zh-CN" altLang="en-US"/>
              <a:pPr>
                <a:defRPr/>
              </a:pPr>
              <a:t>2024/10/14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EF422B-02A0-4737-9FF4-FFDA75B8A3DE}" type="slidenum">
              <a:rPr lang="zh-CN" altLang="en-US"/>
              <a:pPr/>
              <a:t>‹#›</a:t>
            </a:fld>
            <a:endParaRPr lang="zh-CN" altLang="en-US"/>
          </a:p>
        </p:txBody>
      </p:sp>
    </p:spTree>
    <p:extLst>
      <p:ext uri="{BB962C8B-B14F-4D97-AF65-F5344CB8AC3E}">
        <p14:creationId xmlns:p14="http://schemas.microsoft.com/office/powerpoint/2010/main" val="11625915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a:defRPr/>
            </a:pPr>
            <a:fld id="{946DBBFD-7D0E-4F3E-8FAC-73B6E10C7A7B}" type="datetimeFigureOut">
              <a:rPr lang="zh-CN" altLang="en-US"/>
              <a:pPr>
                <a:defRPr/>
              </a:pPr>
              <a:t>2024/10/14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D8947EA0-817A-4091-9C8C-4BAED9E5D3D7}" type="slidenum">
              <a:rPr lang="zh-CN" altLang="en-US"/>
              <a:pPr/>
              <a:t>‹#›</a:t>
            </a:fld>
            <a:endParaRPr lang="zh-CN" altLang="en-US"/>
          </a:p>
        </p:txBody>
      </p:sp>
    </p:spTree>
    <p:extLst>
      <p:ext uri="{BB962C8B-B14F-4D97-AF65-F5344CB8AC3E}">
        <p14:creationId xmlns:p14="http://schemas.microsoft.com/office/powerpoint/2010/main" val="390431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p:nvPr/>
          </p:nvSpPr>
          <p:spPr>
            <a:xfrm>
              <a:off x="661380" y="219519"/>
              <a:ext cx="8068625"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p:cNvSpPr/>
          <p:nvPr userDrawn="1"/>
        </p:nvSpPr>
        <p:spPr>
          <a:xfrm rot="126755">
            <a:off x="2319338" y="1090613"/>
            <a:ext cx="4162425" cy="4730750"/>
          </a:xfrm>
          <a:prstGeom prst="rect">
            <a:avLst/>
          </a:prstGeom>
          <a:solidFill>
            <a:srgbClr val="FFE285"/>
          </a:solidFill>
          <a:ln>
            <a:noFill/>
          </a:ln>
        </p:spPr>
        <p:txBody>
          <a:bodyPr spcFirstLastPara="1" lIns="68569" tIns="68569" rIns="68569" bIns="68569" anchor="ctr"/>
          <a:lstStyle/>
          <a:p>
            <a:pPr eaLnBrk="1" fontAlgn="auto" hangingPunct="1">
              <a:spcBef>
                <a:spcPts val="0"/>
              </a:spcBef>
              <a:spcAft>
                <a:spcPts val="0"/>
              </a:spcAft>
              <a:defRPr/>
            </a:pPr>
            <a:endParaRPr sz="375" i="0" dirty="0">
              <a:solidFill>
                <a:prstClr val="black"/>
              </a:solidFill>
              <a:latin typeface="Arial"/>
            </a:endParaRPr>
          </a:p>
        </p:txBody>
      </p:sp>
      <p:sp>
        <p:nvSpPr>
          <p:cNvPr id="71" name="Google Shape;1766;p26"/>
          <p:cNvSpPr/>
          <p:nvPr userDrawn="1"/>
        </p:nvSpPr>
        <p:spPr>
          <a:xfrm rot="21464125">
            <a:off x="2108206" y="773125"/>
            <a:ext cx="963613"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2" name="Google Shape;1767;p26"/>
          <p:cNvSpPr/>
          <p:nvPr userDrawn="1"/>
        </p:nvSpPr>
        <p:spPr>
          <a:xfrm rot="4829593">
            <a:off x="5537206" y="1168407"/>
            <a:ext cx="1546225" cy="83185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grpSp>
        <p:nvGrpSpPr>
          <p:cNvPr id="73" name="Google Shape;211;p3"/>
          <p:cNvGrpSpPr>
            <a:grpSpLocks/>
          </p:cNvGrpSpPr>
          <p:nvPr userDrawn="1"/>
        </p:nvGrpSpPr>
        <p:grpSpPr bwMode="auto">
          <a:xfrm>
            <a:off x="773114" y="1581150"/>
            <a:ext cx="333375" cy="398463"/>
            <a:chOff x="2495125" y="2142250"/>
            <a:chExt cx="444275" cy="398525"/>
          </a:xfrm>
        </p:grpSpPr>
        <p:sp>
          <p:nvSpPr>
            <p:cNvPr id="74" name="Google Shape;212;p3"/>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213;p3"/>
            <p:cNvSpPr/>
            <p:nvPr/>
          </p:nvSpPr>
          <p:spPr>
            <a:xfrm>
              <a:off x="2655910" y="2307376"/>
              <a:ext cx="95201"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6" name="Google Shape;214;p3"/>
          <p:cNvGrpSpPr>
            <a:grpSpLocks/>
          </p:cNvGrpSpPr>
          <p:nvPr userDrawn="1"/>
        </p:nvGrpSpPr>
        <p:grpSpPr bwMode="auto">
          <a:xfrm>
            <a:off x="7920038" y="5038725"/>
            <a:ext cx="219075" cy="280988"/>
            <a:chOff x="3243875" y="2372825"/>
            <a:chExt cx="291375" cy="281375"/>
          </a:xfrm>
        </p:grpSpPr>
        <p:sp>
          <p:nvSpPr>
            <p:cNvPr id="77" name="Google Shape;215;p3"/>
            <p:cNvSpPr/>
            <p:nvPr/>
          </p:nvSpPr>
          <p:spPr>
            <a:xfrm>
              <a:off x="3286103" y="2403030"/>
              <a:ext cx="206918"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78" name="Google Shape;216;p3"/>
            <p:cNvSpPr/>
            <p:nvPr/>
          </p:nvSpPr>
          <p:spPr>
            <a:xfrm>
              <a:off x="3302995" y="2403030"/>
              <a:ext cx="192138"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79" name="Google Shape;217;p3"/>
            <p:cNvSpPr/>
            <p:nvPr/>
          </p:nvSpPr>
          <p:spPr>
            <a:xfrm>
              <a:off x="3395897" y="2372825"/>
              <a:ext cx="10556"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0" name="Google Shape;218;p3"/>
            <p:cNvSpPr/>
            <p:nvPr/>
          </p:nvSpPr>
          <p:spPr>
            <a:xfrm>
              <a:off x="3243875" y="2495231"/>
              <a:ext cx="285040"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1" name="Google Shape;219;p3"/>
            <p:cNvSpPr/>
            <p:nvPr/>
          </p:nvSpPr>
          <p:spPr>
            <a:xfrm>
              <a:off x="3341000" y="2379184"/>
              <a:ext cx="103459"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2" name="Google Shape;220;p3"/>
            <p:cNvSpPr/>
            <p:nvPr/>
          </p:nvSpPr>
          <p:spPr>
            <a:xfrm>
              <a:off x="3267100" y="2458668"/>
              <a:ext cx="268150"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3" name="Google Shape;221;p3"/>
            <p:cNvSpPr/>
            <p:nvPr/>
          </p:nvSpPr>
          <p:spPr>
            <a:xfrm>
              <a:off x="3275546" y="2452309"/>
              <a:ext cx="257592"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84" name="Google Shape;222;p3"/>
            <p:cNvSpPr/>
            <p:nvPr/>
          </p:nvSpPr>
          <p:spPr>
            <a:xfrm>
              <a:off x="3328332" y="2385542"/>
              <a:ext cx="120350"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5" name="Google Shape;223;p3"/>
            <p:cNvSpPr/>
            <p:nvPr/>
          </p:nvSpPr>
          <p:spPr>
            <a:xfrm>
              <a:off x="3328332" y="2438003"/>
              <a:ext cx="133018"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6" name="Google Shape;224;p3"/>
            <p:cNvSpPr>
              <a:spLocks/>
            </p:cNvSpPr>
            <p:nvPr/>
          </p:nvSpPr>
          <p:spPr bwMode="auto">
            <a:xfrm>
              <a:off x="3357891" y="2469796"/>
              <a:ext cx="71788" cy="7153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7" name="Google Shape;225;p3"/>
          <p:cNvGrpSpPr>
            <a:grpSpLocks/>
          </p:cNvGrpSpPr>
          <p:nvPr userDrawn="1"/>
        </p:nvGrpSpPr>
        <p:grpSpPr bwMode="auto">
          <a:xfrm>
            <a:off x="8083556" y="714387"/>
            <a:ext cx="125413" cy="168275"/>
            <a:chOff x="4954425" y="2036375"/>
            <a:chExt cx="166675" cy="168575"/>
          </a:xfrm>
        </p:grpSpPr>
        <p:sp>
          <p:nvSpPr>
            <p:cNvPr id="88" name="Google Shape;226;p3"/>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227;p3"/>
            <p:cNvSpPr/>
            <p:nvPr/>
          </p:nvSpPr>
          <p:spPr>
            <a:xfrm>
              <a:off x="5009280" y="2104760"/>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90" name="Google Shape;228;p3"/>
          <p:cNvSpPr>
            <a:spLocks/>
          </p:cNvSpPr>
          <p:nvPr userDrawn="1"/>
        </p:nvSpPr>
        <p:spPr bwMode="auto">
          <a:xfrm>
            <a:off x="1182690" y="3597275"/>
            <a:ext cx="88900"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91" name="Google Shape;229;p3"/>
          <p:cNvSpPr/>
          <p:nvPr userDrawn="1"/>
        </p:nvSpPr>
        <p:spPr>
          <a:xfrm>
            <a:off x="7385050" y="3887788"/>
            <a:ext cx="65088"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92" name="Google Shape;230;p3"/>
          <p:cNvGrpSpPr>
            <a:grpSpLocks/>
          </p:cNvGrpSpPr>
          <p:nvPr userDrawn="1"/>
        </p:nvGrpSpPr>
        <p:grpSpPr bwMode="auto">
          <a:xfrm>
            <a:off x="955681" y="5541975"/>
            <a:ext cx="125413" cy="168275"/>
            <a:chOff x="4954425" y="2036375"/>
            <a:chExt cx="166675" cy="168575"/>
          </a:xfrm>
        </p:grpSpPr>
        <p:sp>
          <p:nvSpPr>
            <p:cNvPr id="93"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4" name="Google Shape;232;p3"/>
            <p:cNvSpPr/>
            <p:nvPr/>
          </p:nvSpPr>
          <p:spPr>
            <a:xfrm>
              <a:off x="5009280" y="2104759"/>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5" name="Google Shape;769;p31"/>
          <p:cNvGrpSpPr>
            <a:grpSpLocks/>
          </p:cNvGrpSpPr>
          <p:nvPr userDrawn="1"/>
        </p:nvGrpSpPr>
        <p:grpSpPr bwMode="auto">
          <a:xfrm>
            <a:off x="1911352" y="3587750"/>
            <a:ext cx="1949450" cy="2522538"/>
            <a:chOff x="5641385" y="2381306"/>
            <a:chExt cx="2599446" cy="2521829"/>
          </a:xfrm>
        </p:grpSpPr>
        <p:sp>
          <p:nvSpPr>
            <p:cNvPr id="96" name="Google Shape;770;p31"/>
            <p:cNvSpPr>
              <a:spLocks/>
            </p:cNvSpPr>
            <p:nvPr/>
          </p:nvSpPr>
          <p:spPr bwMode="auto">
            <a:xfrm>
              <a:off x="5715474" y="4460346"/>
              <a:ext cx="2364479" cy="360262"/>
            </a:xfrm>
            <a:custGeom>
              <a:avLst/>
              <a:gdLst>
                <a:gd name="T0" fmla="*/ 2147483646 w 38516"/>
                <a:gd name="T1" fmla="*/ 2147483646 h 5883"/>
                <a:gd name="T2" fmla="*/ 0 w 38516"/>
                <a:gd name="T3" fmla="*/ 2147483646 h 5883"/>
                <a:gd name="T4" fmla="*/ 2147483646 w 38516"/>
                <a:gd name="T5" fmla="*/ 2147483646 h 5883"/>
                <a:gd name="T6" fmla="*/ 2147483646 w 38516"/>
                <a:gd name="T7" fmla="*/ 2147483646 h 5883"/>
                <a:gd name="T8" fmla="*/ 2147483646 w 38516"/>
                <a:gd name="T9" fmla="*/ 2147483646 h 58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97" name="Google Shape;771;p31"/>
            <p:cNvGrpSpPr>
              <a:grpSpLocks/>
            </p:cNvGrpSpPr>
            <p:nvPr/>
          </p:nvGrpSpPr>
          <p:grpSpPr bwMode="auto">
            <a:xfrm flipH="1">
              <a:off x="6792933" y="3690838"/>
              <a:ext cx="1447901" cy="1002797"/>
              <a:chOff x="4799733" y="3457797"/>
              <a:chExt cx="2301935" cy="1594294"/>
            </a:xfrm>
          </p:grpSpPr>
          <p:sp>
            <p:nvSpPr>
              <p:cNvPr id="152" name="Google Shape;772;p31"/>
              <p:cNvSpPr>
                <a:spLocks/>
              </p:cNvSpPr>
              <p:nvPr/>
            </p:nvSpPr>
            <p:spPr bwMode="auto">
              <a:xfrm>
                <a:off x="5513202" y="4441497"/>
                <a:ext cx="134616" cy="121112"/>
              </a:xfrm>
              <a:custGeom>
                <a:avLst/>
                <a:gdLst>
                  <a:gd name="T0" fmla="*/ 2147483646 w 2437"/>
                  <a:gd name="T1" fmla="*/ 2147483646 h 2211"/>
                  <a:gd name="T2" fmla="*/ 2147483646 w 2437"/>
                  <a:gd name="T3" fmla="*/ 2147483646 h 2211"/>
                  <a:gd name="T4" fmla="*/ 2147483646 w 2437"/>
                  <a:gd name="T5" fmla="*/ 2147483646 h 2211"/>
                  <a:gd name="T6" fmla="*/ 2147483646 w 2437"/>
                  <a:gd name="T7" fmla="*/ 2147483646 h 2211"/>
                  <a:gd name="T8" fmla="*/ 2147483646 w 2437"/>
                  <a:gd name="T9" fmla="*/ 2147483646 h 2211"/>
                  <a:gd name="T10" fmla="*/ 2147483646 w 2437"/>
                  <a:gd name="T11" fmla="*/ 2147483646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773;p31"/>
              <p:cNvSpPr>
                <a:spLocks/>
              </p:cNvSpPr>
              <p:nvPr/>
            </p:nvSpPr>
            <p:spPr bwMode="auto">
              <a:xfrm>
                <a:off x="5671375" y="4451590"/>
                <a:ext cx="90867" cy="78218"/>
              </a:xfrm>
              <a:custGeom>
                <a:avLst/>
                <a:gdLst>
                  <a:gd name="T0" fmla="*/ 2147483646 w 1656"/>
                  <a:gd name="T1" fmla="*/ 2147483646 h 1431"/>
                  <a:gd name="T2" fmla="*/ 2147483646 w 1656"/>
                  <a:gd name="T3" fmla="*/ 2147483646 h 1431"/>
                  <a:gd name="T4" fmla="*/ 2147483646 w 1656"/>
                  <a:gd name="T5" fmla="*/ 2147483646 h 1431"/>
                  <a:gd name="T6" fmla="*/ 2147483646 w 1656"/>
                  <a:gd name="T7" fmla="*/ 2147483646 h 1431"/>
                  <a:gd name="T8" fmla="*/ 2147483646 w 1656"/>
                  <a:gd name="T9" fmla="*/ 2147483646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774;p31"/>
              <p:cNvSpPr>
                <a:spLocks/>
              </p:cNvSpPr>
              <p:nvPr/>
            </p:nvSpPr>
            <p:spPr bwMode="auto">
              <a:xfrm>
                <a:off x="5671375" y="4449066"/>
                <a:ext cx="90867" cy="78219"/>
              </a:xfrm>
              <a:custGeom>
                <a:avLst/>
                <a:gdLst>
                  <a:gd name="T0" fmla="*/ 2147483646 w 1669"/>
                  <a:gd name="T1" fmla="*/ 2147483646 h 1457"/>
                  <a:gd name="T2" fmla="*/ 2147483646 w 1669"/>
                  <a:gd name="T3" fmla="*/ 2147483646 h 1457"/>
                  <a:gd name="T4" fmla="*/ 2147483646 w 1669"/>
                  <a:gd name="T5" fmla="*/ 2147483646 h 1457"/>
                  <a:gd name="T6" fmla="*/ 2147483646 w 1669"/>
                  <a:gd name="T7" fmla="*/ 2147483646 h 1457"/>
                  <a:gd name="T8" fmla="*/ 2147483646 w 1669"/>
                  <a:gd name="T9" fmla="*/ 2147483646 h 1457"/>
                  <a:gd name="T10" fmla="*/ 2147483646 w 1669"/>
                  <a:gd name="T11" fmla="*/ 2147483646 h 1457"/>
                  <a:gd name="T12" fmla="*/ 2147483646 w 1669"/>
                  <a:gd name="T13" fmla="*/ 2147483646 h 1457"/>
                  <a:gd name="T14" fmla="*/ 2147483646 w 1669"/>
                  <a:gd name="T15" fmla="*/ 2147483646 h 1457"/>
                  <a:gd name="T16" fmla="*/ 2147483646 w 1669"/>
                  <a:gd name="T17" fmla="*/ 2147483646 h 1457"/>
                  <a:gd name="T18" fmla="*/ 2147483646 w 1669"/>
                  <a:gd name="T19" fmla="*/ 2147483646 h 1457"/>
                  <a:gd name="T20" fmla="*/ 2147483646 w 1669"/>
                  <a:gd name="T21" fmla="*/ 2147483646 h 1457"/>
                  <a:gd name="T22" fmla="*/ 2147483646 w 1669"/>
                  <a:gd name="T23" fmla="*/ 2147483646 h 1457"/>
                  <a:gd name="T24" fmla="*/ 2147483646 w 1669"/>
                  <a:gd name="T25" fmla="*/ 2147483646 h 1457"/>
                  <a:gd name="T26" fmla="*/ 2147483646 w 1669"/>
                  <a:gd name="T27" fmla="*/ 2147483646 h 1457"/>
                  <a:gd name="T28" fmla="*/ 2147483646 w 1669"/>
                  <a:gd name="T29" fmla="*/ 2147483646 h 1457"/>
                  <a:gd name="T30" fmla="*/ 2147483646 w 1669"/>
                  <a:gd name="T31" fmla="*/ 2147483646 h 1457"/>
                  <a:gd name="T32" fmla="*/ 2147483646 w 1669"/>
                  <a:gd name="T33" fmla="*/ 2147483646 h 1457"/>
                  <a:gd name="T34" fmla="*/ 2147483646 w 1669"/>
                  <a:gd name="T35" fmla="*/ 2147483646 h 1457"/>
                  <a:gd name="T36" fmla="*/ 2147483646 w 1669"/>
                  <a:gd name="T37" fmla="*/ 2147483646 h 1457"/>
                  <a:gd name="T38" fmla="*/ 2147483646 w 1669"/>
                  <a:gd name="T39" fmla="*/ 2147483646 h 1457"/>
                  <a:gd name="T40" fmla="*/ 2147483646 w 1669"/>
                  <a:gd name="T41" fmla="*/ 2147483646 h 1457"/>
                  <a:gd name="T42" fmla="*/ 2147483646 w 1669"/>
                  <a:gd name="T43" fmla="*/ 2147483646 h 1457"/>
                  <a:gd name="T44" fmla="*/ 2147483646 w 1669"/>
                  <a:gd name="T45" fmla="*/ 2147483646 h 1457"/>
                  <a:gd name="T46" fmla="*/ 2147483646 w 1669"/>
                  <a:gd name="T47" fmla="*/ 2147483646 h 1457"/>
                  <a:gd name="T48" fmla="*/ 2147483646 w 1669"/>
                  <a:gd name="T49" fmla="*/ 2147483646 h 1457"/>
                  <a:gd name="T50" fmla="*/ 2147483646 w 1669"/>
                  <a:gd name="T51" fmla="*/ 2147483646 h 1457"/>
                  <a:gd name="T52" fmla="*/ 2147483646 w 1669"/>
                  <a:gd name="T53" fmla="*/ 2147483646 h 1457"/>
                  <a:gd name="T54" fmla="*/ 2147483646 w 1669"/>
                  <a:gd name="T55" fmla="*/ 2147483646 h 1457"/>
                  <a:gd name="T56" fmla="*/ 2147483646 w 1669"/>
                  <a:gd name="T57" fmla="*/ 2147483646 h 1457"/>
                  <a:gd name="T58" fmla="*/ 2147483646 w 1669"/>
                  <a:gd name="T59" fmla="*/ 2147483646 h 1457"/>
                  <a:gd name="T60" fmla="*/ 2147483646 w 1669"/>
                  <a:gd name="T61" fmla="*/ 2147483646 h 1457"/>
                  <a:gd name="T62" fmla="*/ 2147483646 w 1669"/>
                  <a:gd name="T63" fmla="*/ 2147483646 h 1457"/>
                  <a:gd name="T64" fmla="*/ 2147483646 w 1669"/>
                  <a:gd name="T65" fmla="*/ 2147483646 h 1457"/>
                  <a:gd name="T66" fmla="*/ 2147483646 w 1669"/>
                  <a:gd name="T67" fmla="*/ 2147483646 h 1457"/>
                  <a:gd name="T68" fmla="*/ 2147483646 w 1669"/>
                  <a:gd name="T69" fmla="*/ 2147483646 h 1457"/>
                  <a:gd name="T70" fmla="*/ 2147483646 w 1669"/>
                  <a:gd name="T71" fmla="*/ 2147483646 h 1457"/>
                  <a:gd name="T72" fmla="*/ 2147483646 w 1669"/>
                  <a:gd name="T73" fmla="*/ 2147483646 h 1457"/>
                  <a:gd name="T74" fmla="*/ 2147483646 w 1669"/>
                  <a:gd name="T75" fmla="*/ 2147483646 h 1457"/>
                  <a:gd name="T76" fmla="*/ 2147483646 w 1669"/>
                  <a:gd name="T77" fmla="*/ 2147483646 h 1457"/>
                  <a:gd name="T78" fmla="*/ 2147483646 w 1669"/>
                  <a:gd name="T79" fmla="*/ 2147483646 h 1457"/>
                  <a:gd name="T80" fmla="*/ 2147483646 w 1669"/>
                  <a:gd name="T81" fmla="*/ 2147483646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775;p31"/>
              <p:cNvSpPr>
                <a:spLocks/>
              </p:cNvSpPr>
              <p:nvPr/>
            </p:nvSpPr>
            <p:spPr bwMode="auto">
              <a:xfrm>
                <a:off x="5668010" y="4449066"/>
                <a:ext cx="100962" cy="83265"/>
              </a:xfrm>
              <a:custGeom>
                <a:avLst/>
                <a:gdLst>
                  <a:gd name="T0" fmla="*/ 2147483646 w 1814"/>
                  <a:gd name="T1" fmla="*/ 2147483646 h 1536"/>
                  <a:gd name="T2" fmla="*/ 2147483646 w 1814"/>
                  <a:gd name="T3" fmla="*/ 2147483646 h 1536"/>
                  <a:gd name="T4" fmla="*/ 2147483646 w 1814"/>
                  <a:gd name="T5" fmla="*/ 2147483646 h 1536"/>
                  <a:gd name="T6" fmla="*/ 2147483646 w 1814"/>
                  <a:gd name="T7" fmla="*/ 2147483646 h 1536"/>
                  <a:gd name="T8" fmla="*/ 2147483646 w 1814"/>
                  <a:gd name="T9" fmla="*/ 2147483646 h 1536"/>
                  <a:gd name="T10" fmla="*/ 2147483646 w 1814"/>
                  <a:gd name="T11" fmla="*/ 2147483646 h 1536"/>
                  <a:gd name="T12" fmla="*/ 2147483646 w 1814"/>
                  <a:gd name="T13" fmla="*/ 2147483646 h 1536"/>
                  <a:gd name="T14" fmla="*/ 2147483646 w 1814"/>
                  <a:gd name="T15" fmla="*/ 2147483646 h 1536"/>
                  <a:gd name="T16" fmla="*/ 2147483646 w 1814"/>
                  <a:gd name="T17" fmla="*/ 2147483646 h 1536"/>
                  <a:gd name="T18" fmla="*/ 2147483646 w 1814"/>
                  <a:gd name="T19" fmla="*/ 2147483646 h 1536"/>
                  <a:gd name="T20" fmla="*/ 2147483646 w 1814"/>
                  <a:gd name="T21" fmla="*/ 2147483646 h 1536"/>
                  <a:gd name="T22" fmla="*/ 2147483646 w 1814"/>
                  <a:gd name="T23" fmla="*/ 2147483646 h 1536"/>
                  <a:gd name="T24" fmla="*/ 2147483646 w 1814"/>
                  <a:gd name="T25" fmla="*/ 2147483646 h 1536"/>
                  <a:gd name="T26" fmla="*/ 2147483646 w 1814"/>
                  <a:gd name="T27" fmla="*/ 2147483646 h 1536"/>
                  <a:gd name="T28" fmla="*/ 2147483646 w 1814"/>
                  <a:gd name="T29" fmla="*/ 2147483646 h 1536"/>
                  <a:gd name="T30" fmla="*/ 2147483646 w 1814"/>
                  <a:gd name="T31" fmla="*/ 2147483646 h 1536"/>
                  <a:gd name="T32" fmla="*/ 2147483646 w 1814"/>
                  <a:gd name="T33" fmla="*/ 2147483646 h 1536"/>
                  <a:gd name="T34" fmla="*/ 2147483646 w 1814"/>
                  <a:gd name="T35" fmla="*/ 2147483646 h 1536"/>
                  <a:gd name="T36" fmla="*/ 2147483646 w 1814"/>
                  <a:gd name="T37" fmla="*/ 2147483646 h 1536"/>
                  <a:gd name="T38" fmla="*/ 2147483646 w 1814"/>
                  <a:gd name="T39" fmla="*/ 2147483646 h 1536"/>
                  <a:gd name="T40" fmla="*/ 2147483646 w 1814"/>
                  <a:gd name="T41" fmla="*/ 2147483646 h 1536"/>
                  <a:gd name="T42" fmla="*/ 2147483646 w 1814"/>
                  <a:gd name="T43" fmla="*/ 2147483646 h 1536"/>
                  <a:gd name="T44" fmla="*/ 2147483646 w 1814"/>
                  <a:gd name="T45" fmla="*/ 2147483646 h 1536"/>
                  <a:gd name="T46" fmla="*/ 2147483646 w 1814"/>
                  <a:gd name="T47" fmla="*/ 2147483646 h 1536"/>
                  <a:gd name="T48" fmla="*/ 2147483646 w 1814"/>
                  <a:gd name="T49" fmla="*/ 2147483646 h 1536"/>
                  <a:gd name="T50" fmla="*/ 2147483646 w 1814"/>
                  <a:gd name="T51" fmla="*/ 2147483646 h 1536"/>
                  <a:gd name="T52" fmla="*/ 2147483646 w 1814"/>
                  <a:gd name="T53" fmla="*/ 2147483646 h 1536"/>
                  <a:gd name="T54" fmla="*/ 2147483646 w 1814"/>
                  <a:gd name="T55" fmla="*/ 2147483646 h 1536"/>
                  <a:gd name="T56" fmla="*/ 2147483646 w 1814"/>
                  <a:gd name="T57" fmla="*/ 2147483646 h 1536"/>
                  <a:gd name="T58" fmla="*/ 2147483646 w 1814"/>
                  <a:gd name="T59" fmla="*/ 2147483646 h 1536"/>
                  <a:gd name="T60" fmla="*/ 2147483646 w 1814"/>
                  <a:gd name="T61" fmla="*/ 2147483646 h 1536"/>
                  <a:gd name="T62" fmla="*/ 2147483646 w 1814"/>
                  <a:gd name="T63" fmla="*/ 2147483646 h 1536"/>
                  <a:gd name="T64" fmla="*/ 2147483646 w 1814"/>
                  <a:gd name="T65" fmla="*/ 2147483646 h 1536"/>
                  <a:gd name="T66" fmla="*/ 2147483646 w 1814"/>
                  <a:gd name="T67" fmla="*/ 2147483646 h 1536"/>
                  <a:gd name="T68" fmla="*/ 2147483646 w 1814"/>
                  <a:gd name="T69" fmla="*/ 2147483646 h 1536"/>
                  <a:gd name="T70" fmla="*/ 2147483646 w 1814"/>
                  <a:gd name="T71" fmla="*/ 2147483646 h 1536"/>
                  <a:gd name="T72" fmla="*/ 2147483646 w 1814"/>
                  <a:gd name="T73" fmla="*/ 2147483646 h 1536"/>
                  <a:gd name="T74" fmla="*/ 2147483646 w 1814"/>
                  <a:gd name="T75" fmla="*/ 2147483646 h 1536"/>
                  <a:gd name="T76" fmla="*/ 2147483646 w 1814"/>
                  <a:gd name="T77" fmla="*/ 2147483646 h 1536"/>
                  <a:gd name="T78" fmla="*/ 2147483646 w 1814"/>
                  <a:gd name="T79" fmla="*/ 2147483646 h 1536"/>
                  <a:gd name="T80" fmla="*/ 2147483646 w 1814"/>
                  <a:gd name="T81" fmla="*/ 2147483646 h 1536"/>
                  <a:gd name="T82" fmla="*/ 2147483646 w 1814"/>
                  <a:gd name="T83" fmla="*/ 2147483646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776;p31"/>
              <p:cNvSpPr>
                <a:spLocks/>
              </p:cNvSpPr>
              <p:nvPr/>
            </p:nvSpPr>
            <p:spPr bwMode="auto">
              <a:xfrm>
                <a:off x="4799737" y="3863690"/>
                <a:ext cx="1238467" cy="1188415"/>
              </a:xfrm>
              <a:custGeom>
                <a:avLst/>
                <a:gdLst>
                  <a:gd name="T0" fmla="*/ 2147483646 w 22395"/>
                  <a:gd name="T1" fmla="*/ 2147483646 h 21477"/>
                  <a:gd name="T2" fmla="*/ 2147483646 w 22395"/>
                  <a:gd name="T3" fmla="*/ 2147483646 h 21477"/>
                  <a:gd name="T4" fmla="*/ 2147483646 w 22395"/>
                  <a:gd name="T5" fmla="*/ 2147483646 h 21477"/>
                  <a:gd name="T6" fmla="*/ 2147483646 w 22395"/>
                  <a:gd name="T7" fmla="*/ 2147483646 h 21477"/>
                  <a:gd name="T8" fmla="*/ 2147483646 w 22395"/>
                  <a:gd name="T9" fmla="*/ 2147483646 h 21477"/>
                  <a:gd name="T10" fmla="*/ 2147483646 w 22395"/>
                  <a:gd name="T11" fmla="*/ 2147483646 h 21477"/>
                  <a:gd name="T12" fmla="*/ 2147483646 w 22395"/>
                  <a:gd name="T13" fmla="*/ 2147483646 h 21477"/>
                  <a:gd name="T14" fmla="*/ 2147483646 w 22395"/>
                  <a:gd name="T15" fmla="*/ 2147483646 h 21477"/>
                  <a:gd name="T16" fmla="*/ 2147483646 w 22395"/>
                  <a:gd name="T17" fmla="*/ 2147483646 h 21477"/>
                  <a:gd name="T18" fmla="*/ 2147483646 w 22395"/>
                  <a:gd name="T19" fmla="*/ 2147483646 h 21477"/>
                  <a:gd name="T20" fmla="*/ 2147483646 w 22395"/>
                  <a:gd name="T21" fmla="*/ 2147483646 h 21477"/>
                  <a:gd name="T22" fmla="*/ 2147483646 w 22395"/>
                  <a:gd name="T23" fmla="*/ 2147483646 h 21477"/>
                  <a:gd name="T24" fmla="*/ 2147483646 w 22395"/>
                  <a:gd name="T25" fmla="*/ 2147483646 h 21477"/>
                  <a:gd name="T26" fmla="*/ 2147483646 w 22395"/>
                  <a:gd name="T27" fmla="*/ 2147483646 h 21477"/>
                  <a:gd name="T28" fmla="*/ 2147483646 w 22395"/>
                  <a:gd name="T29" fmla="*/ 2147483646 h 21477"/>
                  <a:gd name="T30" fmla="*/ 2147483646 w 22395"/>
                  <a:gd name="T31" fmla="*/ 2147483646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777;p31"/>
              <p:cNvSpPr>
                <a:spLocks/>
              </p:cNvSpPr>
              <p:nvPr/>
            </p:nvSpPr>
            <p:spPr bwMode="auto">
              <a:xfrm>
                <a:off x="4846853" y="3873783"/>
                <a:ext cx="1026446" cy="1047118"/>
              </a:xfrm>
              <a:custGeom>
                <a:avLst/>
                <a:gdLst>
                  <a:gd name="T0" fmla="*/ 2147483646 w 18583"/>
                  <a:gd name="T1" fmla="*/ 0 h 18937"/>
                  <a:gd name="T2" fmla="*/ 2147483646 w 18583"/>
                  <a:gd name="T3" fmla="*/ 2147483646 h 18937"/>
                  <a:gd name="T4" fmla="*/ 2147483646 w 18583"/>
                  <a:gd name="T5" fmla="*/ 2147483646 h 18937"/>
                  <a:gd name="T6" fmla="*/ 0 w 18583"/>
                  <a:gd name="T7" fmla="*/ 2147483646 h 18937"/>
                  <a:gd name="T8" fmla="*/ 0 w 18583"/>
                  <a:gd name="T9" fmla="*/ 2147483646 h 18937"/>
                  <a:gd name="T10" fmla="*/ 2147483646 w 18583"/>
                  <a:gd name="T11" fmla="*/ 2147483646 h 18937"/>
                  <a:gd name="T12" fmla="*/ 2147483646 w 18583"/>
                  <a:gd name="T13" fmla="*/ 2147483646 h 18937"/>
                  <a:gd name="T14" fmla="*/ 2147483646 w 18583"/>
                  <a:gd name="T15" fmla="*/ 2147483646 h 18937"/>
                  <a:gd name="T16" fmla="*/ 2147483646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778;p31"/>
              <p:cNvSpPr>
                <a:spLocks/>
              </p:cNvSpPr>
              <p:nvPr/>
            </p:nvSpPr>
            <p:spPr bwMode="auto">
              <a:xfrm>
                <a:off x="5819452" y="3941909"/>
                <a:ext cx="74039" cy="68125"/>
              </a:xfrm>
              <a:custGeom>
                <a:avLst/>
                <a:gdLst>
                  <a:gd name="T0" fmla="*/ 0 w 1377"/>
                  <a:gd name="T1" fmla="*/ 2147483646 h 1219"/>
                  <a:gd name="T2" fmla="*/ 0 w 1377"/>
                  <a:gd name="T3" fmla="*/ 2147483646 h 1219"/>
                  <a:gd name="T4" fmla="*/ 2147483646 w 1377"/>
                  <a:gd name="T5" fmla="*/ 2147483646 h 1219"/>
                  <a:gd name="T6" fmla="*/ 2147483646 w 1377"/>
                  <a:gd name="T7" fmla="*/ 2147483646 h 1219"/>
                  <a:gd name="T8" fmla="*/ 2147483646 w 1377"/>
                  <a:gd name="T9" fmla="*/ 2147483646 h 1219"/>
                  <a:gd name="T10" fmla="*/ 2147483646 w 1377"/>
                  <a:gd name="T11" fmla="*/ 2147483646 h 1219"/>
                  <a:gd name="T12" fmla="*/ 0 w 1377"/>
                  <a:gd name="T13" fmla="*/ 2147483646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779;p31"/>
              <p:cNvSpPr>
                <a:spLocks/>
              </p:cNvSpPr>
              <p:nvPr/>
            </p:nvSpPr>
            <p:spPr bwMode="auto">
              <a:xfrm>
                <a:off x="5647818" y="4113485"/>
                <a:ext cx="77403" cy="68125"/>
              </a:xfrm>
              <a:custGeom>
                <a:avLst/>
                <a:gdLst>
                  <a:gd name="T0" fmla="*/ 2147483646 w 1377"/>
                  <a:gd name="T1" fmla="*/ 2147483646 h 1259"/>
                  <a:gd name="T2" fmla="*/ 2147483646 w 1377"/>
                  <a:gd name="T3" fmla="*/ 2147483646 h 1259"/>
                  <a:gd name="T4" fmla="*/ 2147483646 w 1377"/>
                  <a:gd name="T5" fmla="*/ 2147483646 h 1259"/>
                  <a:gd name="T6" fmla="*/ 2147483646 w 1377"/>
                  <a:gd name="T7" fmla="*/ 2147483646 h 1259"/>
                  <a:gd name="T8" fmla="*/ 2147483646 w 1377"/>
                  <a:gd name="T9" fmla="*/ 2147483646 h 1259"/>
                  <a:gd name="T10" fmla="*/ 2147483646 w 1377"/>
                  <a:gd name="T11" fmla="*/ 2147483646 h 1259"/>
                  <a:gd name="T12" fmla="*/ 2147483646 w 1377"/>
                  <a:gd name="T13" fmla="*/ 2147483646 h 1259"/>
                  <a:gd name="T14" fmla="*/ 2147483646 w 1377"/>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780;p31"/>
              <p:cNvSpPr>
                <a:spLocks/>
              </p:cNvSpPr>
              <p:nvPr/>
            </p:nvSpPr>
            <p:spPr bwMode="auto">
              <a:xfrm>
                <a:off x="5775703" y="3984802"/>
                <a:ext cx="53846" cy="47941"/>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781;p31"/>
              <p:cNvSpPr>
                <a:spLocks/>
              </p:cNvSpPr>
              <p:nvPr/>
            </p:nvSpPr>
            <p:spPr bwMode="auto">
              <a:xfrm>
                <a:off x="5735318" y="4025173"/>
                <a:ext cx="57211" cy="50463"/>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782;p31"/>
              <p:cNvSpPr>
                <a:spLocks/>
              </p:cNvSpPr>
              <p:nvPr/>
            </p:nvSpPr>
            <p:spPr bwMode="auto">
              <a:xfrm>
                <a:off x="5694933" y="4065544"/>
                <a:ext cx="57211" cy="50463"/>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783;p31"/>
              <p:cNvSpPr>
                <a:spLocks/>
              </p:cNvSpPr>
              <p:nvPr/>
            </p:nvSpPr>
            <p:spPr bwMode="auto">
              <a:xfrm>
                <a:off x="5604067" y="4158902"/>
                <a:ext cx="53846" cy="47939"/>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784;p31"/>
              <p:cNvSpPr>
                <a:spLocks/>
              </p:cNvSpPr>
              <p:nvPr/>
            </p:nvSpPr>
            <p:spPr bwMode="auto">
              <a:xfrm>
                <a:off x="5563682" y="4199273"/>
                <a:ext cx="57213" cy="50463"/>
              </a:xfrm>
              <a:custGeom>
                <a:avLst/>
                <a:gdLst>
                  <a:gd name="T0" fmla="*/ 2147483646 w 994"/>
                  <a:gd name="T1" fmla="*/ 2147483646 h 914"/>
                  <a:gd name="T2" fmla="*/ 2147483646 w 994"/>
                  <a:gd name="T3" fmla="*/ 2147483646 h 914"/>
                  <a:gd name="T4" fmla="*/ 2147483646 w 994"/>
                  <a:gd name="T5" fmla="*/ 2147483646 h 914"/>
                  <a:gd name="T6" fmla="*/ 2147483646 w 994"/>
                  <a:gd name="T7" fmla="*/ 2147483646 h 914"/>
                  <a:gd name="T8" fmla="*/ 2147483646 w 994"/>
                  <a:gd name="T9" fmla="*/ 2147483646 h 914"/>
                  <a:gd name="T10" fmla="*/ 2147483646 w 994"/>
                  <a:gd name="T11" fmla="*/ 2147483646 h 914"/>
                  <a:gd name="T12" fmla="*/ 2147483646 w 994"/>
                  <a:gd name="T13" fmla="*/ 2147483646 h 914"/>
                  <a:gd name="T14" fmla="*/ 2147483646 w 994"/>
                  <a:gd name="T15" fmla="*/ 2147483646 h 914"/>
                  <a:gd name="T16" fmla="*/ 2147483646 w 994"/>
                  <a:gd name="T17" fmla="*/ 2147483646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785;p31"/>
              <p:cNvSpPr>
                <a:spLocks/>
              </p:cNvSpPr>
              <p:nvPr/>
            </p:nvSpPr>
            <p:spPr bwMode="auto">
              <a:xfrm>
                <a:off x="5526663" y="4239644"/>
                <a:ext cx="53846" cy="50463"/>
              </a:xfrm>
              <a:custGeom>
                <a:avLst/>
                <a:gdLst>
                  <a:gd name="T0" fmla="*/ 2147483646 w 994"/>
                  <a:gd name="T1" fmla="*/ 2147483646 h 888"/>
                  <a:gd name="T2" fmla="*/ 2147483646 w 994"/>
                  <a:gd name="T3" fmla="*/ 2147483646 h 888"/>
                  <a:gd name="T4" fmla="*/ 2147483646 w 994"/>
                  <a:gd name="T5" fmla="*/ 2147483646 h 888"/>
                  <a:gd name="T6" fmla="*/ 2147483646 w 994"/>
                  <a:gd name="T7" fmla="*/ 2147483646 h 888"/>
                  <a:gd name="T8" fmla="*/ 2147483646 w 994"/>
                  <a:gd name="T9" fmla="*/ 2147483646 h 888"/>
                  <a:gd name="T10" fmla="*/ 2147483646 w 994"/>
                  <a:gd name="T11" fmla="*/ 2147483646 h 888"/>
                  <a:gd name="T12" fmla="*/ 2147483646 w 994"/>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786;p31"/>
              <p:cNvSpPr>
                <a:spLocks/>
              </p:cNvSpPr>
              <p:nvPr/>
            </p:nvSpPr>
            <p:spPr bwMode="auto">
              <a:xfrm>
                <a:off x="5432432" y="4330478"/>
                <a:ext cx="60577" cy="50463"/>
              </a:xfrm>
              <a:custGeom>
                <a:avLst/>
                <a:gdLst>
                  <a:gd name="T0" fmla="*/ 2147483646 w 1047"/>
                  <a:gd name="T1" fmla="*/ 0 h 888"/>
                  <a:gd name="T2" fmla="*/ 2147483646 w 1047"/>
                  <a:gd name="T3" fmla="*/ 2147483646 h 888"/>
                  <a:gd name="T4" fmla="*/ 2147483646 w 1047"/>
                  <a:gd name="T5" fmla="*/ 2147483646 h 888"/>
                  <a:gd name="T6" fmla="*/ 2147483646 w 1047"/>
                  <a:gd name="T7" fmla="*/ 2147483646 h 888"/>
                  <a:gd name="T8" fmla="*/ 2147483646 w 1047"/>
                  <a:gd name="T9" fmla="*/ 2147483646 h 888"/>
                  <a:gd name="T10" fmla="*/ 2147483646 w 1047"/>
                  <a:gd name="T11" fmla="*/ 0 h 888"/>
                  <a:gd name="T12" fmla="*/ 2147483646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787;p31"/>
              <p:cNvSpPr>
                <a:spLocks/>
              </p:cNvSpPr>
              <p:nvPr/>
            </p:nvSpPr>
            <p:spPr bwMode="auto">
              <a:xfrm>
                <a:off x="5395412" y="4370849"/>
                <a:ext cx="53846" cy="50463"/>
              </a:xfrm>
              <a:custGeom>
                <a:avLst/>
                <a:gdLst>
                  <a:gd name="T0" fmla="*/ 2147483646 w 994"/>
                  <a:gd name="T1" fmla="*/ 2147483646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2147483646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788;p31"/>
              <p:cNvSpPr>
                <a:spLocks/>
              </p:cNvSpPr>
              <p:nvPr/>
            </p:nvSpPr>
            <p:spPr bwMode="auto">
              <a:xfrm>
                <a:off x="5355027" y="4413742"/>
                <a:ext cx="53846" cy="47941"/>
              </a:xfrm>
              <a:custGeom>
                <a:avLst/>
                <a:gdLst>
                  <a:gd name="T0" fmla="*/ 0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0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789;p31"/>
              <p:cNvSpPr>
                <a:spLocks/>
              </p:cNvSpPr>
              <p:nvPr/>
            </p:nvSpPr>
            <p:spPr bwMode="auto">
              <a:xfrm>
                <a:off x="5267527" y="4504576"/>
                <a:ext cx="53846" cy="50463"/>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790;p31"/>
              <p:cNvSpPr>
                <a:spLocks/>
              </p:cNvSpPr>
              <p:nvPr/>
            </p:nvSpPr>
            <p:spPr bwMode="auto">
              <a:xfrm>
                <a:off x="5223778" y="4544947"/>
                <a:ext cx="57211" cy="50463"/>
              </a:xfrm>
              <a:custGeom>
                <a:avLst/>
                <a:gdLst>
                  <a:gd name="T0" fmla="*/ 2147483646 w 1047"/>
                  <a:gd name="T1" fmla="*/ 0 h 914"/>
                  <a:gd name="T2" fmla="*/ 2147483646 w 1047"/>
                  <a:gd name="T3" fmla="*/ 2147483646 h 914"/>
                  <a:gd name="T4" fmla="*/ 2147483646 w 1047"/>
                  <a:gd name="T5" fmla="*/ 2147483646 h 914"/>
                  <a:gd name="T6" fmla="*/ 2147483646 w 1047"/>
                  <a:gd name="T7" fmla="*/ 2147483646 h 914"/>
                  <a:gd name="T8" fmla="*/ 2147483646 w 1047"/>
                  <a:gd name="T9" fmla="*/ 2147483646 h 914"/>
                  <a:gd name="T10" fmla="*/ 2147483646 w 1047"/>
                  <a:gd name="T11" fmla="*/ 2147483646 h 914"/>
                  <a:gd name="T12" fmla="*/ 2147483646 w 1047"/>
                  <a:gd name="T13" fmla="*/ 2147483646 h 914"/>
                  <a:gd name="T14" fmla="*/ 2147483646 w 1047"/>
                  <a:gd name="T15" fmla="*/ 2147483646 h 914"/>
                  <a:gd name="T16" fmla="*/ 2147483646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791;p31"/>
              <p:cNvSpPr>
                <a:spLocks/>
              </p:cNvSpPr>
              <p:nvPr/>
            </p:nvSpPr>
            <p:spPr bwMode="auto">
              <a:xfrm>
                <a:off x="5183393" y="4587841"/>
                <a:ext cx="53846" cy="47939"/>
              </a:xfrm>
              <a:custGeom>
                <a:avLst/>
                <a:gdLst>
                  <a:gd name="T0" fmla="*/ 2147483646 w 993"/>
                  <a:gd name="T1" fmla="*/ 2147483646 h 888"/>
                  <a:gd name="T2" fmla="*/ 2147483646 w 993"/>
                  <a:gd name="T3" fmla="*/ 2147483646 h 888"/>
                  <a:gd name="T4" fmla="*/ 2147483646 w 993"/>
                  <a:gd name="T5" fmla="*/ 2147483646 h 888"/>
                  <a:gd name="T6" fmla="*/ 2147483646 w 993"/>
                  <a:gd name="T7" fmla="*/ 2147483646 h 888"/>
                  <a:gd name="T8" fmla="*/ 2147483646 w 993"/>
                  <a:gd name="T9" fmla="*/ 2147483646 h 888"/>
                  <a:gd name="T10" fmla="*/ 2147483646 w 993"/>
                  <a:gd name="T11" fmla="*/ 2147483646 h 888"/>
                  <a:gd name="T12" fmla="*/ 2147483646 w 993"/>
                  <a:gd name="T13" fmla="*/ 2147483646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792;p31"/>
              <p:cNvSpPr>
                <a:spLocks/>
              </p:cNvSpPr>
              <p:nvPr/>
            </p:nvSpPr>
            <p:spPr bwMode="auto">
              <a:xfrm>
                <a:off x="5095892" y="4678676"/>
                <a:ext cx="53846" cy="50463"/>
              </a:xfrm>
              <a:custGeom>
                <a:avLst/>
                <a:gdLst>
                  <a:gd name="T0" fmla="*/ 2147483646 w 994"/>
                  <a:gd name="T1" fmla="*/ 0 h 887"/>
                  <a:gd name="T2" fmla="*/ 2147483646 w 994"/>
                  <a:gd name="T3" fmla="*/ 2147483646 h 887"/>
                  <a:gd name="T4" fmla="*/ 2147483646 w 994"/>
                  <a:gd name="T5" fmla="*/ 2147483646 h 887"/>
                  <a:gd name="T6" fmla="*/ 2147483646 w 994"/>
                  <a:gd name="T7" fmla="*/ 2147483646 h 887"/>
                  <a:gd name="T8" fmla="*/ 2147483646 w 994"/>
                  <a:gd name="T9" fmla="*/ 2147483646 h 887"/>
                  <a:gd name="T10" fmla="*/ 2147483646 w 994"/>
                  <a:gd name="T11" fmla="*/ 0 h 887"/>
                  <a:gd name="T12" fmla="*/ 2147483646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793;p31"/>
              <p:cNvSpPr>
                <a:spLocks/>
              </p:cNvSpPr>
              <p:nvPr/>
            </p:nvSpPr>
            <p:spPr bwMode="auto">
              <a:xfrm>
                <a:off x="5055508" y="4719046"/>
                <a:ext cx="53846" cy="50463"/>
              </a:xfrm>
              <a:custGeom>
                <a:avLst/>
                <a:gdLst>
                  <a:gd name="T0" fmla="*/ 2147483646 w 994"/>
                  <a:gd name="T1" fmla="*/ 0 h 911"/>
                  <a:gd name="T2" fmla="*/ 2147483646 w 994"/>
                  <a:gd name="T3" fmla="*/ 2147483646 h 911"/>
                  <a:gd name="T4" fmla="*/ 2147483646 w 994"/>
                  <a:gd name="T5" fmla="*/ 2147483646 h 911"/>
                  <a:gd name="T6" fmla="*/ 2147483646 w 994"/>
                  <a:gd name="T7" fmla="*/ 2147483646 h 911"/>
                  <a:gd name="T8" fmla="*/ 2147483646 w 994"/>
                  <a:gd name="T9" fmla="*/ 2147483646 h 911"/>
                  <a:gd name="T10" fmla="*/ 2147483646 w 994"/>
                  <a:gd name="T11" fmla="*/ 2147483646 h 911"/>
                  <a:gd name="T12" fmla="*/ 2147483646 w 994"/>
                  <a:gd name="T13" fmla="*/ 2147483646 h 911"/>
                  <a:gd name="T14" fmla="*/ 2147483646 w 994"/>
                  <a:gd name="T15" fmla="*/ 2147483646 h 911"/>
                  <a:gd name="T16" fmla="*/ 214748364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794;p31"/>
              <p:cNvSpPr>
                <a:spLocks/>
              </p:cNvSpPr>
              <p:nvPr/>
            </p:nvSpPr>
            <p:spPr bwMode="auto">
              <a:xfrm>
                <a:off x="5011756" y="4761940"/>
                <a:ext cx="57213" cy="47941"/>
              </a:xfrm>
              <a:custGeom>
                <a:avLst/>
                <a:gdLst>
                  <a:gd name="T0" fmla="*/ 2147483646 w 993"/>
                  <a:gd name="T1" fmla="*/ 2147483646 h 875"/>
                  <a:gd name="T2" fmla="*/ 2147483646 w 993"/>
                  <a:gd name="T3" fmla="*/ 2147483646 h 875"/>
                  <a:gd name="T4" fmla="*/ 2147483646 w 993"/>
                  <a:gd name="T5" fmla="*/ 2147483646 h 875"/>
                  <a:gd name="T6" fmla="*/ 2147483646 w 993"/>
                  <a:gd name="T7" fmla="*/ 2147483646 h 875"/>
                  <a:gd name="T8" fmla="*/ 2147483646 w 993"/>
                  <a:gd name="T9" fmla="*/ 2147483646 h 875"/>
                  <a:gd name="T10" fmla="*/ 2147483646 w 993"/>
                  <a:gd name="T11" fmla="*/ 2147483646 h 875"/>
                  <a:gd name="T12" fmla="*/ 2147483646 w 993"/>
                  <a:gd name="T13" fmla="*/ 2147483646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795;p31"/>
              <p:cNvSpPr>
                <a:spLocks/>
              </p:cNvSpPr>
              <p:nvPr/>
            </p:nvSpPr>
            <p:spPr bwMode="auto">
              <a:xfrm>
                <a:off x="4924256" y="4852774"/>
                <a:ext cx="53846" cy="47941"/>
              </a:xfrm>
              <a:custGeom>
                <a:avLst/>
                <a:gdLst>
                  <a:gd name="T0" fmla="*/ 2147483646 w 994"/>
                  <a:gd name="T1" fmla="*/ 0 h 874"/>
                  <a:gd name="T2" fmla="*/ 2147483646 w 994"/>
                  <a:gd name="T3" fmla="*/ 2147483646 h 874"/>
                  <a:gd name="T4" fmla="*/ 2147483646 w 994"/>
                  <a:gd name="T5" fmla="*/ 2147483646 h 874"/>
                  <a:gd name="T6" fmla="*/ 2147483646 w 994"/>
                  <a:gd name="T7" fmla="*/ 2147483646 h 874"/>
                  <a:gd name="T8" fmla="*/ 2147483646 w 994"/>
                  <a:gd name="T9" fmla="*/ 2147483646 h 874"/>
                  <a:gd name="T10" fmla="*/ 2147483646 w 994"/>
                  <a:gd name="T11" fmla="*/ 0 h 874"/>
                  <a:gd name="T12" fmla="*/ 2147483646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796;p31"/>
              <p:cNvSpPr>
                <a:spLocks/>
              </p:cNvSpPr>
              <p:nvPr/>
            </p:nvSpPr>
            <p:spPr bwMode="auto">
              <a:xfrm>
                <a:off x="4883871" y="4893145"/>
                <a:ext cx="57213" cy="50463"/>
              </a:xfrm>
              <a:custGeom>
                <a:avLst/>
                <a:gdLst>
                  <a:gd name="T0" fmla="*/ 2147483646 w 993"/>
                  <a:gd name="T1" fmla="*/ 2147483646 h 928"/>
                  <a:gd name="T2" fmla="*/ 0 w 993"/>
                  <a:gd name="T3" fmla="*/ 2147483646 h 928"/>
                  <a:gd name="T4" fmla="*/ 0 w 993"/>
                  <a:gd name="T5" fmla="*/ 2147483646 h 928"/>
                  <a:gd name="T6" fmla="*/ 2147483646 w 993"/>
                  <a:gd name="T7" fmla="*/ 2147483646 h 928"/>
                  <a:gd name="T8" fmla="*/ 2147483646 w 993"/>
                  <a:gd name="T9" fmla="*/ 2147483646 h 928"/>
                  <a:gd name="T10" fmla="*/ 2147483646 w 993"/>
                  <a:gd name="T11" fmla="*/ 2147483646 h 928"/>
                  <a:gd name="T12" fmla="*/ 2147483646 w 993"/>
                  <a:gd name="T13" fmla="*/ 2147483646 h 928"/>
                  <a:gd name="T14" fmla="*/ 2147483646 w 993"/>
                  <a:gd name="T15" fmla="*/ 2147483646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797;p31"/>
              <p:cNvSpPr>
                <a:spLocks/>
              </p:cNvSpPr>
              <p:nvPr/>
            </p:nvSpPr>
            <p:spPr bwMode="auto">
              <a:xfrm>
                <a:off x="5479548" y="4287583"/>
                <a:ext cx="77403" cy="68126"/>
              </a:xfrm>
              <a:custGeom>
                <a:avLst/>
                <a:gdLst>
                  <a:gd name="T0" fmla="*/ 2147483646 w 1377"/>
                  <a:gd name="T1" fmla="*/ 2147483646 h 1242"/>
                  <a:gd name="T2" fmla="*/ 0 w 1377"/>
                  <a:gd name="T3" fmla="*/ 2147483646 h 1242"/>
                  <a:gd name="T4" fmla="*/ 0 w 1377"/>
                  <a:gd name="T5" fmla="*/ 2147483646 h 1242"/>
                  <a:gd name="T6" fmla="*/ 2147483646 w 1377"/>
                  <a:gd name="T7" fmla="*/ 2147483646 h 1242"/>
                  <a:gd name="T8" fmla="*/ 2147483646 w 1377"/>
                  <a:gd name="T9" fmla="*/ 2147483646 h 1242"/>
                  <a:gd name="T10" fmla="*/ 2147483646 w 1377"/>
                  <a:gd name="T11" fmla="*/ 2147483646 h 1242"/>
                  <a:gd name="T12" fmla="*/ 2147483646 w 1377"/>
                  <a:gd name="T13" fmla="*/ 2147483646 h 1242"/>
                  <a:gd name="T14" fmla="*/ 2147483646 w 1377"/>
                  <a:gd name="T15" fmla="*/ 2147483646 h 1242"/>
                  <a:gd name="T16" fmla="*/ 2147483646 w 1377"/>
                  <a:gd name="T17" fmla="*/ 2147483646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798;p31"/>
              <p:cNvSpPr>
                <a:spLocks/>
              </p:cNvSpPr>
              <p:nvPr/>
            </p:nvSpPr>
            <p:spPr bwMode="auto">
              <a:xfrm>
                <a:off x="5307911" y="4459159"/>
                <a:ext cx="77405" cy="70649"/>
              </a:xfrm>
              <a:custGeom>
                <a:avLst/>
                <a:gdLst>
                  <a:gd name="T0" fmla="*/ 2147483646 w 1377"/>
                  <a:gd name="T1" fmla="*/ 0 h 1258"/>
                  <a:gd name="T2" fmla="*/ 2147483646 w 1377"/>
                  <a:gd name="T3" fmla="*/ 2147483646 h 1258"/>
                  <a:gd name="T4" fmla="*/ 2147483646 w 1377"/>
                  <a:gd name="T5" fmla="*/ 2147483646 h 1258"/>
                  <a:gd name="T6" fmla="*/ 2147483646 w 1377"/>
                  <a:gd name="T7" fmla="*/ 2147483646 h 1258"/>
                  <a:gd name="T8" fmla="*/ 2147483646 w 1377"/>
                  <a:gd name="T9" fmla="*/ 2147483646 h 1258"/>
                  <a:gd name="T10" fmla="*/ 2147483646 w 1377"/>
                  <a:gd name="T11" fmla="*/ 2147483646 h 1258"/>
                  <a:gd name="T12" fmla="*/ 2147483646 w 1377"/>
                  <a:gd name="T13" fmla="*/ 0 h 1258"/>
                  <a:gd name="T14" fmla="*/ 2147483646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799;p31"/>
              <p:cNvSpPr>
                <a:spLocks/>
              </p:cNvSpPr>
              <p:nvPr/>
            </p:nvSpPr>
            <p:spPr bwMode="auto">
              <a:xfrm>
                <a:off x="5139641" y="4630735"/>
                <a:ext cx="77405" cy="70649"/>
              </a:xfrm>
              <a:custGeom>
                <a:avLst/>
                <a:gdLst>
                  <a:gd name="T0" fmla="*/ 2147483646 w 1430"/>
                  <a:gd name="T1" fmla="*/ 2147483646 h 1245"/>
                  <a:gd name="T2" fmla="*/ 2147483646 w 1430"/>
                  <a:gd name="T3" fmla="*/ 2147483646 h 1245"/>
                  <a:gd name="T4" fmla="*/ 2147483646 w 1430"/>
                  <a:gd name="T5" fmla="*/ 2147483646 h 1245"/>
                  <a:gd name="T6" fmla="*/ 2147483646 w 1430"/>
                  <a:gd name="T7" fmla="*/ 2147483646 h 1245"/>
                  <a:gd name="T8" fmla="*/ 2147483646 w 1430"/>
                  <a:gd name="T9" fmla="*/ 2147483646 h 1245"/>
                  <a:gd name="T10" fmla="*/ 2147483646 w 1430"/>
                  <a:gd name="T11" fmla="*/ 2147483646 h 1245"/>
                  <a:gd name="T12" fmla="*/ 2147483646 w 1430"/>
                  <a:gd name="T13" fmla="*/ 2147483646 h 1245"/>
                  <a:gd name="T14" fmla="*/ 2147483646 w 1430"/>
                  <a:gd name="T15" fmla="*/ 2147483646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800;p31"/>
              <p:cNvSpPr>
                <a:spLocks/>
              </p:cNvSpPr>
              <p:nvPr/>
            </p:nvSpPr>
            <p:spPr bwMode="auto">
              <a:xfrm>
                <a:off x="4971372" y="4804834"/>
                <a:ext cx="74039" cy="68125"/>
              </a:xfrm>
              <a:custGeom>
                <a:avLst/>
                <a:gdLst>
                  <a:gd name="T0" fmla="*/ 2147483646 w 1377"/>
                  <a:gd name="T1" fmla="*/ 2147483646 h 1245"/>
                  <a:gd name="T2" fmla="*/ 2147483646 w 1377"/>
                  <a:gd name="T3" fmla="*/ 2147483646 h 1245"/>
                  <a:gd name="T4" fmla="*/ 2147483646 w 1377"/>
                  <a:gd name="T5" fmla="*/ 2147483646 h 1245"/>
                  <a:gd name="T6" fmla="*/ 2147483646 w 1377"/>
                  <a:gd name="T7" fmla="*/ 2147483646 h 1245"/>
                  <a:gd name="T8" fmla="*/ 2147483646 w 1377"/>
                  <a:gd name="T9" fmla="*/ 2147483646 h 1245"/>
                  <a:gd name="T10" fmla="*/ 2147483646 w 1377"/>
                  <a:gd name="T11" fmla="*/ 2147483646 h 1245"/>
                  <a:gd name="T12" fmla="*/ 2147483646 w 1377"/>
                  <a:gd name="T13" fmla="*/ 2147483646 h 1245"/>
                  <a:gd name="T14" fmla="*/ 2147483646 w 1377"/>
                  <a:gd name="T15" fmla="*/ 2147483646 h 1245"/>
                  <a:gd name="T16" fmla="*/ 2147483646 w 1377"/>
                  <a:gd name="T17" fmla="*/ 2147483646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801;p31"/>
              <p:cNvSpPr/>
              <p:nvPr/>
            </p:nvSpPr>
            <p:spPr>
              <a:xfrm>
                <a:off x="5819452" y="4746801"/>
                <a:ext cx="1120679" cy="305305"/>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2" name="Google Shape;802;p31"/>
              <p:cNvSpPr/>
              <p:nvPr/>
            </p:nvSpPr>
            <p:spPr>
              <a:xfrm>
                <a:off x="5980991" y="4746801"/>
                <a:ext cx="1120679" cy="305305"/>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83" name="Google Shape;803;p31"/>
              <p:cNvSpPr>
                <a:spLocks/>
              </p:cNvSpPr>
              <p:nvPr/>
            </p:nvSpPr>
            <p:spPr bwMode="auto">
              <a:xfrm>
                <a:off x="6051666" y="4807357"/>
                <a:ext cx="1012984" cy="181668"/>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804;p31"/>
              <p:cNvSpPr>
                <a:spLocks/>
              </p:cNvSpPr>
              <p:nvPr/>
            </p:nvSpPr>
            <p:spPr bwMode="auto">
              <a:xfrm>
                <a:off x="6051666" y="4898191"/>
                <a:ext cx="1012984" cy="90834"/>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805;p31"/>
              <p:cNvSpPr>
                <a:spLocks/>
              </p:cNvSpPr>
              <p:nvPr/>
            </p:nvSpPr>
            <p:spPr bwMode="auto">
              <a:xfrm>
                <a:off x="5819452" y="4136193"/>
                <a:ext cx="1120679" cy="305305"/>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806;p31"/>
              <p:cNvSpPr>
                <a:spLocks/>
              </p:cNvSpPr>
              <p:nvPr/>
            </p:nvSpPr>
            <p:spPr bwMode="auto">
              <a:xfrm>
                <a:off x="5980991" y="4136193"/>
                <a:ext cx="1120679" cy="305305"/>
              </a:xfrm>
              <a:custGeom>
                <a:avLst/>
                <a:gdLst>
                  <a:gd name="T0" fmla="*/ 2147483646 w 20290"/>
                  <a:gd name="T1" fmla="*/ 2147483646 h 5507"/>
                  <a:gd name="T2" fmla="*/ 0 w 20290"/>
                  <a:gd name="T3" fmla="*/ 2147483646 h 5507"/>
                  <a:gd name="T4" fmla="*/ 0 w 20290"/>
                  <a:gd name="T5" fmla="*/ 2147483646 h 5507"/>
                  <a:gd name="T6" fmla="*/ 2147483646 w 20290"/>
                  <a:gd name="T7" fmla="*/ 2147483646 h 5507"/>
                  <a:gd name="T8" fmla="*/ 2147483646 w 20290"/>
                  <a:gd name="T9" fmla="*/ 2147483646 h 5507"/>
                  <a:gd name="T10" fmla="*/ 2147483646 w 20290"/>
                  <a:gd name="T11" fmla="*/ 2147483646 h 5507"/>
                  <a:gd name="T12" fmla="*/ 2147483646 w 20290"/>
                  <a:gd name="T13" fmla="*/ 2147483646 h 5507"/>
                  <a:gd name="T14" fmla="*/ 2147483646 w 20290"/>
                  <a:gd name="T15" fmla="*/ 2147483646 h 5507"/>
                  <a:gd name="T16" fmla="*/ 2147483646 w 20290"/>
                  <a:gd name="T17" fmla="*/ 2147483646 h 5507"/>
                  <a:gd name="T18" fmla="*/ 2147483646 w 20290"/>
                  <a:gd name="T19" fmla="*/ 2147483646 h 5507"/>
                  <a:gd name="T20" fmla="*/ 2147483646 w 20290"/>
                  <a:gd name="T21" fmla="*/ 2147483646 h 5507"/>
                  <a:gd name="T22" fmla="*/ 2147483646 w 20290"/>
                  <a:gd name="T23" fmla="*/ 2147483646 h 5507"/>
                  <a:gd name="T24" fmla="*/ 2147483646 w 20290"/>
                  <a:gd name="T25" fmla="*/ 2147483646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807;p31"/>
              <p:cNvSpPr>
                <a:spLocks/>
              </p:cNvSpPr>
              <p:nvPr/>
            </p:nvSpPr>
            <p:spPr bwMode="auto">
              <a:xfrm>
                <a:off x="6051666" y="4196749"/>
                <a:ext cx="1012984" cy="184192"/>
              </a:xfrm>
              <a:custGeom>
                <a:avLst/>
                <a:gdLst>
                  <a:gd name="T0" fmla="*/ 2147483646 w 18305"/>
                  <a:gd name="T1" fmla="*/ 0 h 3310"/>
                  <a:gd name="T2" fmla="*/ 2147483646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2147483646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808;p31"/>
              <p:cNvSpPr>
                <a:spLocks/>
              </p:cNvSpPr>
              <p:nvPr/>
            </p:nvSpPr>
            <p:spPr bwMode="auto">
              <a:xfrm>
                <a:off x="6051666" y="4290107"/>
                <a:ext cx="1012984" cy="90834"/>
              </a:xfrm>
              <a:custGeom>
                <a:avLst/>
                <a:gdLst>
                  <a:gd name="T0" fmla="*/ 2147483646 w 18305"/>
                  <a:gd name="T1" fmla="*/ 2147483646 h 1656"/>
                  <a:gd name="T2" fmla="*/ 2147483646 w 18305"/>
                  <a:gd name="T3" fmla="*/ 2147483646 h 1656"/>
                  <a:gd name="T4" fmla="*/ 2147483646 w 18305"/>
                  <a:gd name="T5" fmla="*/ 2147483646 h 1656"/>
                  <a:gd name="T6" fmla="*/ 2147483646 w 18305"/>
                  <a:gd name="T7" fmla="*/ 2147483646 h 1656"/>
                  <a:gd name="T8" fmla="*/ 2147483646 w 18305"/>
                  <a:gd name="T9" fmla="*/ 2147483646 h 1656"/>
                  <a:gd name="T10" fmla="*/ 2147483646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809;p31"/>
              <p:cNvSpPr/>
              <p:nvPr/>
            </p:nvSpPr>
            <p:spPr>
              <a:xfrm>
                <a:off x="5880029" y="4441497"/>
                <a:ext cx="1120679" cy="305303"/>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90" name="Google Shape;810;p31"/>
              <p:cNvSpPr>
                <a:spLocks/>
              </p:cNvSpPr>
              <p:nvPr/>
            </p:nvSpPr>
            <p:spPr bwMode="auto">
              <a:xfrm>
                <a:off x="5725221" y="4441497"/>
                <a:ext cx="1120679" cy="305303"/>
              </a:xfrm>
              <a:custGeom>
                <a:avLst/>
                <a:gdLst>
                  <a:gd name="T0" fmla="*/ 2147483646 w 20291"/>
                  <a:gd name="T1" fmla="*/ 2147483646 h 5520"/>
                  <a:gd name="T2" fmla="*/ 2147483646 w 20291"/>
                  <a:gd name="T3" fmla="*/ 2147483646 h 5520"/>
                  <a:gd name="T4" fmla="*/ 2147483646 w 20291"/>
                  <a:gd name="T5" fmla="*/ 2147483646 h 5520"/>
                  <a:gd name="T6" fmla="*/ 2147483646 w 20291"/>
                  <a:gd name="T7" fmla="*/ 2147483646 h 5520"/>
                  <a:gd name="T8" fmla="*/ 2147483646 w 20291"/>
                  <a:gd name="T9" fmla="*/ 2147483646 h 5520"/>
                  <a:gd name="T10" fmla="*/ 2147483646 w 20291"/>
                  <a:gd name="T11" fmla="*/ 2147483646 h 5520"/>
                  <a:gd name="T12" fmla="*/ 2147483646 w 20291"/>
                  <a:gd name="T13" fmla="*/ 2147483646 h 5520"/>
                  <a:gd name="T14" fmla="*/ 2147483646 w 20291"/>
                  <a:gd name="T15" fmla="*/ 2147483646 h 5520"/>
                  <a:gd name="T16" fmla="*/ 2147483646 w 20291"/>
                  <a:gd name="T17" fmla="*/ 2147483646 h 5520"/>
                  <a:gd name="T18" fmla="*/ 2147483646 w 20291"/>
                  <a:gd name="T19" fmla="*/ 2147483646 h 5520"/>
                  <a:gd name="T20" fmla="*/ 2147483646 w 20291"/>
                  <a:gd name="T21" fmla="*/ 2147483646 h 5520"/>
                  <a:gd name="T22" fmla="*/ 2147483646 w 20291"/>
                  <a:gd name="T23" fmla="*/ 2147483646 h 5520"/>
                  <a:gd name="T24" fmla="*/ 2147483646 w 20291"/>
                  <a:gd name="T25" fmla="*/ 2147483646 h 55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lnTo>
                      <a:pt x="1"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811;p31"/>
              <p:cNvSpPr>
                <a:spLocks/>
              </p:cNvSpPr>
              <p:nvPr/>
            </p:nvSpPr>
            <p:spPr bwMode="auto">
              <a:xfrm>
                <a:off x="5758875" y="4502054"/>
                <a:ext cx="1012986" cy="184191"/>
              </a:xfrm>
              <a:custGeom>
                <a:avLst/>
                <a:gdLst>
                  <a:gd name="T0" fmla="*/ 0 w 18305"/>
                  <a:gd name="T1" fmla="*/ 0 h 3310"/>
                  <a:gd name="T2" fmla="*/ 0 w 18305"/>
                  <a:gd name="T3" fmla="*/ 2147483646 h 3310"/>
                  <a:gd name="T4" fmla="*/ 2147483646 w 18305"/>
                  <a:gd name="T5" fmla="*/ 2147483646 h 3310"/>
                  <a:gd name="T6" fmla="*/ 2147483646 w 18305"/>
                  <a:gd name="T7" fmla="*/ 2147483646 h 3310"/>
                  <a:gd name="T8" fmla="*/ 2147483646 w 18305"/>
                  <a:gd name="T9" fmla="*/ 2147483646 h 3310"/>
                  <a:gd name="T10" fmla="*/ 2147483646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812;p31"/>
              <p:cNvSpPr>
                <a:spLocks/>
              </p:cNvSpPr>
              <p:nvPr/>
            </p:nvSpPr>
            <p:spPr bwMode="auto">
              <a:xfrm>
                <a:off x="5758875" y="4595410"/>
                <a:ext cx="1012986" cy="90834"/>
              </a:xfrm>
              <a:custGeom>
                <a:avLst/>
                <a:gdLst>
                  <a:gd name="T0" fmla="*/ 0 w 18305"/>
                  <a:gd name="T1" fmla="*/ 2147483646 h 1656"/>
                  <a:gd name="T2" fmla="*/ 0 w 18305"/>
                  <a:gd name="T3" fmla="*/ 2147483646 h 1656"/>
                  <a:gd name="T4" fmla="*/ 2147483646 w 18305"/>
                  <a:gd name="T5" fmla="*/ 2147483646 h 1656"/>
                  <a:gd name="T6" fmla="*/ 2147483646 w 18305"/>
                  <a:gd name="T7" fmla="*/ 2147483646 h 1656"/>
                  <a:gd name="T8" fmla="*/ 2147483646 w 18305"/>
                  <a:gd name="T9" fmla="*/ 2147483646 h 1656"/>
                  <a:gd name="T10" fmla="*/ 0 w 18305"/>
                  <a:gd name="T11" fmla="*/ 2147483646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813;p31"/>
              <p:cNvSpPr>
                <a:spLocks/>
              </p:cNvSpPr>
              <p:nvPr/>
            </p:nvSpPr>
            <p:spPr bwMode="auto">
              <a:xfrm>
                <a:off x="5486279" y="4847728"/>
                <a:ext cx="198557" cy="204378"/>
              </a:xfrm>
              <a:custGeom>
                <a:avLst/>
                <a:gdLst>
                  <a:gd name="T0" fmla="*/ 2147483646 w 3620"/>
                  <a:gd name="T1" fmla="*/ 0 h 3688"/>
                  <a:gd name="T2" fmla="*/ 0 w 3620"/>
                  <a:gd name="T3" fmla="*/ 2147483646 h 3688"/>
                  <a:gd name="T4" fmla="*/ 2147483646 w 3620"/>
                  <a:gd name="T5" fmla="*/ 2147483646 h 3688"/>
                  <a:gd name="T6" fmla="*/ 2147483646 w 3620"/>
                  <a:gd name="T7" fmla="*/ 2147483646 h 3688"/>
                  <a:gd name="T8" fmla="*/ 2147483646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814;p31"/>
              <p:cNvSpPr>
                <a:spLocks/>
              </p:cNvSpPr>
              <p:nvPr/>
            </p:nvSpPr>
            <p:spPr bwMode="auto">
              <a:xfrm>
                <a:off x="5526663" y="4989025"/>
                <a:ext cx="67308" cy="63080"/>
              </a:xfrm>
              <a:custGeom>
                <a:avLst/>
                <a:gdLst>
                  <a:gd name="T0" fmla="*/ 2147483646 w 1166"/>
                  <a:gd name="T1" fmla="*/ 0 h 1147"/>
                  <a:gd name="T2" fmla="*/ 2147483646 w 1166"/>
                  <a:gd name="T3" fmla="*/ 2147483646 h 1147"/>
                  <a:gd name="T4" fmla="*/ 2147483646 w 1166"/>
                  <a:gd name="T5" fmla="*/ 2147483646 h 1147"/>
                  <a:gd name="T6" fmla="*/ 2147483646 w 1166"/>
                  <a:gd name="T7" fmla="*/ 2147483646 h 1147"/>
                  <a:gd name="T8" fmla="*/ 2147483646 w 1166"/>
                  <a:gd name="T9" fmla="*/ 2147483646 h 1147"/>
                  <a:gd name="T10" fmla="*/ 2147483646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815;p31"/>
              <p:cNvSpPr>
                <a:spLocks/>
              </p:cNvSpPr>
              <p:nvPr/>
            </p:nvSpPr>
            <p:spPr bwMode="auto">
              <a:xfrm>
                <a:off x="5644451" y="4085729"/>
                <a:ext cx="228847" cy="151390"/>
              </a:xfrm>
              <a:custGeom>
                <a:avLst/>
                <a:gdLst>
                  <a:gd name="T0" fmla="*/ 2147483646 w 4130"/>
                  <a:gd name="T1" fmla="*/ 0 h 2753"/>
                  <a:gd name="T2" fmla="*/ 2147483646 w 4130"/>
                  <a:gd name="T3" fmla="*/ 2147483646 h 2753"/>
                  <a:gd name="T4" fmla="*/ 2147483646 w 4130"/>
                  <a:gd name="T5" fmla="*/ 2147483646 h 2753"/>
                  <a:gd name="T6" fmla="*/ 2147483646 w 4130"/>
                  <a:gd name="T7" fmla="*/ 2147483646 h 2753"/>
                  <a:gd name="T8" fmla="*/ 2147483646 w 4130"/>
                  <a:gd name="T9" fmla="*/ 2147483646 h 2753"/>
                  <a:gd name="T10" fmla="*/ 2147483646 w 4130"/>
                  <a:gd name="T11" fmla="*/ 2147483646 h 2753"/>
                  <a:gd name="T12" fmla="*/ 2147483646 w 4130"/>
                  <a:gd name="T13" fmla="*/ 2147483646 h 2753"/>
                  <a:gd name="T14" fmla="*/ 2147483646 w 4130"/>
                  <a:gd name="T15" fmla="*/ 2147483646 h 2753"/>
                  <a:gd name="T16" fmla="*/ 2147483646 w 4130"/>
                  <a:gd name="T17" fmla="*/ 2147483646 h 2753"/>
                  <a:gd name="T18" fmla="*/ 2147483646 w 4130"/>
                  <a:gd name="T19" fmla="*/ 2147483646 h 2753"/>
                  <a:gd name="T20" fmla="*/ 2147483646 w 4130"/>
                  <a:gd name="T21" fmla="*/ 2147483646 h 2753"/>
                  <a:gd name="T22" fmla="*/ 2147483646 w 4130"/>
                  <a:gd name="T23" fmla="*/ 0 h 27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816;p31"/>
              <p:cNvSpPr>
                <a:spLocks/>
              </p:cNvSpPr>
              <p:nvPr/>
            </p:nvSpPr>
            <p:spPr bwMode="auto">
              <a:xfrm>
                <a:off x="5644451" y="4136193"/>
                <a:ext cx="215386" cy="100927"/>
              </a:xfrm>
              <a:custGeom>
                <a:avLst/>
                <a:gdLst>
                  <a:gd name="T0" fmla="*/ 2147483646 w 3905"/>
                  <a:gd name="T1" fmla="*/ 2147483646 h 1814"/>
                  <a:gd name="T2" fmla="*/ 2147483646 w 3905"/>
                  <a:gd name="T3" fmla="*/ 2147483646 h 1814"/>
                  <a:gd name="T4" fmla="*/ 2147483646 w 3905"/>
                  <a:gd name="T5" fmla="*/ 2147483646 h 1814"/>
                  <a:gd name="T6" fmla="*/ 2147483646 w 3905"/>
                  <a:gd name="T7" fmla="*/ 2147483646 h 1814"/>
                  <a:gd name="T8" fmla="*/ 2147483646 w 3905"/>
                  <a:gd name="T9" fmla="*/ 2147483646 h 1814"/>
                  <a:gd name="T10" fmla="*/ 2147483646 w 3905"/>
                  <a:gd name="T11" fmla="*/ 2147483646 h 1814"/>
                  <a:gd name="T12" fmla="*/ 2147483646 w 3905"/>
                  <a:gd name="T13" fmla="*/ 2147483646 h 1814"/>
                  <a:gd name="T14" fmla="*/ 2147483646 w 3905"/>
                  <a:gd name="T15" fmla="*/ 2147483646 h 1814"/>
                  <a:gd name="T16" fmla="*/ 2147483646 w 3905"/>
                  <a:gd name="T17" fmla="*/ 2147483646 h 1814"/>
                  <a:gd name="T18" fmla="*/ 2147483646 w 3905"/>
                  <a:gd name="T19" fmla="*/ 2147483646 h 1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817;p31"/>
              <p:cNvSpPr>
                <a:spLocks/>
              </p:cNvSpPr>
              <p:nvPr/>
            </p:nvSpPr>
            <p:spPr bwMode="auto">
              <a:xfrm>
                <a:off x="5627625" y="4232073"/>
                <a:ext cx="212019" cy="688827"/>
              </a:xfrm>
              <a:custGeom>
                <a:avLst/>
                <a:gdLst>
                  <a:gd name="T0" fmla="*/ 2147483646 w 3799"/>
                  <a:gd name="T1" fmla="*/ 0 h 12455"/>
                  <a:gd name="T2" fmla="*/ 0 w 3799"/>
                  <a:gd name="T3" fmla="*/ 2147483646 h 12455"/>
                  <a:gd name="T4" fmla="*/ 2147483646 w 3799"/>
                  <a:gd name="T5" fmla="*/ 2147483646 h 12455"/>
                  <a:gd name="T6" fmla="*/ 2147483646 w 3799"/>
                  <a:gd name="T7" fmla="*/ 2147483646 h 12455"/>
                  <a:gd name="T8" fmla="*/ 2147483646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818;p31"/>
              <p:cNvSpPr>
                <a:spLocks/>
              </p:cNvSpPr>
              <p:nvPr/>
            </p:nvSpPr>
            <p:spPr bwMode="auto">
              <a:xfrm>
                <a:off x="5560317" y="4216934"/>
                <a:ext cx="222116" cy="683781"/>
              </a:xfrm>
              <a:custGeom>
                <a:avLst/>
                <a:gdLst>
                  <a:gd name="T0" fmla="*/ 2147483646 w 4025"/>
                  <a:gd name="T1" fmla="*/ 0 h 12402"/>
                  <a:gd name="T2" fmla="*/ 2147483646 w 4025"/>
                  <a:gd name="T3" fmla="*/ 2147483646 h 12402"/>
                  <a:gd name="T4" fmla="*/ 2147483646 w 4025"/>
                  <a:gd name="T5" fmla="*/ 2147483646 h 12402"/>
                  <a:gd name="T6" fmla="*/ 2147483646 w 4025"/>
                  <a:gd name="T7" fmla="*/ 2147483646 h 12402"/>
                  <a:gd name="T8" fmla="*/ 2147483646 w 4025"/>
                  <a:gd name="T9" fmla="*/ 2147483646 h 12402"/>
                  <a:gd name="T10" fmla="*/ 2147483646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819;p31"/>
              <p:cNvSpPr>
                <a:spLocks/>
              </p:cNvSpPr>
              <p:nvPr/>
            </p:nvSpPr>
            <p:spPr bwMode="auto">
              <a:xfrm>
                <a:off x="5486279" y="4201795"/>
                <a:ext cx="225481" cy="673688"/>
              </a:xfrm>
              <a:custGeom>
                <a:avLst/>
                <a:gdLst>
                  <a:gd name="T0" fmla="*/ 2147483646 w 4077"/>
                  <a:gd name="T1" fmla="*/ 0 h 12190"/>
                  <a:gd name="T2" fmla="*/ 0 w 4077"/>
                  <a:gd name="T3" fmla="*/ 2147483646 h 12190"/>
                  <a:gd name="T4" fmla="*/ 0 w 4077"/>
                  <a:gd name="T5" fmla="*/ 2147483646 h 12190"/>
                  <a:gd name="T6" fmla="*/ 2147483646 w 4077"/>
                  <a:gd name="T7" fmla="*/ 2147483646 h 12190"/>
                  <a:gd name="T8" fmla="*/ 2147483646 w 4077"/>
                  <a:gd name="T9" fmla="*/ 2147483646 h 12190"/>
                  <a:gd name="T10" fmla="*/ 2147483646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820;p31"/>
              <p:cNvSpPr>
                <a:spLocks/>
              </p:cNvSpPr>
              <p:nvPr/>
            </p:nvSpPr>
            <p:spPr bwMode="auto">
              <a:xfrm>
                <a:off x="5617528" y="4166471"/>
                <a:ext cx="238944" cy="161483"/>
              </a:xfrm>
              <a:custGeom>
                <a:avLst/>
                <a:gdLst>
                  <a:gd name="T0" fmla="*/ 2147483646 w 4355"/>
                  <a:gd name="T1" fmla="*/ 0 h 2926"/>
                  <a:gd name="T2" fmla="*/ 2147483646 w 4355"/>
                  <a:gd name="T3" fmla="*/ 2147483646 h 2926"/>
                  <a:gd name="T4" fmla="*/ 2147483646 w 4355"/>
                  <a:gd name="T5" fmla="*/ 2147483646 h 2926"/>
                  <a:gd name="T6" fmla="*/ 2147483646 w 4355"/>
                  <a:gd name="T7" fmla="*/ 2147483646 h 2926"/>
                  <a:gd name="T8" fmla="*/ 2147483646 w 4355"/>
                  <a:gd name="T9" fmla="*/ 2147483646 h 2926"/>
                  <a:gd name="T10" fmla="*/ 2147483646 w 4355"/>
                  <a:gd name="T11" fmla="*/ 2147483646 h 2926"/>
                  <a:gd name="T12" fmla="*/ 2147483646 w 4355"/>
                  <a:gd name="T13" fmla="*/ 2147483646 h 2926"/>
                  <a:gd name="T14" fmla="*/ 2147483646 w 4355"/>
                  <a:gd name="T15" fmla="*/ 2147483646 h 2926"/>
                  <a:gd name="T16" fmla="*/ 2147483646 w 4355"/>
                  <a:gd name="T17" fmla="*/ 2147483646 h 2926"/>
                  <a:gd name="T18" fmla="*/ 2147483646 w 4355"/>
                  <a:gd name="T19" fmla="*/ 2147483646 h 2926"/>
                  <a:gd name="T20" fmla="*/ 2147483646 w 4355"/>
                  <a:gd name="T21" fmla="*/ 2147483646 h 2926"/>
                  <a:gd name="T22" fmla="*/ 2147483646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821;p31"/>
              <p:cNvSpPr>
                <a:spLocks/>
              </p:cNvSpPr>
              <p:nvPr/>
            </p:nvSpPr>
            <p:spPr bwMode="auto">
              <a:xfrm>
                <a:off x="5627625" y="4166471"/>
                <a:ext cx="228847" cy="108497"/>
              </a:xfrm>
              <a:custGeom>
                <a:avLst/>
                <a:gdLst>
                  <a:gd name="T0" fmla="*/ 2147483646 w 4130"/>
                  <a:gd name="T1" fmla="*/ 0 h 1933"/>
                  <a:gd name="T2" fmla="*/ 2147483646 w 4130"/>
                  <a:gd name="T3" fmla="*/ 2147483646 h 1933"/>
                  <a:gd name="T4" fmla="*/ 2147483646 w 4130"/>
                  <a:gd name="T5" fmla="*/ 2147483646 h 1933"/>
                  <a:gd name="T6" fmla="*/ 0 w 4130"/>
                  <a:gd name="T7" fmla="*/ 2147483646 h 1933"/>
                  <a:gd name="T8" fmla="*/ 2147483646 w 4130"/>
                  <a:gd name="T9" fmla="*/ 2147483646 h 1933"/>
                  <a:gd name="T10" fmla="*/ 2147483646 w 4130"/>
                  <a:gd name="T11" fmla="*/ 2147483646 h 1933"/>
                  <a:gd name="T12" fmla="*/ 2147483646 w 4130"/>
                  <a:gd name="T13" fmla="*/ 2147483646 h 1933"/>
                  <a:gd name="T14" fmla="*/ 2147483646 w 4130"/>
                  <a:gd name="T15" fmla="*/ 2147483646 h 1933"/>
                  <a:gd name="T16" fmla="*/ 2147483646 w 4130"/>
                  <a:gd name="T17" fmla="*/ 2147483646 h 1933"/>
                  <a:gd name="T18" fmla="*/ 2147483646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822;p31"/>
              <p:cNvSpPr>
                <a:spLocks/>
              </p:cNvSpPr>
              <p:nvPr/>
            </p:nvSpPr>
            <p:spPr bwMode="auto">
              <a:xfrm>
                <a:off x="5627625" y="4161424"/>
                <a:ext cx="242309" cy="80742"/>
              </a:xfrm>
              <a:custGeom>
                <a:avLst/>
                <a:gdLst>
                  <a:gd name="T0" fmla="*/ 2147483646 w 4408"/>
                  <a:gd name="T1" fmla="*/ 0 h 1458"/>
                  <a:gd name="T2" fmla="*/ 2147483646 w 4408"/>
                  <a:gd name="T3" fmla="*/ 2147483646 h 1458"/>
                  <a:gd name="T4" fmla="*/ 2147483646 w 4408"/>
                  <a:gd name="T5" fmla="*/ 2147483646 h 1458"/>
                  <a:gd name="T6" fmla="*/ 2147483646 w 4408"/>
                  <a:gd name="T7" fmla="*/ 2147483646 h 1458"/>
                  <a:gd name="T8" fmla="*/ 2147483646 w 4408"/>
                  <a:gd name="T9" fmla="*/ 2147483646 h 1458"/>
                  <a:gd name="T10" fmla="*/ 2147483646 w 4408"/>
                  <a:gd name="T11" fmla="*/ 2147483646 h 1458"/>
                  <a:gd name="T12" fmla="*/ 2147483646 w 4408"/>
                  <a:gd name="T13" fmla="*/ 2147483646 h 1458"/>
                  <a:gd name="T14" fmla="*/ 2147483646 w 4408"/>
                  <a:gd name="T15" fmla="*/ 2147483646 h 1458"/>
                  <a:gd name="T16" fmla="*/ 214748364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823;p31"/>
              <p:cNvSpPr>
                <a:spLocks/>
              </p:cNvSpPr>
              <p:nvPr/>
            </p:nvSpPr>
            <p:spPr bwMode="auto">
              <a:xfrm>
                <a:off x="5604067" y="4252259"/>
                <a:ext cx="245675" cy="80742"/>
              </a:xfrm>
              <a:custGeom>
                <a:avLst/>
                <a:gdLst>
                  <a:gd name="T0" fmla="*/ 2147483646 w 4421"/>
                  <a:gd name="T1" fmla="*/ 2147483646 h 1445"/>
                  <a:gd name="T2" fmla="*/ 2147483646 w 4421"/>
                  <a:gd name="T3" fmla="*/ 2147483646 h 1445"/>
                  <a:gd name="T4" fmla="*/ 2147483646 w 4421"/>
                  <a:gd name="T5" fmla="*/ 2147483646 h 1445"/>
                  <a:gd name="T6" fmla="*/ 2147483646 w 4421"/>
                  <a:gd name="T7" fmla="*/ 2147483646 h 1445"/>
                  <a:gd name="T8" fmla="*/ 2147483646 w 4421"/>
                  <a:gd name="T9" fmla="*/ 2147483646 h 1445"/>
                  <a:gd name="T10" fmla="*/ 2147483646 w 4421"/>
                  <a:gd name="T11" fmla="*/ 2147483646 h 1445"/>
                  <a:gd name="T12" fmla="*/ 2147483646 w 4421"/>
                  <a:gd name="T13" fmla="*/ 2147483646 h 1445"/>
                  <a:gd name="T14" fmla="*/ 2147483646 w 4421"/>
                  <a:gd name="T15" fmla="*/ 2147483646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824;p31"/>
              <p:cNvSpPr>
                <a:spLocks/>
              </p:cNvSpPr>
              <p:nvPr/>
            </p:nvSpPr>
            <p:spPr bwMode="auto">
              <a:xfrm>
                <a:off x="6374744" y="3457460"/>
                <a:ext cx="158173" cy="234654"/>
              </a:xfrm>
              <a:custGeom>
                <a:avLst/>
                <a:gdLst>
                  <a:gd name="T0" fmla="*/ 2147483646 w 2860"/>
                  <a:gd name="T1" fmla="*/ 0 h 4232"/>
                  <a:gd name="T2" fmla="*/ 2147483646 w 2860"/>
                  <a:gd name="T3" fmla="*/ 2147483646 h 4232"/>
                  <a:gd name="T4" fmla="*/ 2147483646 w 2860"/>
                  <a:gd name="T5" fmla="*/ 2147483646 h 4232"/>
                  <a:gd name="T6" fmla="*/ 2147483646 w 2860"/>
                  <a:gd name="T7" fmla="*/ 2147483646 h 4232"/>
                  <a:gd name="T8" fmla="*/ 2147483646 w 2860"/>
                  <a:gd name="T9" fmla="*/ 2147483646 h 4232"/>
                  <a:gd name="T10" fmla="*/ 2147483646 w 2860"/>
                  <a:gd name="T11" fmla="*/ 2147483646 h 4232"/>
                  <a:gd name="T12" fmla="*/ 2147483646 w 2860"/>
                  <a:gd name="T13" fmla="*/ 2147483646 h 4232"/>
                  <a:gd name="T14" fmla="*/ 2147483646 w 2860"/>
                  <a:gd name="T15" fmla="*/ 2147483646 h 4232"/>
                  <a:gd name="T16" fmla="*/ 2147483646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825;p31"/>
              <p:cNvSpPr/>
              <p:nvPr/>
            </p:nvSpPr>
            <p:spPr>
              <a:xfrm>
                <a:off x="6179551" y="3608850"/>
                <a:ext cx="528367" cy="5273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06" name="Google Shape;826;p31"/>
              <p:cNvSpPr/>
              <p:nvPr/>
            </p:nvSpPr>
            <p:spPr>
              <a:xfrm>
                <a:off x="6243492" y="3659314"/>
                <a:ext cx="205290" cy="146344"/>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207" name="Google Shape;827;p31"/>
              <p:cNvSpPr/>
              <p:nvPr/>
            </p:nvSpPr>
            <p:spPr>
              <a:xfrm>
                <a:off x="6189646" y="3719870"/>
                <a:ext cx="518271" cy="416323"/>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98" name="Google Shape;828;p31"/>
            <p:cNvSpPr>
              <a:spLocks/>
            </p:cNvSpPr>
            <p:nvPr/>
          </p:nvSpPr>
          <p:spPr bwMode="auto">
            <a:xfrm>
              <a:off x="5641385" y="4715863"/>
              <a:ext cx="205331" cy="152357"/>
            </a:xfrm>
            <a:custGeom>
              <a:avLst/>
              <a:gdLst>
                <a:gd name="T0" fmla="*/ 2147483646 w 6588"/>
                <a:gd name="T1" fmla="*/ 2147483646 h 4903"/>
                <a:gd name="T2" fmla="*/ 2147483646 w 6588"/>
                <a:gd name="T3" fmla="*/ 2147483646 h 4903"/>
                <a:gd name="T4" fmla="*/ 2147483646 w 6588"/>
                <a:gd name="T5" fmla="*/ 2147483646 h 4903"/>
                <a:gd name="T6" fmla="*/ 2147483646 w 6588"/>
                <a:gd name="T7" fmla="*/ 2147483646 h 4903"/>
                <a:gd name="T8" fmla="*/ 2147483646 w 6588"/>
                <a:gd name="T9" fmla="*/ 2147483646 h 4903"/>
                <a:gd name="T10" fmla="*/ 2147483646 w 6588"/>
                <a:gd name="T11" fmla="*/ 2147483646 h 4903"/>
                <a:gd name="T12" fmla="*/ 2147483646 w 6588"/>
                <a:gd name="T13" fmla="*/ 2147483646 h 4903"/>
                <a:gd name="T14" fmla="*/ 2147483646 w 6588"/>
                <a:gd name="T15" fmla="*/ 2147483646 h 4903"/>
                <a:gd name="T16" fmla="*/ 2147483646 w 6588"/>
                <a:gd name="T17" fmla="*/ 2147483646 h 4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829;p31"/>
            <p:cNvSpPr>
              <a:spLocks/>
            </p:cNvSpPr>
            <p:nvPr/>
          </p:nvSpPr>
          <p:spPr bwMode="auto">
            <a:xfrm>
              <a:off x="5768394" y="4250855"/>
              <a:ext cx="622343" cy="512619"/>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830;p31"/>
            <p:cNvSpPr>
              <a:spLocks/>
            </p:cNvSpPr>
            <p:nvPr/>
          </p:nvSpPr>
          <p:spPr bwMode="auto">
            <a:xfrm>
              <a:off x="5768394" y="4250855"/>
              <a:ext cx="622343" cy="512619"/>
            </a:xfrm>
            <a:custGeom>
              <a:avLst/>
              <a:gdLst>
                <a:gd name="T0" fmla="*/ 2147483646 w 20032"/>
                <a:gd name="T1" fmla="*/ 2147483646 h 16500"/>
                <a:gd name="T2" fmla="*/ 2147483646 w 20032"/>
                <a:gd name="T3" fmla="*/ 2147483646 h 16500"/>
                <a:gd name="T4" fmla="*/ 2147483646 w 20032"/>
                <a:gd name="T5" fmla="*/ 2147483646 h 16500"/>
                <a:gd name="T6" fmla="*/ 2147483646 w 20032"/>
                <a:gd name="T7" fmla="*/ 2147483646 h 16500"/>
                <a:gd name="T8" fmla="*/ 2147483646 w 20032"/>
                <a:gd name="T9" fmla="*/ 2147483646 h 16500"/>
                <a:gd name="T10" fmla="*/ 2147483646 w 20032"/>
                <a:gd name="T11" fmla="*/ 2147483646 h 16500"/>
                <a:gd name="T12" fmla="*/ 2147483646 w 20032"/>
                <a:gd name="T13" fmla="*/ 2147483646 h 16500"/>
                <a:gd name="T14" fmla="*/ 2147483646 w 20032"/>
                <a:gd name="T15" fmla="*/ 2147483646 h 16500"/>
                <a:gd name="T16" fmla="*/ 2147483646 w 20032"/>
                <a:gd name="T17" fmla="*/ 2147483646 h 16500"/>
                <a:gd name="T18" fmla="*/ 2147483646 w 20032"/>
                <a:gd name="T19" fmla="*/ 2147483646 h 16500"/>
                <a:gd name="T20" fmla="*/ 2147483646 w 20032"/>
                <a:gd name="T21" fmla="*/ 2147483646 h 16500"/>
                <a:gd name="T22" fmla="*/ 2147483646 w 20032"/>
                <a:gd name="T23" fmla="*/ 2147483646 h 16500"/>
                <a:gd name="T24" fmla="*/ 2147483646 w 20032"/>
                <a:gd name="T25" fmla="*/ 2147483646 h 16500"/>
                <a:gd name="T26" fmla="*/ 2147483646 w 20032"/>
                <a:gd name="T27" fmla="*/ 2147483646 h 16500"/>
                <a:gd name="T28" fmla="*/ 2147483646 w 20032"/>
                <a:gd name="T29" fmla="*/ 2147483646 h 16500"/>
                <a:gd name="T30" fmla="*/ 2147483646 w 20032"/>
                <a:gd name="T31" fmla="*/ 2147483646 h 16500"/>
                <a:gd name="T32" fmla="*/ 2147483646 w 20032"/>
                <a:gd name="T33" fmla="*/ 2147483646 h 16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831;p31"/>
            <p:cNvSpPr>
              <a:spLocks/>
            </p:cNvSpPr>
            <p:nvPr/>
          </p:nvSpPr>
          <p:spPr bwMode="auto">
            <a:xfrm>
              <a:off x="5802263" y="4428605"/>
              <a:ext cx="436063" cy="334869"/>
            </a:xfrm>
            <a:custGeom>
              <a:avLst/>
              <a:gdLst>
                <a:gd name="T0" fmla="*/ 2147483646 w 14016"/>
                <a:gd name="T1" fmla="*/ 0 h 10789"/>
                <a:gd name="T2" fmla="*/ 2147483646 w 14016"/>
                <a:gd name="T3" fmla="*/ 2147483646 h 10789"/>
                <a:gd name="T4" fmla="*/ 2147483646 w 14016"/>
                <a:gd name="T5" fmla="*/ 2147483646 h 10789"/>
                <a:gd name="T6" fmla="*/ 2147483646 w 14016"/>
                <a:gd name="T7" fmla="*/ 2147483646 h 10789"/>
                <a:gd name="T8" fmla="*/ 2147483646 w 14016"/>
                <a:gd name="T9" fmla="*/ 2147483646 h 10789"/>
                <a:gd name="T10" fmla="*/ 2147483646 w 14016"/>
                <a:gd name="T11" fmla="*/ 2147483646 h 10789"/>
                <a:gd name="T12" fmla="*/ 2147483646 w 14016"/>
                <a:gd name="T13" fmla="*/ 2147483646 h 10789"/>
                <a:gd name="T14" fmla="*/ 2147483646 w 14016"/>
                <a:gd name="T15" fmla="*/ 2147483646 h 10789"/>
                <a:gd name="T16" fmla="*/ 2147483646 w 14016"/>
                <a:gd name="T17" fmla="*/ 2147483646 h 10789"/>
                <a:gd name="T18" fmla="*/ 2147483646 w 14016"/>
                <a:gd name="T19" fmla="*/ 2147483646 h 10789"/>
                <a:gd name="T20" fmla="*/ 2147483646 w 14016"/>
                <a:gd name="T21" fmla="*/ 0 h 10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832;p31"/>
            <p:cNvSpPr>
              <a:spLocks/>
            </p:cNvSpPr>
            <p:nvPr/>
          </p:nvSpPr>
          <p:spPr bwMode="auto">
            <a:xfrm>
              <a:off x="5992776" y="3849331"/>
              <a:ext cx="436063" cy="325346"/>
            </a:xfrm>
            <a:custGeom>
              <a:avLst/>
              <a:gdLst>
                <a:gd name="T0" fmla="*/ 2147483646 w 14016"/>
                <a:gd name="T1" fmla="*/ 0 h 10487"/>
                <a:gd name="T2" fmla="*/ 2147483646 w 14016"/>
                <a:gd name="T3" fmla="*/ 2147483646 h 10487"/>
                <a:gd name="T4" fmla="*/ 2147483646 w 14016"/>
                <a:gd name="T5" fmla="*/ 2147483646 h 10487"/>
                <a:gd name="T6" fmla="*/ 2147483646 w 14016"/>
                <a:gd name="T7" fmla="*/ 2147483646 h 10487"/>
                <a:gd name="T8" fmla="*/ 0 w 14016"/>
                <a:gd name="T9" fmla="*/ 2147483646 h 10487"/>
                <a:gd name="T10" fmla="*/ 2147483646 w 14016"/>
                <a:gd name="T11" fmla="*/ 2147483646 h 10487"/>
                <a:gd name="T12" fmla="*/ 2147483646 w 14016"/>
                <a:gd name="T13" fmla="*/ 2147483646 h 10487"/>
                <a:gd name="T14" fmla="*/ 2147483646 w 14016"/>
                <a:gd name="T15" fmla="*/ 2147483646 h 10487"/>
                <a:gd name="T16" fmla="*/ 2147483646 w 14016"/>
                <a:gd name="T17" fmla="*/ 2147483646 h 10487"/>
                <a:gd name="T18" fmla="*/ 2147483646 w 14016"/>
                <a:gd name="T19" fmla="*/ 2147483646 h 10487"/>
                <a:gd name="T20" fmla="*/ 2147483646 w 14016"/>
                <a:gd name="T21" fmla="*/ 0 h 104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833;p31"/>
            <p:cNvSpPr>
              <a:spLocks/>
            </p:cNvSpPr>
            <p:nvPr/>
          </p:nvSpPr>
          <p:spPr bwMode="auto">
            <a:xfrm>
              <a:off x="6107084" y="3869962"/>
              <a:ext cx="177812" cy="306302"/>
            </a:xfrm>
            <a:custGeom>
              <a:avLst/>
              <a:gdLst>
                <a:gd name="T0" fmla="*/ 2147483646 w 5748"/>
                <a:gd name="T1" fmla="*/ 0 h 9814"/>
                <a:gd name="T2" fmla="*/ 2147483646 w 5748"/>
                <a:gd name="T3" fmla="*/ 0 h 9814"/>
                <a:gd name="T4" fmla="*/ 2147483646 w 5748"/>
                <a:gd name="T5" fmla="*/ 2147483646 h 9814"/>
                <a:gd name="T6" fmla="*/ 2147483646 w 5748"/>
                <a:gd name="T7" fmla="*/ 2147483646 h 9814"/>
                <a:gd name="T8" fmla="*/ 2147483646 w 5748"/>
                <a:gd name="T9" fmla="*/ 2147483646 h 9814"/>
                <a:gd name="T10" fmla="*/ 2147483646 w 5748"/>
                <a:gd name="T11" fmla="*/ 2147483646 h 9814"/>
                <a:gd name="T12" fmla="*/ 2147483646 w 5748"/>
                <a:gd name="T13" fmla="*/ 2147483646 h 9814"/>
                <a:gd name="T14" fmla="*/ 2147483646 w 5748"/>
                <a:gd name="T15" fmla="*/ 2147483646 h 9814"/>
                <a:gd name="T16" fmla="*/ 2147483646 w 5748"/>
                <a:gd name="T17" fmla="*/ 2147483646 h 9814"/>
                <a:gd name="T18" fmla="*/ 2147483646 w 5748"/>
                <a:gd name="T19" fmla="*/ 0 h 9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834;p31"/>
            <p:cNvSpPr>
              <a:spLocks/>
            </p:cNvSpPr>
            <p:nvPr/>
          </p:nvSpPr>
          <p:spPr bwMode="auto">
            <a:xfrm>
              <a:off x="6174822" y="3779501"/>
              <a:ext cx="440297" cy="506270"/>
            </a:xfrm>
            <a:custGeom>
              <a:avLst/>
              <a:gdLst>
                <a:gd name="T0" fmla="*/ 2147483646 w 14151"/>
                <a:gd name="T1" fmla="*/ 0 h 16292"/>
                <a:gd name="T2" fmla="*/ 2147483646 w 14151"/>
                <a:gd name="T3" fmla="*/ 2147483646 h 16292"/>
                <a:gd name="T4" fmla="*/ 2147483646 w 14151"/>
                <a:gd name="T5" fmla="*/ 2147483646 h 16292"/>
                <a:gd name="T6" fmla="*/ 2147483646 w 14151"/>
                <a:gd name="T7" fmla="*/ 2147483646 h 16292"/>
                <a:gd name="T8" fmla="*/ 2147483646 w 14151"/>
                <a:gd name="T9" fmla="*/ 2147483646 h 16292"/>
                <a:gd name="T10" fmla="*/ 2147483646 w 14151"/>
                <a:gd name="T11" fmla="*/ 2147483646 h 16292"/>
                <a:gd name="T12" fmla="*/ 2147483646 w 14151"/>
                <a:gd name="T13" fmla="*/ 2147483646 h 16292"/>
                <a:gd name="T14" fmla="*/ 2147483646 w 14151"/>
                <a:gd name="T15" fmla="*/ 2147483646 h 16292"/>
                <a:gd name="T16" fmla="*/ 2147483646 w 14151"/>
                <a:gd name="T17" fmla="*/ 2147483646 h 16292"/>
                <a:gd name="T18" fmla="*/ 2147483646 w 14151"/>
                <a:gd name="T19" fmla="*/ 0 h 16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835;p31"/>
            <p:cNvSpPr>
              <a:spLocks/>
            </p:cNvSpPr>
            <p:nvPr/>
          </p:nvSpPr>
          <p:spPr bwMode="auto">
            <a:xfrm>
              <a:off x="6445774" y="3823938"/>
              <a:ext cx="169345" cy="460246"/>
            </a:xfrm>
            <a:custGeom>
              <a:avLst/>
              <a:gdLst>
                <a:gd name="T0" fmla="*/ 2147483646 w 5446"/>
                <a:gd name="T1" fmla="*/ 2147483646 h 14823"/>
                <a:gd name="T2" fmla="*/ 2147483646 w 5446"/>
                <a:gd name="T3" fmla="*/ 2147483646 h 14823"/>
                <a:gd name="T4" fmla="*/ 2147483646 w 5446"/>
                <a:gd name="T5" fmla="*/ 2147483646 h 14823"/>
                <a:gd name="T6" fmla="*/ 2147483646 w 5446"/>
                <a:gd name="T7" fmla="*/ 2147483646 h 14823"/>
                <a:gd name="T8" fmla="*/ 2147483646 w 5446"/>
                <a:gd name="T9" fmla="*/ 2147483646 h 14823"/>
                <a:gd name="T10" fmla="*/ 2147483646 w 5446"/>
                <a:gd name="T11" fmla="*/ 2147483646 h 14823"/>
                <a:gd name="T12" fmla="*/ 2147483646 w 5446"/>
                <a:gd name="T13" fmla="*/ 2147483646 h 14823"/>
                <a:gd name="T14" fmla="*/ 2147483646 w 5446"/>
                <a:gd name="T15" fmla="*/ 2147483646 h 148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836;p31"/>
            <p:cNvSpPr>
              <a:spLocks/>
            </p:cNvSpPr>
            <p:nvPr/>
          </p:nvSpPr>
          <p:spPr bwMode="auto">
            <a:xfrm>
              <a:off x="6124018" y="4195309"/>
              <a:ext cx="501685" cy="360261"/>
            </a:xfrm>
            <a:custGeom>
              <a:avLst/>
              <a:gdLst>
                <a:gd name="T0" fmla="*/ 2147483646 w 16133"/>
                <a:gd name="T1" fmla="*/ 2147483646 h 11630"/>
                <a:gd name="T2" fmla="*/ 2147483646 w 16133"/>
                <a:gd name="T3" fmla="*/ 2147483646 h 11630"/>
                <a:gd name="T4" fmla="*/ 2147483646 w 16133"/>
                <a:gd name="T5" fmla="*/ 2147483646 h 11630"/>
                <a:gd name="T6" fmla="*/ 2147483646 w 16133"/>
                <a:gd name="T7" fmla="*/ 2147483646 h 11630"/>
                <a:gd name="T8" fmla="*/ 2147483646 w 16133"/>
                <a:gd name="T9" fmla="*/ 2147483646 h 11630"/>
                <a:gd name="T10" fmla="*/ 2147483646 w 16133"/>
                <a:gd name="T11" fmla="*/ 2147483646 h 11630"/>
                <a:gd name="T12" fmla="*/ 2147483646 w 16133"/>
                <a:gd name="T13" fmla="*/ 2147483646 h 11630"/>
                <a:gd name="T14" fmla="*/ 2147483646 w 16133"/>
                <a:gd name="T15" fmla="*/ 2147483646 h 11630"/>
                <a:gd name="T16" fmla="*/ 2147483646 w 16133"/>
                <a:gd name="T17" fmla="*/ 2147483646 h 11630"/>
                <a:gd name="T18" fmla="*/ 2147483646 w 16133"/>
                <a:gd name="T19" fmla="*/ 2147483646 h 11630"/>
                <a:gd name="T20" fmla="*/ 2147483646 w 16133"/>
                <a:gd name="T21" fmla="*/ 2147483646 h 11630"/>
                <a:gd name="T22" fmla="*/ 2147483646 w 16133"/>
                <a:gd name="T23" fmla="*/ 2147483646 h 11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837;p31"/>
            <p:cNvSpPr>
              <a:spLocks/>
            </p:cNvSpPr>
            <p:nvPr/>
          </p:nvSpPr>
          <p:spPr bwMode="auto">
            <a:xfrm>
              <a:off x="6320883" y="3623970"/>
              <a:ext cx="141826" cy="252341"/>
            </a:xfrm>
            <a:custGeom>
              <a:avLst/>
              <a:gdLst>
                <a:gd name="T0" fmla="*/ 2147483646 w 4606"/>
                <a:gd name="T1" fmla="*/ 0 h 8148"/>
                <a:gd name="T2" fmla="*/ 2147483646 w 4606"/>
                <a:gd name="T3" fmla="*/ 2147483646 h 8148"/>
                <a:gd name="T4" fmla="*/ 2147483646 w 4606"/>
                <a:gd name="T5" fmla="*/ 2147483646 h 8148"/>
                <a:gd name="T6" fmla="*/ 2147483646 w 4606"/>
                <a:gd name="T7" fmla="*/ 2147483646 h 8148"/>
                <a:gd name="T8" fmla="*/ 2147483646 w 4606"/>
                <a:gd name="T9" fmla="*/ 2147483646 h 8148"/>
                <a:gd name="T10" fmla="*/ 2147483646 w 4606"/>
                <a:gd name="T11" fmla="*/ 2147483646 h 8148"/>
                <a:gd name="T12" fmla="*/ 2147483646 w 4606"/>
                <a:gd name="T13" fmla="*/ 2147483646 h 8148"/>
                <a:gd name="T14" fmla="*/ 2147483646 w 4606"/>
                <a:gd name="T15" fmla="*/ 2147483646 h 8148"/>
                <a:gd name="T16" fmla="*/ 2147483646 w 4606"/>
                <a:gd name="T17" fmla="*/ 0 h 8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838;p31"/>
            <p:cNvSpPr>
              <a:spLocks/>
            </p:cNvSpPr>
            <p:nvPr/>
          </p:nvSpPr>
          <p:spPr bwMode="auto">
            <a:xfrm>
              <a:off x="5802263" y="4763474"/>
              <a:ext cx="234967" cy="139661"/>
            </a:xfrm>
            <a:custGeom>
              <a:avLst/>
              <a:gdLst>
                <a:gd name="T0" fmla="*/ 2147483646 w 6420"/>
                <a:gd name="T1" fmla="*/ 2147483646 h 4389"/>
                <a:gd name="T2" fmla="*/ 2147483646 w 6420"/>
                <a:gd name="T3" fmla="*/ 2147483646 h 4389"/>
                <a:gd name="T4" fmla="*/ 2147483646 w 6420"/>
                <a:gd name="T5" fmla="*/ 2147483646 h 4389"/>
                <a:gd name="T6" fmla="*/ 2147483646 w 6420"/>
                <a:gd name="T7" fmla="*/ 2147483646 h 4389"/>
                <a:gd name="T8" fmla="*/ 2147483646 w 6420"/>
                <a:gd name="T9" fmla="*/ 2147483646 h 4389"/>
                <a:gd name="T10" fmla="*/ 2147483646 w 6420"/>
                <a:gd name="T11" fmla="*/ 2147483646 h 4389"/>
                <a:gd name="T12" fmla="*/ 2147483646 w 6420"/>
                <a:gd name="T13" fmla="*/ 2147483646 h 4389"/>
                <a:gd name="T14" fmla="*/ 2147483646 w 6420"/>
                <a:gd name="T15" fmla="*/ 2147483646 h 4389"/>
                <a:gd name="T16" fmla="*/ 2147483646 w 6420"/>
                <a:gd name="T17" fmla="*/ 2147483646 h 43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839;p31"/>
            <p:cNvSpPr>
              <a:spLocks/>
            </p:cNvSpPr>
            <p:nvPr/>
          </p:nvSpPr>
          <p:spPr bwMode="auto">
            <a:xfrm>
              <a:off x="5950440" y="4369885"/>
              <a:ext cx="675264" cy="458658"/>
            </a:xfrm>
            <a:custGeom>
              <a:avLst/>
              <a:gdLst>
                <a:gd name="T0" fmla="*/ 2147483646 w 21712"/>
                <a:gd name="T1" fmla="*/ 2147483646 h 14732"/>
                <a:gd name="T2" fmla="*/ 2147483646 w 21712"/>
                <a:gd name="T3" fmla="*/ 2147483646 h 14732"/>
                <a:gd name="T4" fmla="*/ 2147483646 w 21712"/>
                <a:gd name="T5" fmla="*/ 2147483646 h 14732"/>
                <a:gd name="T6" fmla="*/ 2147483646 w 21712"/>
                <a:gd name="T7" fmla="*/ 2147483646 h 14732"/>
                <a:gd name="T8" fmla="*/ 2147483646 w 21712"/>
                <a:gd name="T9" fmla="*/ 2147483646 h 14732"/>
                <a:gd name="T10" fmla="*/ 2147483646 w 21712"/>
                <a:gd name="T11" fmla="*/ 2147483646 h 14732"/>
                <a:gd name="T12" fmla="*/ 0 w 21712"/>
                <a:gd name="T13" fmla="*/ 2147483646 h 14732"/>
                <a:gd name="T14" fmla="*/ 2147483646 w 21712"/>
                <a:gd name="T15" fmla="*/ 2147483646 h 14732"/>
                <a:gd name="T16" fmla="*/ 2147483646 w 21712"/>
                <a:gd name="T17" fmla="*/ 2147483646 h 14732"/>
                <a:gd name="T18" fmla="*/ 2147483646 w 21712"/>
                <a:gd name="T19" fmla="*/ 2147483646 h 14732"/>
                <a:gd name="T20" fmla="*/ 2147483646 w 21712"/>
                <a:gd name="T21" fmla="*/ 2147483646 h 14732"/>
                <a:gd name="T22" fmla="*/ 2147483646 w 21712"/>
                <a:gd name="T23" fmla="*/ 2147483646 h 14732"/>
                <a:gd name="T24" fmla="*/ 2147483646 w 21712"/>
                <a:gd name="T25" fmla="*/ 2147483646 h 14732"/>
                <a:gd name="T26" fmla="*/ 2147483646 w 21712"/>
                <a:gd name="T27" fmla="*/ 2147483646 h 14732"/>
                <a:gd name="T28" fmla="*/ 2147483646 w 21712"/>
                <a:gd name="T29" fmla="*/ 2147483646 h 147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840;p31"/>
            <p:cNvSpPr>
              <a:spLocks/>
            </p:cNvSpPr>
            <p:nvPr/>
          </p:nvSpPr>
          <p:spPr bwMode="auto">
            <a:xfrm>
              <a:off x="6428839" y="4371471"/>
              <a:ext cx="196864" cy="274561"/>
            </a:xfrm>
            <a:custGeom>
              <a:avLst/>
              <a:gdLst>
                <a:gd name="T0" fmla="*/ 2147483646 w 6319"/>
                <a:gd name="T1" fmla="*/ 0 h 8806"/>
                <a:gd name="T2" fmla="*/ 2147483646 w 6319"/>
                <a:gd name="T3" fmla="*/ 2147483646 h 8806"/>
                <a:gd name="T4" fmla="*/ 2147483646 w 6319"/>
                <a:gd name="T5" fmla="*/ 2147483646 h 8806"/>
                <a:gd name="T6" fmla="*/ 2147483646 w 6319"/>
                <a:gd name="T7" fmla="*/ 2147483646 h 8806"/>
                <a:gd name="T8" fmla="*/ 0 w 6319"/>
                <a:gd name="T9" fmla="*/ 2147483646 h 8806"/>
                <a:gd name="T10" fmla="*/ 0 w 6319"/>
                <a:gd name="T11" fmla="*/ 2147483646 h 8806"/>
                <a:gd name="T12" fmla="*/ 2147483646 w 6319"/>
                <a:gd name="T13" fmla="*/ 2147483646 h 8806"/>
                <a:gd name="T14" fmla="*/ 2147483646 w 6319"/>
                <a:gd name="T15" fmla="*/ 2147483646 h 8806"/>
                <a:gd name="T16" fmla="*/ 2147483646 w 6319"/>
                <a:gd name="T17" fmla="*/ 2147483646 h 8806"/>
                <a:gd name="T18" fmla="*/ 2147483646 w 6319"/>
                <a:gd name="T19" fmla="*/ 2147483646 h 8806"/>
                <a:gd name="T20" fmla="*/ 2147483646 w 6319"/>
                <a:gd name="T21" fmla="*/ 2147483646 h 8806"/>
                <a:gd name="T22" fmla="*/ 2147483646 w 6319"/>
                <a:gd name="T23" fmla="*/ 2147483646 h 8806"/>
                <a:gd name="T24" fmla="*/ 2147483646 w 6319"/>
                <a:gd name="T25" fmla="*/ 0 h 8806"/>
                <a:gd name="T26" fmla="*/ 2147483646 w 6319"/>
                <a:gd name="T27" fmla="*/ 0 h 8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lnTo>
                    <a:pt x="2790"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841;p31"/>
            <p:cNvSpPr>
              <a:spLocks/>
            </p:cNvSpPr>
            <p:nvPr/>
          </p:nvSpPr>
          <p:spPr bwMode="auto">
            <a:xfrm>
              <a:off x="6477527" y="3874724"/>
              <a:ext cx="226498" cy="539598"/>
            </a:xfrm>
            <a:custGeom>
              <a:avLst/>
              <a:gdLst>
                <a:gd name="T0" fmla="*/ 2147483646 w 7294"/>
                <a:gd name="T1" fmla="*/ 0 h 17402"/>
                <a:gd name="T2" fmla="*/ 2147483646 w 7294"/>
                <a:gd name="T3" fmla="*/ 2147483646 h 17402"/>
                <a:gd name="T4" fmla="*/ 2147483646 w 7294"/>
                <a:gd name="T5" fmla="*/ 2147483646 h 17402"/>
                <a:gd name="T6" fmla="*/ 2147483646 w 7294"/>
                <a:gd name="T7" fmla="*/ 2147483646 h 17402"/>
                <a:gd name="T8" fmla="*/ 2147483646 w 7294"/>
                <a:gd name="T9" fmla="*/ 2147483646 h 17402"/>
                <a:gd name="T10" fmla="*/ 2147483646 w 7294"/>
                <a:gd name="T11" fmla="*/ 2147483646 h 17402"/>
                <a:gd name="T12" fmla="*/ 2147483646 w 7294"/>
                <a:gd name="T13" fmla="*/ 2147483646 h 17402"/>
                <a:gd name="T14" fmla="*/ 2147483646 w 7294"/>
                <a:gd name="T15" fmla="*/ 0 h 174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842;p31"/>
            <p:cNvSpPr>
              <a:spLocks/>
            </p:cNvSpPr>
            <p:nvPr/>
          </p:nvSpPr>
          <p:spPr bwMode="auto">
            <a:xfrm>
              <a:off x="6644754" y="4401626"/>
              <a:ext cx="148177" cy="95223"/>
            </a:xfrm>
            <a:custGeom>
              <a:avLst/>
              <a:gdLst>
                <a:gd name="T0" fmla="*/ 2147483646 w 4774"/>
                <a:gd name="T1" fmla="*/ 0 h 3059"/>
                <a:gd name="T2" fmla="*/ 2147483646 w 4774"/>
                <a:gd name="T3" fmla="*/ 2147483646 h 3059"/>
                <a:gd name="T4" fmla="*/ 2147483646 w 4774"/>
                <a:gd name="T5" fmla="*/ 2147483646 h 3059"/>
                <a:gd name="T6" fmla="*/ 2147483646 w 4774"/>
                <a:gd name="T7" fmla="*/ 2147483646 h 3059"/>
                <a:gd name="T8" fmla="*/ 2147483646 w 4774"/>
                <a:gd name="T9" fmla="*/ 2147483646 h 3059"/>
                <a:gd name="T10" fmla="*/ 2147483646 w 4774"/>
                <a:gd name="T11" fmla="*/ 2147483646 h 3059"/>
                <a:gd name="T12" fmla="*/ 2147483646 w 4774"/>
                <a:gd name="T13" fmla="*/ 2147483646 h 3059"/>
                <a:gd name="T14" fmla="*/ 2147483646 w 4774"/>
                <a:gd name="T15" fmla="*/ 0 h 30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843;p31"/>
            <p:cNvSpPr>
              <a:spLocks/>
            </p:cNvSpPr>
            <p:nvPr/>
          </p:nvSpPr>
          <p:spPr bwMode="auto">
            <a:xfrm>
              <a:off x="6454241" y="3754108"/>
              <a:ext cx="4234" cy="25393"/>
            </a:xfrm>
            <a:custGeom>
              <a:avLst/>
              <a:gdLst>
                <a:gd name="T0" fmla="*/ 0 w 135"/>
                <a:gd name="T1" fmla="*/ 0 h 841"/>
                <a:gd name="T2" fmla="*/ 0 w 135"/>
                <a:gd name="T3" fmla="*/ 0 h 841"/>
                <a:gd name="T4" fmla="*/ 2147483646 w 135"/>
                <a:gd name="T5" fmla="*/ 2147483646 h 841"/>
                <a:gd name="T6" fmla="*/ 2147483646 w 135"/>
                <a:gd name="T7" fmla="*/ 2147483646 h 841"/>
                <a:gd name="T8" fmla="*/ 2147483646 w 135"/>
                <a:gd name="T9" fmla="*/ 2147483646 h 841"/>
                <a:gd name="T10" fmla="*/ 0 w 135"/>
                <a:gd name="T11" fmla="*/ 0 h 8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841" extrusionOk="0">
                  <a:moveTo>
                    <a:pt x="0" y="0"/>
                  </a:moveTo>
                  <a:lnTo>
                    <a:pt x="0" y="0"/>
                  </a:lnTo>
                  <a:lnTo>
                    <a:pt x="135" y="840"/>
                  </a:lnTo>
                  <a:lnTo>
                    <a:pt x="0" y="0"/>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844;p31"/>
            <p:cNvSpPr>
              <a:spLocks/>
            </p:cNvSpPr>
            <p:nvPr/>
          </p:nvSpPr>
          <p:spPr bwMode="auto">
            <a:xfrm>
              <a:off x="6458475" y="3779501"/>
              <a:ext cx="0" cy="0"/>
            </a:xfrm>
            <a:custGeom>
              <a:avLst/>
              <a:gdLst>
                <a:gd name="T0" fmla="*/ 2147483646 w 1"/>
                <a:gd name="T1" fmla="*/ 0 h 1"/>
                <a:gd name="T2" fmla="*/ 2147483646 w 1"/>
                <a:gd name="T3" fmla="*/ 0 h 1"/>
                <a:gd name="T4" fmla="*/ 2147483646 w 1"/>
                <a:gd name="T5" fmla="*/ 0 h 1"/>
                <a:gd name="T6" fmla="*/ 0 60000 65536"/>
                <a:gd name="T7" fmla="*/ 0 60000 65536"/>
                <a:gd name="T8" fmla="*/ 0 60000 65536"/>
              </a:gdLst>
              <a:ahLst/>
              <a:cxnLst>
                <a:cxn ang="T6">
                  <a:pos x="T0" y="T1"/>
                </a:cxn>
                <a:cxn ang="T7">
                  <a:pos x="T2" y="T3"/>
                </a:cxn>
                <a:cxn ang="T8">
                  <a:pos x="T4" y="T5"/>
                </a:cxn>
              </a:cxnLst>
              <a:rect l="0" t="0" r="r" b="b"/>
              <a:pathLst>
                <a:path w="1" h="1" extrusionOk="0">
                  <a:moveTo>
                    <a:pt x="1" y="0"/>
                  </a:moveTo>
                  <a:lnTo>
                    <a:pt x="1" y="0"/>
                  </a:lnTo>
                  <a:close/>
                </a:path>
              </a:pathLst>
            </a:custGeom>
            <a:solidFill>
              <a:srgbClr val="CBAA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845;p31"/>
            <p:cNvSpPr>
              <a:spLocks/>
            </p:cNvSpPr>
            <p:nvPr/>
          </p:nvSpPr>
          <p:spPr bwMode="auto">
            <a:xfrm>
              <a:off x="6327232" y="3762043"/>
              <a:ext cx="4234" cy="22219"/>
            </a:xfrm>
            <a:custGeom>
              <a:avLst/>
              <a:gdLst>
                <a:gd name="T0" fmla="*/ 2147483646 w 136"/>
                <a:gd name="T1" fmla="*/ 2147483646 h 707"/>
                <a:gd name="T2" fmla="*/ 2147483646 w 136"/>
                <a:gd name="T3" fmla="*/ 2147483646 h 707"/>
                <a:gd name="T4" fmla="*/ 2147483646 w 136"/>
                <a:gd name="T5" fmla="*/ 2147483646 h 707"/>
                <a:gd name="T6" fmla="*/ 2147483646 w 136"/>
                <a:gd name="T7" fmla="*/ 2147483646 h 7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707" extrusionOk="0">
                  <a:moveTo>
                    <a:pt x="1" y="1"/>
                  </a:moveTo>
                  <a:lnTo>
                    <a:pt x="135" y="707"/>
                  </a:lnTo>
                  <a:lnTo>
                    <a:pt x="1" y="1"/>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846;p31"/>
            <p:cNvSpPr>
              <a:spLocks/>
            </p:cNvSpPr>
            <p:nvPr/>
          </p:nvSpPr>
          <p:spPr bwMode="auto">
            <a:xfrm>
              <a:off x="6327232" y="3754108"/>
              <a:ext cx="131242" cy="55546"/>
            </a:xfrm>
            <a:custGeom>
              <a:avLst/>
              <a:gdLst>
                <a:gd name="T0" fmla="*/ 2147483646 w 4202"/>
                <a:gd name="T1" fmla="*/ 0 h 1815"/>
                <a:gd name="T2" fmla="*/ 2147483646 w 4202"/>
                <a:gd name="T3" fmla="*/ 2147483646 h 1815"/>
                <a:gd name="T4" fmla="*/ 2147483646 w 4202"/>
                <a:gd name="T5" fmla="*/ 2147483646 h 1815"/>
                <a:gd name="T6" fmla="*/ 2147483646 w 4202"/>
                <a:gd name="T7" fmla="*/ 2147483646 h 1815"/>
                <a:gd name="T8" fmla="*/ 2147483646 w 4202"/>
                <a:gd name="T9" fmla="*/ 2147483646 h 1815"/>
                <a:gd name="T10" fmla="*/ 2147483646 w 4202"/>
                <a:gd name="T11" fmla="*/ 2147483646 h 1815"/>
                <a:gd name="T12" fmla="*/ 2147483646 w 4202"/>
                <a:gd name="T13" fmla="*/ 0 h 18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847;p31"/>
            <p:cNvSpPr>
              <a:spLocks/>
            </p:cNvSpPr>
            <p:nvPr/>
          </p:nvSpPr>
          <p:spPr bwMode="auto">
            <a:xfrm>
              <a:off x="5798029" y="2519380"/>
              <a:ext cx="1225635" cy="1242663"/>
            </a:xfrm>
            <a:custGeom>
              <a:avLst/>
              <a:gdLst>
                <a:gd name="T0" fmla="*/ 2147483646 w 39491"/>
                <a:gd name="T1" fmla="*/ 0 h 40034"/>
                <a:gd name="T2" fmla="*/ 2147483646 w 39491"/>
                <a:gd name="T3" fmla="*/ 2147483646 h 40034"/>
                <a:gd name="T4" fmla="*/ 2147483646 w 39491"/>
                <a:gd name="T5" fmla="*/ 2147483646 h 40034"/>
                <a:gd name="T6" fmla="*/ 2147483646 w 39491"/>
                <a:gd name="T7" fmla="*/ 2147483646 h 40034"/>
                <a:gd name="T8" fmla="*/ 2147483646 w 39491"/>
                <a:gd name="T9" fmla="*/ 2147483646 h 40034"/>
                <a:gd name="T10" fmla="*/ 2147483646 w 39491"/>
                <a:gd name="T11" fmla="*/ 2147483646 h 40034"/>
                <a:gd name="T12" fmla="*/ 2147483646 w 39491"/>
                <a:gd name="T13" fmla="*/ 2147483646 h 40034"/>
                <a:gd name="T14" fmla="*/ 2147483646 w 39491"/>
                <a:gd name="T15" fmla="*/ 2147483646 h 40034"/>
                <a:gd name="T16" fmla="*/ 2147483646 w 39491"/>
                <a:gd name="T17" fmla="*/ 2147483646 h 40034"/>
                <a:gd name="T18" fmla="*/ 2147483646 w 39491"/>
                <a:gd name="T19" fmla="*/ 2147483646 h 40034"/>
                <a:gd name="T20" fmla="*/ 2147483646 w 39491"/>
                <a:gd name="T21" fmla="*/ 2147483646 h 40034"/>
                <a:gd name="T22" fmla="*/ 2147483646 w 39491"/>
                <a:gd name="T23" fmla="*/ 2147483646 h 40034"/>
                <a:gd name="T24" fmla="*/ 2147483646 w 39491"/>
                <a:gd name="T25" fmla="*/ 2147483646 h 40034"/>
                <a:gd name="T26" fmla="*/ 2147483646 w 39491"/>
                <a:gd name="T27" fmla="*/ 2147483646 h 40034"/>
                <a:gd name="T28" fmla="*/ 2147483646 w 39491"/>
                <a:gd name="T29" fmla="*/ 0 h 400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848;p31"/>
            <p:cNvSpPr>
              <a:spLocks/>
            </p:cNvSpPr>
            <p:nvPr/>
          </p:nvSpPr>
          <p:spPr bwMode="auto">
            <a:xfrm>
              <a:off x="5855184" y="3349409"/>
              <a:ext cx="1024537" cy="330107"/>
            </a:xfrm>
            <a:custGeom>
              <a:avLst/>
              <a:gdLst>
                <a:gd name="T0" fmla="*/ 2147483646 w 33038"/>
                <a:gd name="T1" fmla="*/ 2147483646 h 10655"/>
                <a:gd name="T2" fmla="*/ 2147483646 w 33038"/>
                <a:gd name="T3" fmla="*/ 2147483646 h 10655"/>
                <a:gd name="T4" fmla="*/ 2147483646 w 33038"/>
                <a:gd name="T5" fmla="*/ 2147483646 h 10655"/>
                <a:gd name="T6" fmla="*/ 2147483646 w 33038"/>
                <a:gd name="T7" fmla="*/ 2147483646 h 10655"/>
                <a:gd name="T8" fmla="*/ 2147483646 w 33038"/>
                <a:gd name="T9" fmla="*/ 2147483646 h 10655"/>
                <a:gd name="T10" fmla="*/ 2147483646 w 33038"/>
                <a:gd name="T11" fmla="*/ 2147483646 h 10655"/>
                <a:gd name="T12" fmla="*/ 2147483646 w 33038"/>
                <a:gd name="T13" fmla="*/ 2147483646 h 10655"/>
                <a:gd name="T14" fmla="*/ 2147483646 w 33038"/>
                <a:gd name="T15" fmla="*/ 2147483646 h 10655"/>
                <a:gd name="T16" fmla="*/ 0 w 33038"/>
                <a:gd name="T17" fmla="*/ 2147483646 h 10655"/>
                <a:gd name="T18" fmla="*/ 0 w 33038"/>
                <a:gd name="T19" fmla="*/ 2147483646 h 10655"/>
                <a:gd name="T20" fmla="*/ 2147483646 w 33038"/>
                <a:gd name="T21" fmla="*/ 2147483646 h 10655"/>
                <a:gd name="T22" fmla="*/ 2147483646 w 33038"/>
                <a:gd name="T23" fmla="*/ 2147483646 h 10655"/>
                <a:gd name="T24" fmla="*/ 2147483646 w 33038"/>
                <a:gd name="T25" fmla="*/ 2147483646 h 10655"/>
                <a:gd name="T26" fmla="*/ 0 w 33038"/>
                <a:gd name="T27" fmla="*/ 2147483646 h 106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849;p31"/>
            <p:cNvSpPr>
              <a:spLocks/>
            </p:cNvSpPr>
            <p:nvPr/>
          </p:nvSpPr>
          <p:spPr bwMode="auto">
            <a:xfrm>
              <a:off x="5855184" y="3127221"/>
              <a:ext cx="1121911" cy="552295"/>
            </a:xfrm>
            <a:custGeom>
              <a:avLst/>
              <a:gdLst>
                <a:gd name="T0" fmla="*/ 2147483646 w 36130"/>
                <a:gd name="T1" fmla="*/ 2147483646 h 17780"/>
                <a:gd name="T2" fmla="*/ 2147483646 w 36130"/>
                <a:gd name="T3" fmla="*/ 2147483646 h 17780"/>
                <a:gd name="T4" fmla="*/ 2147483646 w 36130"/>
                <a:gd name="T5" fmla="*/ 2147483646 h 17780"/>
                <a:gd name="T6" fmla="*/ 0 w 36130"/>
                <a:gd name="T7" fmla="*/ 2147483646 h 17780"/>
                <a:gd name="T8" fmla="*/ 2147483646 w 36130"/>
                <a:gd name="T9" fmla="*/ 2147483646 h 17780"/>
                <a:gd name="T10" fmla="*/ 2147483646 w 36130"/>
                <a:gd name="T11" fmla="*/ 2147483646 h 17780"/>
                <a:gd name="T12" fmla="*/ 2147483646 w 36130"/>
                <a:gd name="T13" fmla="*/ 2147483646 h 17780"/>
                <a:gd name="T14" fmla="*/ 2147483646 w 36130"/>
                <a:gd name="T15" fmla="*/ 2147483646 h 17780"/>
                <a:gd name="T16" fmla="*/ 2147483646 w 36130"/>
                <a:gd name="T17" fmla="*/ 2147483646 h 17780"/>
                <a:gd name="T18" fmla="*/ 2147483646 w 36130"/>
                <a:gd name="T19" fmla="*/ 2147483646 h 17780"/>
                <a:gd name="T20" fmla="*/ 2147483646 w 36130"/>
                <a:gd name="T21" fmla="*/ 2147483646 h 17780"/>
                <a:gd name="T22" fmla="*/ 2147483646 w 36130"/>
                <a:gd name="T23" fmla="*/ 2147483646 h 17780"/>
                <a:gd name="T24" fmla="*/ 2147483646 w 36130"/>
                <a:gd name="T25" fmla="*/ 2147483646 h 17780"/>
                <a:gd name="T26" fmla="*/ 2147483646 w 36130"/>
                <a:gd name="T27" fmla="*/ 2147483646 h 17780"/>
                <a:gd name="T28" fmla="*/ 2147483646 w 36130"/>
                <a:gd name="T29" fmla="*/ 2147483646 h 17780"/>
                <a:gd name="T30" fmla="*/ 2147483646 w 36130"/>
                <a:gd name="T31" fmla="*/ 2147483646 h 17780"/>
                <a:gd name="T32" fmla="*/ 2147483646 w 36130"/>
                <a:gd name="T33" fmla="*/ 2147483646 h 17780"/>
                <a:gd name="T34" fmla="*/ 2147483646 w 36130"/>
                <a:gd name="T35" fmla="*/ 2147483646 h 17780"/>
                <a:gd name="T36" fmla="*/ 2147483646 w 36130"/>
                <a:gd name="T37" fmla="*/ 2147483646 h 17780"/>
                <a:gd name="T38" fmla="*/ 2147483646 w 36130"/>
                <a:gd name="T39" fmla="*/ 2147483646 h 17780"/>
                <a:gd name="T40" fmla="*/ 2147483646 w 36130"/>
                <a:gd name="T41" fmla="*/ 2147483646 h 17780"/>
                <a:gd name="T42" fmla="*/ 2147483646 w 36130"/>
                <a:gd name="T43" fmla="*/ 2147483646 h 17780"/>
                <a:gd name="T44" fmla="*/ 2147483646 w 36130"/>
                <a:gd name="T45" fmla="*/ 2147483646 h 17780"/>
                <a:gd name="T46" fmla="*/ 2147483646 w 36130"/>
                <a:gd name="T47" fmla="*/ 2147483646 h 17780"/>
                <a:gd name="T48" fmla="*/ 2147483646 w 36130"/>
                <a:gd name="T49" fmla="*/ 2147483646 h 17780"/>
                <a:gd name="T50" fmla="*/ 2147483646 w 36130"/>
                <a:gd name="T51" fmla="*/ 2147483646 h 17780"/>
                <a:gd name="T52" fmla="*/ 2147483646 w 36130"/>
                <a:gd name="T53" fmla="*/ 2147483646 h 17780"/>
                <a:gd name="T54" fmla="*/ 2147483646 w 36130"/>
                <a:gd name="T55" fmla="*/ 2147483646 h 17780"/>
                <a:gd name="T56" fmla="*/ 2147483646 w 36130"/>
                <a:gd name="T57" fmla="*/ 2147483646 h 177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cubicBezTo>
                    <a:pt x="25072" y="2085"/>
                    <a:pt x="24367" y="2522"/>
                    <a:pt x="23392" y="2522"/>
                  </a:cubicBezTo>
                  <a:cubicBezTo>
                    <a:pt x="21980" y="2522"/>
                    <a:pt x="20166" y="1681"/>
                    <a:pt x="20166" y="270"/>
                  </a:cubicBezTo>
                  <a:lnTo>
                    <a:pt x="20166" y="1"/>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850;p31"/>
            <p:cNvSpPr/>
            <p:nvPr/>
          </p:nvSpPr>
          <p:spPr>
            <a:xfrm>
              <a:off x="5641385" y="2381306"/>
              <a:ext cx="1492354" cy="1007780"/>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1" name="Google Shape;851;p31"/>
            <p:cNvSpPr>
              <a:spLocks/>
            </p:cNvSpPr>
            <p:nvPr/>
          </p:nvSpPr>
          <p:spPr bwMode="auto">
            <a:xfrm>
              <a:off x="5715474" y="3062153"/>
              <a:ext cx="8467" cy="4761"/>
            </a:xfrm>
            <a:custGeom>
              <a:avLst/>
              <a:gdLst>
                <a:gd name="T0" fmla="*/ 2147483646 w 270"/>
                <a:gd name="T1" fmla="*/ 2147483646 h 169"/>
                <a:gd name="T2" fmla="*/ 0 w 270"/>
                <a:gd name="T3" fmla="*/ 2147483646 h 169"/>
                <a:gd name="T4" fmla="*/ 2147483646 w 270"/>
                <a:gd name="T5" fmla="*/ 2147483646 h 169"/>
                <a:gd name="T6" fmla="*/ 0 60000 65536"/>
                <a:gd name="T7" fmla="*/ 0 60000 65536"/>
                <a:gd name="T8" fmla="*/ 0 60000 65536"/>
              </a:gdLst>
              <a:ahLst/>
              <a:cxnLst>
                <a:cxn ang="T6">
                  <a:pos x="T0" y="T1"/>
                </a:cxn>
                <a:cxn ang="T7">
                  <a:pos x="T2" y="T3"/>
                </a:cxn>
                <a:cxn ang="T8">
                  <a:pos x="T4" y="T5"/>
                </a:cxn>
              </a:cxnLst>
              <a:rect l="0" t="0"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852;p31"/>
            <p:cNvSpPr>
              <a:spLocks/>
            </p:cNvSpPr>
            <p:nvPr/>
          </p:nvSpPr>
          <p:spPr bwMode="auto">
            <a:xfrm>
              <a:off x="6325116" y="3197052"/>
              <a:ext cx="95256" cy="52373"/>
            </a:xfrm>
            <a:custGeom>
              <a:avLst/>
              <a:gdLst>
                <a:gd name="T0" fmla="*/ 2147483646 w 3093"/>
                <a:gd name="T1" fmla="*/ 2147483646 h 1682"/>
                <a:gd name="T2" fmla="*/ 2147483646 w 3093"/>
                <a:gd name="T3" fmla="*/ 2147483646 h 1682"/>
                <a:gd name="T4" fmla="*/ 0 w 3093"/>
                <a:gd name="T5" fmla="*/ 2147483646 h 1682"/>
                <a:gd name="T6" fmla="*/ 2147483646 w 3093"/>
                <a:gd name="T7" fmla="*/ 2147483646 h 1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853;p31"/>
            <p:cNvSpPr>
              <a:spLocks/>
            </p:cNvSpPr>
            <p:nvPr/>
          </p:nvSpPr>
          <p:spPr bwMode="auto">
            <a:xfrm>
              <a:off x="6420372" y="3127221"/>
              <a:ext cx="220149" cy="77766"/>
            </a:xfrm>
            <a:custGeom>
              <a:avLst/>
              <a:gdLst>
                <a:gd name="T0" fmla="*/ 2147483646 w 7126"/>
                <a:gd name="T1" fmla="*/ 2147483646 h 2522"/>
                <a:gd name="T2" fmla="*/ 2147483646 w 7126"/>
                <a:gd name="T3" fmla="*/ 2147483646 h 2522"/>
                <a:gd name="T4" fmla="*/ 2147483646 w 7126"/>
                <a:gd name="T5" fmla="*/ 2147483646 h 2522"/>
                <a:gd name="T6" fmla="*/ 2147483646 w 7126"/>
                <a:gd name="T7" fmla="*/ 2147483646 h 2522"/>
                <a:gd name="T8" fmla="*/ 2147483646 w 7126"/>
                <a:gd name="T9" fmla="*/ 2147483646 h 2522"/>
                <a:gd name="T10" fmla="*/ 2147483646 w 7126"/>
                <a:gd name="T11" fmla="*/ 2147483646 h 2522"/>
                <a:gd name="T12" fmla="*/ 2147483646 w 7126"/>
                <a:gd name="T13" fmla="*/ 2147483646 h 2522"/>
                <a:gd name="T14" fmla="*/ 0 w 7126"/>
                <a:gd name="T15" fmla="*/ 2147483646 h 2522"/>
                <a:gd name="T16" fmla="*/ 0 w 7126"/>
                <a:gd name="T17" fmla="*/ 2147483646 h 2522"/>
                <a:gd name="T18" fmla="*/ 2147483646 w 7126"/>
                <a:gd name="T19" fmla="*/ 2147483646 h 2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26" h="2522" extrusionOk="0">
                  <a:moveTo>
                    <a:pt x="1950" y="270"/>
                  </a:moveTo>
                  <a:cubicBezTo>
                    <a:pt x="1950" y="1681"/>
                    <a:pt x="3764" y="2522"/>
                    <a:pt x="5176" y="2522"/>
                  </a:cubicBezTo>
                  <a:cubicBezTo>
                    <a:pt x="6151" y="2522"/>
                    <a:pt x="6856" y="2085"/>
                    <a:pt x="7125" y="1412"/>
                  </a:cubicBezTo>
                  <a:cubicBezTo>
                    <a:pt x="6856" y="2085"/>
                    <a:pt x="6151" y="2522"/>
                    <a:pt x="5176" y="2522"/>
                  </a:cubicBezTo>
                  <a:cubicBezTo>
                    <a:pt x="3764" y="2522"/>
                    <a:pt x="1950" y="1681"/>
                    <a:pt x="1950" y="270"/>
                  </a:cubicBezTo>
                  <a:close/>
                  <a:moveTo>
                    <a:pt x="1950" y="1"/>
                  </a:moveTo>
                  <a:cubicBezTo>
                    <a:pt x="1378" y="841"/>
                    <a:pt x="706" y="1547"/>
                    <a:pt x="0" y="2253"/>
                  </a:cubicBezTo>
                  <a:cubicBezTo>
                    <a:pt x="706" y="1547"/>
                    <a:pt x="1378" y="841"/>
                    <a:pt x="195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854;p31"/>
            <p:cNvSpPr>
              <a:spLocks/>
            </p:cNvSpPr>
            <p:nvPr/>
          </p:nvSpPr>
          <p:spPr bwMode="auto">
            <a:xfrm>
              <a:off x="6119785" y="3187529"/>
              <a:ext cx="127009" cy="61896"/>
            </a:xfrm>
            <a:custGeom>
              <a:avLst/>
              <a:gdLst>
                <a:gd name="T0" fmla="*/ 2147483646 w 4068"/>
                <a:gd name="T1" fmla="*/ 0 h 1984"/>
                <a:gd name="T2" fmla="*/ 2147483646 w 4068"/>
                <a:gd name="T3" fmla="*/ 2147483646 h 1984"/>
                <a:gd name="T4" fmla="*/ 2147483646 w 4068"/>
                <a:gd name="T5" fmla="*/ 0 h 1984"/>
                <a:gd name="T6" fmla="*/ 2147483646 w 4068"/>
                <a:gd name="T7" fmla="*/ 0 h 19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8" h="1984" extrusionOk="0">
                  <a:moveTo>
                    <a:pt x="3933" y="0"/>
                  </a:moveTo>
                  <a:cubicBezTo>
                    <a:pt x="3093" y="1143"/>
                    <a:pt x="1413" y="1983"/>
                    <a:pt x="1" y="1983"/>
                  </a:cubicBezTo>
                  <a:cubicBezTo>
                    <a:pt x="1413" y="1983"/>
                    <a:pt x="3093" y="1143"/>
                    <a:pt x="4068" y="0"/>
                  </a:cubicBezTo>
                  <a:lnTo>
                    <a:pt x="3933" y="0"/>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855;p31"/>
            <p:cNvSpPr>
              <a:spLocks/>
            </p:cNvSpPr>
            <p:nvPr/>
          </p:nvSpPr>
          <p:spPr bwMode="auto">
            <a:xfrm>
              <a:off x="5855184" y="3344648"/>
              <a:ext cx="0" cy="4761"/>
            </a:xfrm>
            <a:custGeom>
              <a:avLst/>
              <a:gdLst>
                <a:gd name="T0" fmla="*/ 0 w 1"/>
                <a:gd name="T1" fmla="*/ 0 h 135"/>
                <a:gd name="T2" fmla="*/ 0 w 1"/>
                <a:gd name="T3" fmla="*/ 0 h 135"/>
                <a:gd name="T4" fmla="*/ 0 w 1"/>
                <a:gd name="T5" fmla="*/ 2147483646 h 135"/>
                <a:gd name="T6" fmla="*/ 0 w 1"/>
                <a:gd name="T7" fmla="*/ 2147483646 h 135"/>
                <a:gd name="T8" fmla="*/ 0 w 1"/>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0"/>
                  </a:moveTo>
                  <a:lnTo>
                    <a:pt x="0" y="0"/>
                  </a:lnTo>
                  <a:lnTo>
                    <a:pt x="0" y="135"/>
                  </a:lnTo>
                  <a:lnTo>
                    <a:pt x="0" y="0"/>
                  </a:lnTo>
                  <a:close/>
                </a:path>
              </a:pathLst>
            </a:custGeom>
            <a:solidFill>
              <a:srgbClr val="A9928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856;p31"/>
            <p:cNvSpPr>
              <a:spLocks/>
            </p:cNvSpPr>
            <p:nvPr/>
          </p:nvSpPr>
          <p:spPr bwMode="auto">
            <a:xfrm>
              <a:off x="5855184" y="3276404"/>
              <a:ext cx="42336" cy="73004"/>
            </a:xfrm>
            <a:custGeom>
              <a:avLst/>
              <a:gdLst>
                <a:gd name="T0" fmla="*/ 2147483646 w 1405"/>
                <a:gd name="T1" fmla="*/ 2147483646 h 2334"/>
                <a:gd name="T2" fmla="*/ 2147483646 w 1405"/>
                <a:gd name="T3" fmla="*/ 2147483646 h 2334"/>
                <a:gd name="T4" fmla="*/ 0 w 1405"/>
                <a:gd name="T5" fmla="*/ 2147483646 h 2334"/>
                <a:gd name="T6" fmla="*/ 0 w 1405"/>
                <a:gd name="T7" fmla="*/ 2147483646 h 2334"/>
                <a:gd name="T8" fmla="*/ 2147483646 w 1405"/>
                <a:gd name="T9" fmla="*/ 2147483646 h 2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857;p31"/>
            <p:cNvSpPr>
              <a:spLocks/>
            </p:cNvSpPr>
            <p:nvPr/>
          </p:nvSpPr>
          <p:spPr bwMode="auto">
            <a:xfrm>
              <a:off x="5658320" y="3179595"/>
              <a:ext cx="1466952" cy="209491"/>
            </a:xfrm>
            <a:custGeom>
              <a:avLst/>
              <a:gdLst>
                <a:gd name="T0" fmla="*/ 2147483646 w 47188"/>
                <a:gd name="T1" fmla="*/ 2147483646 h 6723"/>
                <a:gd name="T2" fmla="*/ 2147483646 w 47188"/>
                <a:gd name="T3" fmla="*/ 2147483646 h 6723"/>
                <a:gd name="T4" fmla="*/ 2147483646 w 47188"/>
                <a:gd name="T5" fmla="*/ 2147483646 h 6723"/>
                <a:gd name="T6" fmla="*/ 2147483646 w 47188"/>
                <a:gd name="T7" fmla="*/ 2147483646 h 6723"/>
                <a:gd name="T8" fmla="*/ 2147483646 w 47188"/>
                <a:gd name="T9" fmla="*/ 2147483646 h 6723"/>
                <a:gd name="T10" fmla="*/ 2147483646 w 47188"/>
                <a:gd name="T11" fmla="*/ 2147483646 h 6723"/>
                <a:gd name="T12" fmla="*/ 2147483646 w 47188"/>
                <a:gd name="T13" fmla="*/ 2147483646 h 6723"/>
                <a:gd name="T14" fmla="*/ 2147483646 w 47188"/>
                <a:gd name="T15" fmla="*/ 2147483646 h 6723"/>
                <a:gd name="T16" fmla="*/ 2147483646 w 47188"/>
                <a:gd name="T17" fmla="*/ 2147483646 h 6723"/>
                <a:gd name="T18" fmla="*/ 2147483646 w 47188"/>
                <a:gd name="T19" fmla="*/ 2147483646 h 6723"/>
                <a:gd name="T20" fmla="*/ 2147483646 w 47188"/>
                <a:gd name="T21" fmla="*/ 2147483646 h 6723"/>
                <a:gd name="T22" fmla="*/ 2147483646 w 47188"/>
                <a:gd name="T23" fmla="*/ 2147483646 h 6723"/>
                <a:gd name="T24" fmla="*/ 2147483646 w 47188"/>
                <a:gd name="T25" fmla="*/ 2147483646 h 6723"/>
                <a:gd name="T26" fmla="*/ 2147483646 w 47188"/>
                <a:gd name="T27" fmla="*/ 2147483646 h 6723"/>
                <a:gd name="T28" fmla="*/ 2147483646 w 47188"/>
                <a:gd name="T29" fmla="*/ 2147483646 h 6723"/>
                <a:gd name="T30" fmla="*/ 2147483646 w 47188"/>
                <a:gd name="T31" fmla="*/ 2147483646 h 6723"/>
                <a:gd name="T32" fmla="*/ 2147483646 w 47188"/>
                <a:gd name="T33" fmla="*/ 2147483646 h 6723"/>
                <a:gd name="T34" fmla="*/ 2147483646 w 47188"/>
                <a:gd name="T35" fmla="*/ 2147483646 h 6723"/>
                <a:gd name="T36" fmla="*/ 2147483646 w 47188"/>
                <a:gd name="T37" fmla="*/ 0 h 6723"/>
                <a:gd name="T38" fmla="*/ 2147483646 w 47188"/>
                <a:gd name="T39" fmla="*/ 2147483646 h 6723"/>
                <a:gd name="T40" fmla="*/ 2147483646 w 47188"/>
                <a:gd name="T41" fmla="*/ 2147483646 h 6723"/>
                <a:gd name="T42" fmla="*/ 2147483646 w 47188"/>
                <a:gd name="T43" fmla="*/ 0 h 67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188" h="6723" extrusionOk="0">
                  <a:moveTo>
                    <a:pt x="45372" y="4470"/>
                  </a:moveTo>
                  <a:cubicBezTo>
                    <a:pt x="45204" y="5613"/>
                    <a:pt x="44095" y="6722"/>
                    <a:pt x="42986" y="6722"/>
                  </a:cubicBezTo>
                  <a:lnTo>
                    <a:pt x="42683" y="6722"/>
                  </a:lnTo>
                  <a:cubicBezTo>
                    <a:pt x="42549" y="6722"/>
                    <a:pt x="42280" y="6722"/>
                    <a:pt x="42146" y="6588"/>
                  </a:cubicBez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cubicBezTo>
                    <a:pt x="46347" y="2924"/>
                    <a:pt x="47053" y="1412"/>
                    <a:pt x="47187" y="0"/>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858;p31"/>
            <p:cNvSpPr>
              <a:spLocks/>
            </p:cNvSpPr>
            <p:nvPr/>
          </p:nvSpPr>
          <p:spPr bwMode="auto">
            <a:xfrm>
              <a:off x="6968627" y="3384324"/>
              <a:ext cx="0" cy="0"/>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859;p31"/>
            <p:cNvSpPr>
              <a:spLocks/>
            </p:cNvSpPr>
            <p:nvPr/>
          </p:nvSpPr>
          <p:spPr bwMode="auto">
            <a:xfrm>
              <a:off x="6879721" y="3314494"/>
              <a:ext cx="88906" cy="69830"/>
            </a:xfrm>
            <a:custGeom>
              <a:avLst/>
              <a:gdLst>
                <a:gd name="T0" fmla="*/ 0 w 2823"/>
                <a:gd name="T1" fmla="*/ 2147483646 h 2253"/>
                <a:gd name="T2" fmla="*/ 2147483646 w 2823"/>
                <a:gd name="T3" fmla="*/ 2147483646 h 2253"/>
                <a:gd name="T4" fmla="*/ 0 w 2823"/>
                <a:gd name="T5" fmla="*/ 2147483646 h 2253"/>
                <a:gd name="T6" fmla="*/ 0 60000 65536"/>
                <a:gd name="T7" fmla="*/ 0 60000 65536"/>
                <a:gd name="T8" fmla="*/ 0 60000 65536"/>
              </a:gdLst>
              <a:ahLst/>
              <a:cxnLst>
                <a:cxn ang="T6">
                  <a:pos x="T0" y="T1"/>
                </a:cxn>
                <a:cxn ang="T7">
                  <a:pos x="T2" y="T3"/>
                </a:cxn>
                <a:cxn ang="T8">
                  <a:pos x="T4" y="T5"/>
                </a:cxn>
              </a:cxnLst>
              <a:rect l="0" t="0"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860;p31"/>
            <p:cNvSpPr/>
            <p:nvPr/>
          </p:nvSpPr>
          <p:spPr>
            <a:xfrm>
              <a:off x="5658320" y="2836791"/>
              <a:ext cx="1466952" cy="552295"/>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1" name="Google Shape;861;p31"/>
            <p:cNvSpPr>
              <a:spLocks/>
            </p:cNvSpPr>
            <p:nvPr/>
          </p:nvSpPr>
          <p:spPr bwMode="auto">
            <a:xfrm>
              <a:off x="6132486" y="3492244"/>
              <a:ext cx="179930" cy="122204"/>
            </a:xfrm>
            <a:custGeom>
              <a:avLst/>
              <a:gdLst>
                <a:gd name="T0" fmla="*/ 2147483646 w 5748"/>
                <a:gd name="T1" fmla="*/ 2147483646 h 3934"/>
                <a:gd name="T2" fmla="*/ 2147483646 w 5748"/>
                <a:gd name="T3" fmla="*/ 2147483646 h 3934"/>
                <a:gd name="T4" fmla="*/ 2147483646 w 5748"/>
                <a:gd name="T5" fmla="*/ 2147483646 h 3934"/>
                <a:gd name="T6" fmla="*/ 2147483646 w 5748"/>
                <a:gd name="T7" fmla="*/ 2147483646 h 3934"/>
                <a:gd name="T8" fmla="*/ 2147483646 w 5748"/>
                <a:gd name="T9" fmla="*/ 2147483646 h 3934"/>
                <a:gd name="T10" fmla="*/ 2147483646 w 5748"/>
                <a:gd name="T11" fmla="*/ 2147483646 h 3934"/>
                <a:gd name="T12" fmla="*/ 2147483646 w 5748"/>
                <a:gd name="T13" fmla="*/ 2147483646 h 3934"/>
                <a:gd name="T14" fmla="*/ 2147483646 w 5748"/>
                <a:gd name="T15" fmla="*/ 2147483646 h 3934"/>
                <a:gd name="T16" fmla="*/ 2147483646 w 5748"/>
                <a:gd name="T17" fmla="*/ 2147483646 h 3934"/>
                <a:gd name="T18" fmla="*/ 2147483646 w 5748"/>
                <a:gd name="T19" fmla="*/ 2147483646 h 3934"/>
                <a:gd name="T20" fmla="*/ 2147483646 w 5748"/>
                <a:gd name="T21" fmla="*/ 2147483646 h 3934"/>
                <a:gd name="T22" fmla="*/ 2147483646 w 5748"/>
                <a:gd name="T23" fmla="*/ 2147483646 h 39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862;p31"/>
            <p:cNvSpPr>
              <a:spLocks/>
            </p:cNvSpPr>
            <p:nvPr/>
          </p:nvSpPr>
          <p:spPr bwMode="auto">
            <a:xfrm>
              <a:off x="6337817" y="3257360"/>
              <a:ext cx="234966" cy="209491"/>
            </a:xfrm>
            <a:custGeom>
              <a:avLst/>
              <a:gdLst>
                <a:gd name="T0" fmla="*/ 2147483646 w 7563"/>
                <a:gd name="T1" fmla="*/ 0 h 6741"/>
                <a:gd name="T2" fmla="*/ 2147483646 w 7563"/>
                <a:gd name="T3" fmla="*/ 2147483646 h 6741"/>
                <a:gd name="T4" fmla="*/ 2147483646 w 7563"/>
                <a:gd name="T5" fmla="*/ 2147483646 h 6741"/>
                <a:gd name="T6" fmla="*/ 2147483646 w 7563"/>
                <a:gd name="T7" fmla="*/ 2147483646 h 6741"/>
                <a:gd name="T8" fmla="*/ 2147483646 w 7563"/>
                <a:gd name="T9" fmla="*/ 2147483646 h 6741"/>
                <a:gd name="T10" fmla="*/ 2147483646 w 7563"/>
                <a:gd name="T11" fmla="*/ 2147483646 h 6741"/>
                <a:gd name="T12" fmla="*/ 2147483646 w 7563"/>
                <a:gd name="T13" fmla="*/ 0 h 67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863;p31"/>
            <p:cNvSpPr/>
            <p:nvPr/>
          </p:nvSpPr>
          <p:spPr>
            <a:xfrm>
              <a:off x="6384387" y="3439871"/>
              <a:ext cx="266718" cy="134899"/>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4" name="Google Shape;864;p31"/>
            <p:cNvSpPr>
              <a:spLocks/>
            </p:cNvSpPr>
            <p:nvPr/>
          </p:nvSpPr>
          <p:spPr bwMode="auto">
            <a:xfrm>
              <a:off x="5893286" y="3289101"/>
              <a:ext cx="218031" cy="192034"/>
            </a:xfrm>
            <a:custGeom>
              <a:avLst/>
              <a:gdLst>
                <a:gd name="T0" fmla="*/ 2147483646 w 6992"/>
                <a:gd name="T1" fmla="*/ 2147483646 h 6211"/>
                <a:gd name="T2" fmla="*/ 2147483646 w 6992"/>
                <a:gd name="T3" fmla="*/ 2147483646 h 6211"/>
                <a:gd name="T4" fmla="*/ 2147483646 w 6992"/>
                <a:gd name="T5" fmla="*/ 2147483646 h 6211"/>
                <a:gd name="T6" fmla="*/ 2147483646 w 6992"/>
                <a:gd name="T7" fmla="*/ 2147483646 h 6211"/>
                <a:gd name="T8" fmla="*/ 2147483646 w 6992"/>
                <a:gd name="T9" fmla="*/ 2147483646 h 6211"/>
                <a:gd name="T10" fmla="*/ 2147483646 w 6992"/>
                <a:gd name="T11" fmla="*/ 2147483646 h 6211"/>
                <a:gd name="T12" fmla="*/ 2147483646 w 6992"/>
                <a:gd name="T13" fmla="*/ 2147483646 h 6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865;p31"/>
            <p:cNvSpPr/>
            <p:nvPr/>
          </p:nvSpPr>
          <p:spPr>
            <a:xfrm>
              <a:off x="5880586" y="3458916"/>
              <a:ext cx="182046" cy="120616"/>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6" name="Google Shape;866;p31"/>
            <p:cNvSpPr>
              <a:spLocks/>
            </p:cNvSpPr>
            <p:nvPr/>
          </p:nvSpPr>
          <p:spPr bwMode="auto">
            <a:xfrm>
              <a:off x="5859417" y="3819177"/>
              <a:ext cx="247666" cy="358674"/>
            </a:xfrm>
            <a:custGeom>
              <a:avLst/>
              <a:gdLst>
                <a:gd name="T0" fmla="*/ 2147483646 w 8000"/>
                <a:gd name="T1" fmla="*/ 2147483646 h 11551"/>
                <a:gd name="T2" fmla="*/ 2147483646 w 8000"/>
                <a:gd name="T3" fmla="*/ 2147483646 h 11551"/>
                <a:gd name="T4" fmla="*/ 2147483646 w 8000"/>
                <a:gd name="T5" fmla="*/ 2147483646 h 11551"/>
                <a:gd name="T6" fmla="*/ 2147483646 w 8000"/>
                <a:gd name="T7" fmla="*/ 2147483646 h 11551"/>
                <a:gd name="T8" fmla="*/ 2147483646 w 8000"/>
                <a:gd name="T9" fmla="*/ 2147483646 h 11551"/>
                <a:gd name="T10" fmla="*/ 2147483646 w 8000"/>
                <a:gd name="T11" fmla="*/ 2147483646 h 11551"/>
                <a:gd name="T12" fmla="*/ 2147483646 w 8000"/>
                <a:gd name="T13" fmla="*/ 2147483646 h 11551"/>
                <a:gd name="T14" fmla="*/ 2147483646 w 8000"/>
                <a:gd name="T15" fmla="*/ 2147483646 h 11551"/>
                <a:gd name="T16" fmla="*/ 2147483646 w 8000"/>
                <a:gd name="T17" fmla="*/ 2147483646 h 115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867;p31"/>
            <p:cNvSpPr>
              <a:spLocks/>
            </p:cNvSpPr>
            <p:nvPr/>
          </p:nvSpPr>
          <p:spPr bwMode="auto">
            <a:xfrm>
              <a:off x="5859417" y="3819177"/>
              <a:ext cx="247666" cy="357088"/>
            </a:xfrm>
            <a:custGeom>
              <a:avLst/>
              <a:gdLst>
                <a:gd name="T0" fmla="*/ 2147483646 w 8000"/>
                <a:gd name="T1" fmla="*/ 2147483646 h 11495"/>
                <a:gd name="T2" fmla="*/ 2147483646 w 8000"/>
                <a:gd name="T3" fmla="*/ 2147483646 h 11495"/>
                <a:gd name="T4" fmla="*/ 2147483646 w 8000"/>
                <a:gd name="T5" fmla="*/ 2147483646 h 11495"/>
                <a:gd name="T6" fmla="*/ 2147483646 w 8000"/>
                <a:gd name="T7" fmla="*/ 2147483646 h 11495"/>
                <a:gd name="T8" fmla="*/ 2147483646 w 8000"/>
                <a:gd name="T9" fmla="*/ 2147483646 h 11495"/>
                <a:gd name="T10" fmla="*/ 2147483646 w 8000"/>
                <a:gd name="T11" fmla="*/ 2147483646 h 11495"/>
                <a:gd name="T12" fmla="*/ 2147483646 w 8000"/>
                <a:gd name="T13" fmla="*/ 2147483646 h 11495"/>
                <a:gd name="T14" fmla="*/ 2147483646 w 8000"/>
                <a:gd name="T15" fmla="*/ 2147483646 h 11495"/>
                <a:gd name="T16" fmla="*/ 2147483646 w 8000"/>
                <a:gd name="T17" fmla="*/ 2147483646 h 11495"/>
                <a:gd name="T18" fmla="*/ 2147483646 w 8000"/>
                <a:gd name="T19" fmla="*/ 2147483646 h 11495"/>
                <a:gd name="T20" fmla="*/ 2147483646 w 8000"/>
                <a:gd name="T21" fmla="*/ 2147483646 h 11495"/>
                <a:gd name="T22" fmla="*/ 2147483646 w 8000"/>
                <a:gd name="T23" fmla="*/ 2147483646 h 11495"/>
                <a:gd name="T24" fmla="*/ 2147483646 w 8000"/>
                <a:gd name="T25" fmla="*/ 2147483646 h 11495"/>
                <a:gd name="T26" fmla="*/ 2147483646 w 8000"/>
                <a:gd name="T27" fmla="*/ 2147483646 h 11495"/>
                <a:gd name="T28" fmla="*/ 2147483646 w 8000"/>
                <a:gd name="T29" fmla="*/ 2147483646 h 11495"/>
                <a:gd name="T30" fmla="*/ 2147483646 w 8000"/>
                <a:gd name="T31" fmla="*/ 2147483646 h 11495"/>
                <a:gd name="T32" fmla="*/ 2147483646 w 8000"/>
                <a:gd name="T33" fmla="*/ 2147483646 h 11495"/>
                <a:gd name="T34" fmla="*/ 2147483646 w 8000"/>
                <a:gd name="T35" fmla="*/ 2147483646 h 11495"/>
                <a:gd name="T36" fmla="*/ 2147483646 w 8000"/>
                <a:gd name="T37" fmla="*/ 2147483646 h 114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00" h="11495" extrusionOk="0">
                  <a:moveTo>
                    <a:pt x="8000" y="1"/>
                  </a:moveTo>
                  <a:lnTo>
                    <a:pt x="8000" y="1"/>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868;p31"/>
            <p:cNvSpPr>
              <a:spLocks/>
            </p:cNvSpPr>
            <p:nvPr/>
          </p:nvSpPr>
          <p:spPr bwMode="auto">
            <a:xfrm>
              <a:off x="6107084" y="3981056"/>
              <a:ext cx="0" cy="138074"/>
            </a:xfrm>
            <a:custGeom>
              <a:avLst/>
              <a:gdLst>
                <a:gd name="T0" fmla="*/ 2147483646 w 1"/>
                <a:gd name="T1" fmla="*/ 0 h 4471"/>
                <a:gd name="T2" fmla="*/ 2147483646 w 1"/>
                <a:gd name="T3" fmla="*/ 2147483646 h 4471"/>
                <a:gd name="T4" fmla="*/ 2147483646 w 1"/>
                <a:gd name="T5" fmla="*/ 2147483646 h 4471"/>
                <a:gd name="T6" fmla="*/ 2147483646 w 1"/>
                <a:gd name="T7" fmla="*/ 0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471" extrusionOk="0">
                  <a:moveTo>
                    <a:pt x="1" y="0"/>
                  </a:moveTo>
                  <a:lnTo>
                    <a:pt x="1" y="4470"/>
                  </a:lnTo>
                  <a:lnTo>
                    <a:pt x="1" y="0"/>
                  </a:lnTo>
                  <a:close/>
                </a:path>
              </a:pathLst>
            </a:custGeom>
            <a:solidFill>
              <a:srgbClr val="DB9F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869;p31"/>
            <p:cNvSpPr>
              <a:spLocks/>
            </p:cNvSpPr>
            <p:nvPr/>
          </p:nvSpPr>
          <p:spPr bwMode="auto">
            <a:xfrm>
              <a:off x="6081682" y="3827113"/>
              <a:ext cx="25402" cy="12696"/>
            </a:xfrm>
            <a:custGeom>
              <a:avLst/>
              <a:gdLst>
                <a:gd name="T0" fmla="*/ 2147483646 w 841"/>
                <a:gd name="T1" fmla="*/ 0 h 404"/>
                <a:gd name="T2" fmla="*/ 2147483646 w 841"/>
                <a:gd name="T3" fmla="*/ 2147483646 h 404"/>
                <a:gd name="T4" fmla="*/ 2147483646 w 841"/>
                <a:gd name="T5" fmla="*/ 2147483646 h 404"/>
                <a:gd name="T6" fmla="*/ 2147483646 w 841"/>
                <a:gd name="T7" fmla="*/ 0 h 404"/>
                <a:gd name="T8" fmla="*/ 2147483646 w 841"/>
                <a:gd name="T9" fmla="*/ 2147483646 h 404"/>
                <a:gd name="T10" fmla="*/ 2147483646 w 841"/>
                <a:gd name="T11" fmla="*/ 2147483646 h 404"/>
                <a:gd name="T12" fmla="*/ 2147483646 w 841"/>
                <a:gd name="T13" fmla="*/ 2147483646 h 404"/>
                <a:gd name="T14" fmla="*/ 2147483646 w 841"/>
                <a:gd name="T15" fmla="*/ 2147483646 h 404"/>
                <a:gd name="T16" fmla="*/ 2147483646 w 841"/>
                <a:gd name="T17" fmla="*/ 2147483646 h 404"/>
                <a:gd name="T18" fmla="*/ 2147483646 w 841"/>
                <a:gd name="T19" fmla="*/ 2147483646 h 404"/>
                <a:gd name="T20" fmla="*/ 2147483646 w 841"/>
                <a:gd name="T21" fmla="*/ 2147483646 h 404"/>
                <a:gd name="T22" fmla="*/ 0 w 841"/>
                <a:gd name="T23" fmla="*/ 2147483646 h 404"/>
                <a:gd name="T24" fmla="*/ 2147483646 w 841"/>
                <a:gd name="T25" fmla="*/ 2147483646 h 4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1" h="404" extrusionOk="0">
                  <a:moveTo>
                    <a:pt x="841" y="0"/>
                  </a:moveTo>
                  <a:cubicBezTo>
                    <a:pt x="841" y="0"/>
                    <a:pt x="730" y="0"/>
                    <a:pt x="709" y="101"/>
                  </a:cubicBezTo>
                  <a:cubicBezTo>
                    <a:pt x="763" y="68"/>
                    <a:pt x="807" y="34"/>
                    <a:pt x="841" y="0"/>
                  </a:cubicBezTo>
                  <a:close/>
                  <a:moveTo>
                    <a:pt x="709" y="101"/>
                  </a:moveTo>
                  <a:lnTo>
                    <a:pt x="709" y="101"/>
                  </a:lnTo>
                  <a:cubicBezTo>
                    <a:pt x="609" y="164"/>
                    <a:pt x="476" y="227"/>
                    <a:pt x="317" y="289"/>
                  </a:cubicBez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870;p31"/>
            <p:cNvSpPr>
              <a:spLocks/>
            </p:cNvSpPr>
            <p:nvPr/>
          </p:nvSpPr>
          <p:spPr bwMode="auto">
            <a:xfrm>
              <a:off x="5859417" y="3827113"/>
              <a:ext cx="247666" cy="349152"/>
            </a:xfrm>
            <a:custGeom>
              <a:avLst/>
              <a:gdLst>
                <a:gd name="T0" fmla="*/ 2147483646 w 8000"/>
                <a:gd name="T1" fmla="*/ 0 h 11192"/>
                <a:gd name="T2" fmla="*/ 2147483646 w 8000"/>
                <a:gd name="T3" fmla="*/ 2147483646 h 11192"/>
                <a:gd name="T4" fmla="*/ 2147483646 w 8000"/>
                <a:gd name="T5" fmla="*/ 2147483646 h 11192"/>
                <a:gd name="T6" fmla="*/ 2147483646 w 8000"/>
                <a:gd name="T7" fmla="*/ 2147483646 h 11192"/>
                <a:gd name="T8" fmla="*/ 2147483646 w 8000"/>
                <a:gd name="T9" fmla="*/ 2147483646 h 11192"/>
                <a:gd name="T10" fmla="*/ 2147483646 w 8000"/>
                <a:gd name="T11" fmla="*/ 2147483646 h 11192"/>
                <a:gd name="T12" fmla="*/ 2147483646 w 8000"/>
                <a:gd name="T13" fmla="*/ 2147483646 h 11192"/>
                <a:gd name="T14" fmla="*/ 2147483646 w 8000"/>
                <a:gd name="T15" fmla="*/ 2147483646 h 11192"/>
                <a:gd name="T16" fmla="*/ 2147483646 w 8000"/>
                <a:gd name="T17" fmla="*/ 0 h 11192"/>
                <a:gd name="T18" fmla="*/ 2147483646 w 8000"/>
                <a:gd name="T19" fmla="*/ 2147483646 h 11192"/>
                <a:gd name="T20" fmla="*/ 2147483646 w 8000"/>
                <a:gd name="T21" fmla="*/ 2147483646 h 11192"/>
                <a:gd name="T22" fmla="*/ 2147483646 w 8000"/>
                <a:gd name="T23" fmla="*/ 2147483646 h 11192"/>
                <a:gd name="T24" fmla="*/ 2147483646 w 8000"/>
                <a:gd name="T25" fmla="*/ 2147483646 h 11192"/>
                <a:gd name="T26" fmla="*/ 2147483646 w 8000"/>
                <a:gd name="T27" fmla="*/ 2147483646 h 11192"/>
                <a:gd name="T28" fmla="*/ 2147483646 w 8000"/>
                <a:gd name="T29" fmla="*/ 2147483646 h 11192"/>
                <a:gd name="T30" fmla="*/ 2147483646 w 8000"/>
                <a:gd name="T31" fmla="*/ 2147483646 h 11192"/>
                <a:gd name="T32" fmla="*/ 2147483646 w 8000"/>
                <a:gd name="T33" fmla="*/ 2147483646 h 11192"/>
                <a:gd name="T34" fmla="*/ 2147483646 w 8000"/>
                <a:gd name="T35" fmla="*/ 2147483646 h 11192"/>
                <a:gd name="T36" fmla="*/ 2147483646 w 8000"/>
                <a:gd name="T37" fmla="*/ 2147483646 h 11192"/>
                <a:gd name="T38" fmla="*/ 2147483646 w 8000"/>
                <a:gd name="T39" fmla="*/ 2147483646 h 11192"/>
                <a:gd name="T40" fmla="*/ 2147483646 w 8000"/>
                <a:gd name="T41" fmla="*/ 0 h 11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871;p31"/>
            <p:cNvSpPr>
              <a:spLocks/>
            </p:cNvSpPr>
            <p:nvPr/>
          </p:nvSpPr>
          <p:spPr bwMode="auto">
            <a:xfrm>
              <a:off x="5859417" y="3784262"/>
              <a:ext cx="247666" cy="69830"/>
            </a:xfrm>
            <a:custGeom>
              <a:avLst/>
              <a:gdLst>
                <a:gd name="T0" fmla="*/ 2147483646 w 8000"/>
                <a:gd name="T1" fmla="*/ 2147483646 h 2253"/>
                <a:gd name="T2" fmla="*/ 2147483646 w 8000"/>
                <a:gd name="T3" fmla="*/ 2147483646 h 2253"/>
                <a:gd name="T4" fmla="*/ 2147483646 w 8000"/>
                <a:gd name="T5" fmla="*/ 2147483646 h 2253"/>
                <a:gd name="T6" fmla="*/ 2147483646 w 8000"/>
                <a:gd name="T7" fmla="*/ 2147483646 h 2253"/>
                <a:gd name="T8" fmla="*/ 2147483646 w 8000"/>
                <a:gd name="T9" fmla="*/ 2147483646 h 2253"/>
                <a:gd name="T10" fmla="*/ 2147483646 w 8000"/>
                <a:gd name="T11" fmla="*/ 2147483646 h 2253"/>
                <a:gd name="T12" fmla="*/ 2147483646 w 8000"/>
                <a:gd name="T13" fmla="*/ 2147483646 h 2253"/>
                <a:gd name="T14" fmla="*/ 2147483646 w 8000"/>
                <a:gd name="T15" fmla="*/ 2147483646 h 2253"/>
                <a:gd name="T16" fmla="*/ 2147483646 w 8000"/>
                <a:gd name="T17" fmla="*/ 2147483646 h 2253"/>
                <a:gd name="T18" fmla="*/ 2147483646 w 8000"/>
                <a:gd name="T19" fmla="*/ 2147483646 h 2253"/>
                <a:gd name="T20" fmla="*/ 2147483646 w 8000"/>
                <a:gd name="T21" fmla="*/ 2147483646 h 2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872;p31"/>
            <p:cNvSpPr>
              <a:spLocks/>
            </p:cNvSpPr>
            <p:nvPr/>
          </p:nvSpPr>
          <p:spPr bwMode="auto">
            <a:xfrm>
              <a:off x="5872118" y="3796958"/>
              <a:ext cx="222265" cy="42851"/>
            </a:xfrm>
            <a:custGeom>
              <a:avLst/>
              <a:gdLst>
                <a:gd name="T0" fmla="*/ 2147483646 w 7126"/>
                <a:gd name="T1" fmla="*/ 2147483646 h 1379"/>
                <a:gd name="T2" fmla="*/ 2147483646 w 7126"/>
                <a:gd name="T3" fmla="*/ 2147483646 h 1379"/>
                <a:gd name="T4" fmla="*/ 2147483646 w 7126"/>
                <a:gd name="T5" fmla="*/ 2147483646 h 1379"/>
                <a:gd name="T6" fmla="*/ 2147483646 w 7126"/>
                <a:gd name="T7" fmla="*/ 2147483646 h 1379"/>
                <a:gd name="T8" fmla="*/ 2147483646 w 7126"/>
                <a:gd name="T9" fmla="*/ 2147483646 h 1379"/>
                <a:gd name="T10" fmla="*/ 2147483646 w 7126"/>
                <a:gd name="T11" fmla="*/ 2147483646 h 1379"/>
                <a:gd name="T12" fmla="*/ 2147483646 w 7126"/>
                <a:gd name="T13" fmla="*/ 2147483646 h 1379"/>
                <a:gd name="T14" fmla="*/ 2147483646 w 7126"/>
                <a:gd name="T15" fmla="*/ 2147483646 h 1379"/>
                <a:gd name="T16" fmla="*/ 2147483646 w 7126"/>
                <a:gd name="T17" fmla="*/ 2147483646 h 1379"/>
                <a:gd name="T18" fmla="*/ 2147483646 w 7126"/>
                <a:gd name="T19" fmla="*/ 2147483646 h 1379"/>
                <a:gd name="T20" fmla="*/ 2147483646 w 7126"/>
                <a:gd name="T21" fmla="*/ 2147483646 h 1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lnTo>
                    <a:pt x="3630" y="1"/>
                  </a:ln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873;p31"/>
            <p:cNvSpPr>
              <a:spLocks/>
            </p:cNvSpPr>
            <p:nvPr/>
          </p:nvSpPr>
          <p:spPr bwMode="auto">
            <a:xfrm>
              <a:off x="5889053" y="3814416"/>
              <a:ext cx="188396" cy="39676"/>
            </a:xfrm>
            <a:custGeom>
              <a:avLst/>
              <a:gdLst>
                <a:gd name="T0" fmla="*/ 2147483646 w 6050"/>
                <a:gd name="T1" fmla="*/ 0 h 1278"/>
                <a:gd name="T2" fmla="*/ 0 w 6050"/>
                <a:gd name="T3" fmla="*/ 2147483646 h 1278"/>
                <a:gd name="T4" fmla="*/ 0 w 6050"/>
                <a:gd name="T5" fmla="*/ 2147483646 h 1278"/>
                <a:gd name="T6" fmla="*/ 2147483646 w 6050"/>
                <a:gd name="T7" fmla="*/ 2147483646 h 1278"/>
                <a:gd name="T8" fmla="*/ 2147483646 w 6050"/>
                <a:gd name="T9" fmla="*/ 2147483646 h 1278"/>
                <a:gd name="T10" fmla="*/ 2147483646 w 6050"/>
                <a:gd name="T11" fmla="*/ 2147483646 h 1278"/>
                <a:gd name="T12" fmla="*/ 2147483646 w 6050"/>
                <a:gd name="T13" fmla="*/ 0 h 12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874;p31"/>
            <p:cNvSpPr>
              <a:spLocks/>
            </p:cNvSpPr>
            <p:nvPr/>
          </p:nvSpPr>
          <p:spPr bwMode="auto">
            <a:xfrm>
              <a:off x="5736642" y="3468438"/>
              <a:ext cx="218031" cy="311063"/>
            </a:xfrm>
            <a:custGeom>
              <a:avLst/>
              <a:gdLst>
                <a:gd name="T0" fmla="*/ 2147483646 w 6991"/>
                <a:gd name="T1" fmla="*/ 2147483646 h 10038"/>
                <a:gd name="T2" fmla="*/ 2147483646 w 6991"/>
                <a:gd name="T3" fmla="*/ 2147483646 h 10038"/>
                <a:gd name="T4" fmla="*/ 2147483646 w 6991"/>
                <a:gd name="T5" fmla="*/ 2147483646 h 10038"/>
                <a:gd name="T6" fmla="*/ 2147483646 w 6991"/>
                <a:gd name="T7" fmla="*/ 2147483646 h 10038"/>
                <a:gd name="T8" fmla="*/ 2147483646 w 6991"/>
                <a:gd name="T9" fmla="*/ 2147483646 h 10038"/>
                <a:gd name="T10" fmla="*/ 2147483646 w 6991"/>
                <a:gd name="T11" fmla="*/ 2147483646 h 10038"/>
                <a:gd name="T12" fmla="*/ 2147483646 w 6991"/>
                <a:gd name="T13" fmla="*/ 2147483646 h 10038"/>
                <a:gd name="T14" fmla="*/ 2147483646 w 6991"/>
                <a:gd name="T15" fmla="*/ 2147483646 h 10038"/>
                <a:gd name="T16" fmla="*/ 2147483646 w 6991"/>
                <a:gd name="T17" fmla="*/ 2147483646 h 10038"/>
                <a:gd name="T18" fmla="*/ 2147483646 w 6991"/>
                <a:gd name="T19" fmla="*/ 2147483646 h 10038"/>
                <a:gd name="T20" fmla="*/ 2147483646 w 6991"/>
                <a:gd name="T21" fmla="*/ 2147483646 h 10038"/>
                <a:gd name="T22" fmla="*/ 2147483646 w 6991"/>
                <a:gd name="T23" fmla="*/ 2147483646 h 10038"/>
                <a:gd name="T24" fmla="*/ 2147483646 w 6991"/>
                <a:gd name="T25" fmla="*/ 2147483646 h 10038"/>
                <a:gd name="T26" fmla="*/ 2147483646 w 6991"/>
                <a:gd name="T27" fmla="*/ 2147483646 h 10038"/>
                <a:gd name="T28" fmla="*/ 2147483646 w 6991"/>
                <a:gd name="T29" fmla="*/ 2147483646 h 10038"/>
                <a:gd name="T30" fmla="*/ 2147483646 w 6991"/>
                <a:gd name="T31" fmla="*/ 2147483646 h 10038"/>
                <a:gd name="T32" fmla="*/ 2147483646 w 6991"/>
                <a:gd name="T33" fmla="*/ 2147483646 h 10038"/>
                <a:gd name="T34" fmla="*/ 2147483646 w 6991"/>
                <a:gd name="T35" fmla="*/ 2147483646 h 10038"/>
                <a:gd name="T36" fmla="*/ 2147483646 w 6991"/>
                <a:gd name="T37" fmla="*/ 2147483646 h 10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875;p31"/>
            <p:cNvSpPr>
              <a:spLocks/>
            </p:cNvSpPr>
            <p:nvPr/>
          </p:nvSpPr>
          <p:spPr bwMode="auto">
            <a:xfrm>
              <a:off x="5772627" y="3709671"/>
              <a:ext cx="141827" cy="44438"/>
            </a:xfrm>
            <a:custGeom>
              <a:avLst/>
              <a:gdLst>
                <a:gd name="T0" fmla="*/ 2147483646 w 4605"/>
                <a:gd name="T1" fmla="*/ 2147483646 h 1413"/>
                <a:gd name="T2" fmla="*/ 2147483646 w 4605"/>
                <a:gd name="T3" fmla="*/ 2147483646 h 1413"/>
                <a:gd name="T4" fmla="*/ 2147483646 w 4605"/>
                <a:gd name="T5" fmla="*/ 2147483646 h 1413"/>
                <a:gd name="T6" fmla="*/ 2147483646 w 4605"/>
                <a:gd name="T7" fmla="*/ 2147483646 h 1413"/>
                <a:gd name="T8" fmla="*/ 2147483646 w 4605"/>
                <a:gd name="T9" fmla="*/ 2147483646 h 1413"/>
                <a:gd name="T10" fmla="*/ 2147483646 w 4605"/>
                <a:gd name="T11" fmla="*/ 2147483646 h 1413"/>
                <a:gd name="T12" fmla="*/ 2147483646 w 4605"/>
                <a:gd name="T13" fmla="*/ 2147483646 h 1413"/>
                <a:gd name="T14" fmla="*/ 2147483646 w 4605"/>
                <a:gd name="T15" fmla="*/ 2147483646 h 1413"/>
                <a:gd name="T16" fmla="*/ 2147483646 w 4605"/>
                <a:gd name="T17" fmla="*/ 2147483646 h 1413"/>
                <a:gd name="T18" fmla="*/ 2147483646 w 4605"/>
                <a:gd name="T19" fmla="*/ 2147483646 h 1413"/>
                <a:gd name="T20" fmla="*/ 2147483646 w 4605"/>
                <a:gd name="T21" fmla="*/ 2147483646 h 1413"/>
                <a:gd name="T22" fmla="*/ 2147483646 w 4605"/>
                <a:gd name="T23" fmla="*/ 2147483646 h 1413"/>
                <a:gd name="T24" fmla="*/ 2147483646 w 4605"/>
                <a:gd name="T25" fmla="*/ 2147483646 h 1413"/>
                <a:gd name="T26" fmla="*/ 2147483646 w 4605"/>
                <a:gd name="T27" fmla="*/ 2147483646 h 1413"/>
                <a:gd name="T28" fmla="*/ 2147483646 w 4605"/>
                <a:gd name="T29" fmla="*/ 2147483646 h 1413"/>
                <a:gd name="T30" fmla="*/ 2147483646 w 4605"/>
                <a:gd name="T31" fmla="*/ 2147483646 h 1413"/>
                <a:gd name="T32" fmla="*/ 2147483646 w 4605"/>
                <a:gd name="T33" fmla="*/ 2147483646 h 1413"/>
                <a:gd name="T34" fmla="*/ 0 w 4605"/>
                <a:gd name="T35" fmla="*/ 2147483646 h 1413"/>
                <a:gd name="T36" fmla="*/ 2147483646 w 4605"/>
                <a:gd name="T37" fmla="*/ 2147483646 h 1413"/>
                <a:gd name="T38" fmla="*/ 0 w 4605"/>
                <a:gd name="T39" fmla="*/ 2147483646 h 1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5" h="1413" extrusionOk="0">
                  <a:moveTo>
                    <a:pt x="1815" y="437"/>
                  </a:moveTo>
                  <a:lnTo>
                    <a:pt x="1815" y="437"/>
                  </a:lnTo>
                  <a:close/>
                  <a:moveTo>
                    <a:pt x="3227" y="303"/>
                  </a:moveTo>
                  <a:lnTo>
                    <a:pt x="3227" y="303"/>
                  </a:lnTo>
                  <a:close/>
                  <a:moveTo>
                    <a:pt x="3227" y="303"/>
                  </a:moveTo>
                  <a:lnTo>
                    <a:pt x="3227" y="303"/>
                  </a:lnTo>
                  <a:close/>
                  <a:moveTo>
                    <a:pt x="3630" y="303"/>
                  </a:moveTo>
                  <a:cubicBezTo>
                    <a:pt x="4201" y="303"/>
                    <a:pt x="4605" y="706"/>
                    <a:pt x="4605" y="1412"/>
                  </a:cubicBezTo>
                  <a:cubicBezTo>
                    <a:pt x="4605" y="706"/>
                    <a:pt x="4201" y="303"/>
                    <a:pt x="3630" y="303"/>
                  </a:cubicBezTo>
                  <a:close/>
                  <a:moveTo>
                    <a:pt x="3630" y="303"/>
                  </a:move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876;p31"/>
            <p:cNvSpPr>
              <a:spLocks/>
            </p:cNvSpPr>
            <p:nvPr/>
          </p:nvSpPr>
          <p:spPr bwMode="auto">
            <a:xfrm>
              <a:off x="5749343" y="3584293"/>
              <a:ext cx="192629" cy="195208"/>
            </a:xfrm>
            <a:custGeom>
              <a:avLst/>
              <a:gdLst>
                <a:gd name="T0" fmla="*/ 2147483646 w 6151"/>
                <a:gd name="T1" fmla="*/ 2147483646 h 6320"/>
                <a:gd name="T2" fmla="*/ 2147483646 w 6151"/>
                <a:gd name="T3" fmla="*/ 2147483646 h 6320"/>
                <a:gd name="T4" fmla="*/ 2147483646 w 6151"/>
                <a:gd name="T5" fmla="*/ 2147483646 h 6320"/>
                <a:gd name="T6" fmla="*/ 2147483646 w 6151"/>
                <a:gd name="T7" fmla="*/ 2147483646 h 6320"/>
                <a:gd name="T8" fmla="*/ 2147483646 w 6151"/>
                <a:gd name="T9" fmla="*/ 2147483646 h 6320"/>
                <a:gd name="T10" fmla="*/ 2147483646 w 6151"/>
                <a:gd name="T11" fmla="*/ 2147483646 h 6320"/>
                <a:gd name="T12" fmla="*/ 2147483646 w 6151"/>
                <a:gd name="T13" fmla="*/ 2147483646 h 6320"/>
                <a:gd name="T14" fmla="*/ 2147483646 w 6151"/>
                <a:gd name="T15" fmla="*/ 2147483646 h 6320"/>
                <a:gd name="T16" fmla="*/ 2147483646 w 6151"/>
                <a:gd name="T17" fmla="*/ 2147483646 h 6320"/>
                <a:gd name="T18" fmla="*/ 2147483646 w 6151"/>
                <a:gd name="T19" fmla="*/ 2147483646 h 6320"/>
                <a:gd name="T20" fmla="*/ 2147483646 w 6151"/>
                <a:gd name="T21" fmla="*/ 2147483646 h 6320"/>
                <a:gd name="T22" fmla="*/ 2147483646 w 6151"/>
                <a:gd name="T23" fmla="*/ 2147483646 h 6320"/>
                <a:gd name="T24" fmla="*/ 2147483646 w 6151"/>
                <a:gd name="T25" fmla="*/ 2147483646 h 6320"/>
                <a:gd name="T26" fmla="*/ 2147483646 w 6151"/>
                <a:gd name="T27" fmla="*/ 2147483646 h 6320"/>
                <a:gd name="T28" fmla="*/ 2147483646 w 6151"/>
                <a:gd name="T29" fmla="*/ 2147483646 h 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877;p31"/>
            <p:cNvSpPr>
              <a:spLocks/>
            </p:cNvSpPr>
            <p:nvPr/>
          </p:nvSpPr>
          <p:spPr bwMode="auto">
            <a:xfrm>
              <a:off x="5984309" y="3614447"/>
              <a:ext cx="93140" cy="199969"/>
            </a:xfrm>
            <a:custGeom>
              <a:avLst/>
              <a:gdLst>
                <a:gd name="T0" fmla="*/ 2147483646 w 2958"/>
                <a:gd name="T1" fmla="*/ 0 h 6420"/>
                <a:gd name="T2" fmla="*/ 2147483646 w 2958"/>
                <a:gd name="T3" fmla="*/ 2147483646 h 6420"/>
                <a:gd name="T4" fmla="*/ 2147483646 w 2958"/>
                <a:gd name="T5" fmla="*/ 2147483646 h 6420"/>
                <a:gd name="T6" fmla="*/ 2147483646 w 2958"/>
                <a:gd name="T7" fmla="*/ 2147483646 h 6420"/>
                <a:gd name="T8" fmla="*/ 2147483646 w 2958"/>
                <a:gd name="T9" fmla="*/ 2147483646 h 6420"/>
                <a:gd name="T10" fmla="*/ 2147483646 w 2958"/>
                <a:gd name="T11" fmla="*/ 2147483646 h 6420"/>
                <a:gd name="T12" fmla="*/ 0 w 2958"/>
                <a:gd name="T13" fmla="*/ 2147483646 h 6420"/>
                <a:gd name="T14" fmla="*/ 2147483646 w 2958"/>
                <a:gd name="T15" fmla="*/ 2147483646 h 6420"/>
                <a:gd name="T16" fmla="*/ 2147483646 w 2958"/>
                <a:gd name="T17" fmla="*/ 2147483646 h 6420"/>
                <a:gd name="T18" fmla="*/ 2147483646 w 2958"/>
                <a:gd name="T19" fmla="*/ 2147483646 h 6420"/>
                <a:gd name="T20" fmla="*/ 2147483646 w 2958"/>
                <a:gd name="T21" fmla="*/ 2147483646 h 6420"/>
                <a:gd name="T22" fmla="*/ 2147483646 w 2958"/>
                <a:gd name="T23" fmla="*/ 0 h 64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878;p31"/>
            <p:cNvSpPr>
              <a:spLocks/>
            </p:cNvSpPr>
            <p:nvPr/>
          </p:nvSpPr>
          <p:spPr bwMode="auto">
            <a:xfrm>
              <a:off x="5984309" y="3644601"/>
              <a:ext cx="74089" cy="169815"/>
            </a:xfrm>
            <a:custGeom>
              <a:avLst/>
              <a:gdLst>
                <a:gd name="T0" fmla="*/ 2147483646 w 2387"/>
                <a:gd name="T1" fmla="*/ 2147483646 h 5446"/>
                <a:gd name="T2" fmla="*/ 2147483646 w 2387"/>
                <a:gd name="T3" fmla="*/ 2147483646 h 5446"/>
                <a:gd name="T4" fmla="*/ 2147483646 w 2387"/>
                <a:gd name="T5" fmla="*/ 2147483646 h 5446"/>
                <a:gd name="T6" fmla="*/ 2147483646 w 2387"/>
                <a:gd name="T7" fmla="*/ 2147483646 h 5446"/>
                <a:gd name="T8" fmla="*/ 2147483646 w 2387"/>
                <a:gd name="T9" fmla="*/ 2147483646 h 5446"/>
                <a:gd name="T10" fmla="*/ 2147483646 w 2387"/>
                <a:gd name="T11" fmla="*/ 2147483646 h 5446"/>
                <a:gd name="T12" fmla="*/ 2147483646 w 2387"/>
                <a:gd name="T13" fmla="*/ 2147483646 h 5446"/>
                <a:gd name="T14" fmla="*/ 2147483646 w 2387"/>
                <a:gd name="T15" fmla="*/ 2147483646 h 5446"/>
                <a:gd name="T16" fmla="*/ 2147483646 w 2387"/>
                <a:gd name="T17" fmla="*/ 2147483646 h 5446"/>
                <a:gd name="T18" fmla="*/ 2147483646 w 2387"/>
                <a:gd name="T19" fmla="*/ 2147483646 h 5446"/>
                <a:gd name="T20" fmla="*/ 2147483646 w 2387"/>
                <a:gd name="T21" fmla="*/ 2147483646 h 5446"/>
                <a:gd name="T22" fmla="*/ 2147483646 w 2387"/>
                <a:gd name="T23" fmla="*/ 2147483646 h 5446"/>
                <a:gd name="T24" fmla="*/ 2147483646 w 2387"/>
                <a:gd name="T25" fmla="*/ 2147483646 h 5446"/>
                <a:gd name="T26" fmla="*/ 0 w 2387"/>
                <a:gd name="T27" fmla="*/ 2147483646 h 5446"/>
                <a:gd name="T28" fmla="*/ 2147483646 w 2387"/>
                <a:gd name="T29" fmla="*/ 2147483646 h 5446"/>
                <a:gd name="T30" fmla="*/ 2147483646 w 2387"/>
                <a:gd name="T31" fmla="*/ 2147483646 h 5446"/>
                <a:gd name="T32" fmla="*/ 2147483646 w 2387"/>
                <a:gd name="T33" fmla="*/ 2147483646 h 5446"/>
                <a:gd name="T34" fmla="*/ 2147483646 w 2387"/>
                <a:gd name="T35" fmla="*/ 2147483646 h 54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87" h="5446" extrusionOk="0">
                  <a:moveTo>
                    <a:pt x="572" y="1"/>
                  </a:moveTo>
                  <a:lnTo>
                    <a:pt x="572" y="1"/>
                  </a:lnTo>
                  <a:cubicBezTo>
                    <a:pt x="568" y="24"/>
                    <a:pt x="565" y="47"/>
                    <a:pt x="561" y="70"/>
                  </a:cubicBez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879;p31"/>
            <p:cNvSpPr>
              <a:spLocks/>
            </p:cNvSpPr>
            <p:nvPr/>
          </p:nvSpPr>
          <p:spPr bwMode="auto">
            <a:xfrm>
              <a:off x="5971608" y="3370041"/>
              <a:ext cx="74089" cy="79353"/>
            </a:xfrm>
            <a:custGeom>
              <a:avLst/>
              <a:gdLst>
                <a:gd name="T0" fmla="*/ 2147483646 w 2353"/>
                <a:gd name="T1" fmla="*/ 2147483646 h 2522"/>
                <a:gd name="T2" fmla="*/ 0 w 2353"/>
                <a:gd name="T3" fmla="*/ 2147483646 h 2522"/>
                <a:gd name="T4" fmla="*/ 2147483646 w 2353"/>
                <a:gd name="T5" fmla="*/ 2147483646 h 2522"/>
                <a:gd name="T6" fmla="*/ 2147483646 w 2353"/>
                <a:gd name="T7" fmla="*/ 2147483646 h 2522"/>
                <a:gd name="T8" fmla="*/ 2147483646 w 2353"/>
                <a:gd name="T9" fmla="*/ 2147483646 h 25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880;p31"/>
            <p:cNvSpPr>
              <a:spLocks/>
            </p:cNvSpPr>
            <p:nvPr/>
          </p:nvSpPr>
          <p:spPr bwMode="auto">
            <a:xfrm>
              <a:off x="6399204" y="3354170"/>
              <a:ext cx="74089" cy="73004"/>
            </a:xfrm>
            <a:custGeom>
              <a:avLst/>
              <a:gdLst>
                <a:gd name="T0" fmla="*/ 2147483646 w 2387"/>
                <a:gd name="T1" fmla="*/ 2147483646 h 2354"/>
                <a:gd name="T2" fmla="*/ 0 w 2387"/>
                <a:gd name="T3" fmla="*/ 2147483646 h 2354"/>
                <a:gd name="T4" fmla="*/ 2147483646 w 2387"/>
                <a:gd name="T5" fmla="*/ 2147483646 h 2354"/>
                <a:gd name="T6" fmla="*/ 2147483646 w 2387"/>
                <a:gd name="T7" fmla="*/ 2147483646 h 2354"/>
                <a:gd name="T8" fmla="*/ 2147483646 w 2387"/>
                <a:gd name="T9" fmla="*/ 2147483646 h 2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881;p31"/>
            <p:cNvSpPr/>
            <p:nvPr/>
          </p:nvSpPr>
          <p:spPr>
            <a:xfrm>
              <a:off x="5950440" y="4373059"/>
              <a:ext cx="673146" cy="457071"/>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208" name="TextBox 207"/>
          <p:cNvSpPr txBox="1"/>
          <p:nvPr userDrawn="1"/>
        </p:nvSpPr>
        <p:spPr>
          <a:xfrm>
            <a:off x="3251202" y="1571637"/>
            <a:ext cx="2794000" cy="2747963"/>
          </a:xfrm>
          <a:prstGeom prst="rect">
            <a:avLst/>
          </a:prstGeom>
          <a:noFill/>
        </p:spPr>
        <p:txBody>
          <a:bodyPr>
            <a:spAutoFit/>
          </a:bodyPr>
          <a:lstStyle/>
          <a:p>
            <a:pPr algn="ctr" eaLnBrk="1" fontAlgn="auto" hangingPunct="1">
              <a:spcBef>
                <a:spcPts val="0"/>
              </a:spcBef>
              <a:spcAft>
                <a:spcPts val="0"/>
              </a:spcAft>
              <a:defRPr/>
            </a:pPr>
            <a:r>
              <a:rPr lang="vi-VN" sz="8625" i="0" dirty="0">
                <a:solidFill>
                  <a:srgbClr val="F79646">
                    <a:lumMod val="50000"/>
                  </a:srgbClr>
                </a:solidFill>
                <a:latin typeface="+mj-lt"/>
              </a:rPr>
              <a:t>KHÁM PHÁ</a:t>
            </a:r>
          </a:p>
        </p:txBody>
      </p:sp>
    </p:spTree>
    <p:extLst>
      <p:ext uri="{BB962C8B-B14F-4D97-AF65-F5344CB8AC3E}">
        <p14:creationId xmlns:p14="http://schemas.microsoft.com/office/powerpoint/2010/main" val="299399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73"/>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90"/>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9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8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91"/>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76"/>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95"/>
                                        </p:tgtEl>
                                        <p:attrNameLst>
                                          <p:attrName>style.visibility</p:attrName>
                                        </p:attrNameLst>
                                      </p:cBhvr>
                                      <p:to>
                                        <p:strVal val="visible"/>
                                      </p:to>
                                    </p:set>
                                    <p:anim calcmode="lin" valueType="num">
                                      <p:cBhvr>
                                        <p:cTn id="30" dur="1000" fill="hold"/>
                                        <p:tgtEl>
                                          <p:spTgt spid="95"/>
                                        </p:tgtEl>
                                        <p:attrNameLst>
                                          <p:attrName>ppt_w</p:attrName>
                                        </p:attrNameLst>
                                      </p:cBhvr>
                                      <p:tavLst>
                                        <p:tav tm="0">
                                          <p:val>
                                            <p:fltVal val="0"/>
                                          </p:val>
                                        </p:tav>
                                        <p:tav tm="100000">
                                          <p:val>
                                            <p:strVal val="#ppt_w"/>
                                          </p:val>
                                        </p:tav>
                                      </p:tavLst>
                                    </p:anim>
                                    <p:anim calcmode="lin" valueType="num">
                                      <p:cBhvr>
                                        <p:cTn id="31" dur="1000" fill="hold"/>
                                        <p:tgtEl>
                                          <p:spTgt spid="95"/>
                                        </p:tgtEl>
                                        <p:attrNameLst>
                                          <p:attrName>ppt_h</p:attrName>
                                        </p:attrNameLst>
                                      </p:cBhvr>
                                      <p:tavLst>
                                        <p:tav tm="0">
                                          <p:val>
                                            <p:fltVal val="0"/>
                                          </p:val>
                                        </p:tav>
                                        <p:tav tm="100000">
                                          <p:val>
                                            <p:strVal val="#ppt_h"/>
                                          </p:val>
                                        </p:tav>
                                      </p:tavLst>
                                    </p:anim>
                                    <p:anim calcmode="lin" valueType="num">
                                      <p:cBhvr>
                                        <p:cTn id="32" dur="1000" fill="hold"/>
                                        <p:tgtEl>
                                          <p:spTgt spid="95"/>
                                        </p:tgtEl>
                                        <p:attrNameLst>
                                          <p:attrName>style.rotation</p:attrName>
                                        </p:attrNameLst>
                                      </p:cBhvr>
                                      <p:tavLst>
                                        <p:tav tm="0">
                                          <p:val>
                                            <p:fltVal val="90"/>
                                          </p:val>
                                        </p:tav>
                                        <p:tav tm="100000">
                                          <p:val>
                                            <p:fltVal val="0"/>
                                          </p:val>
                                        </p:tav>
                                      </p:tavLst>
                                    </p:anim>
                                    <p:animEffect transition="in" filter="fade">
                                      <p:cBhvr>
                                        <p:cTn id="33" dur="1000"/>
                                        <p:tgtEl>
                                          <p:spTgt spid="95"/>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08"/>
                                        </p:tgtEl>
                                        <p:attrNameLst>
                                          <p:attrName>style.visibility</p:attrName>
                                        </p:attrNameLst>
                                      </p:cBhvr>
                                      <p:to>
                                        <p:strVal val="visible"/>
                                      </p:to>
                                    </p:set>
                                    <p:animEffect transition="in" filter="randombar(horizontal)">
                                      <p:cBhvr>
                                        <p:cTn id="3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90" grpId="0" animBg="1"/>
      <p:bldP spid="208"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a:defRPr/>
            </a:pPr>
            <a:fld id="{C1620100-725E-49D7-B226-131AEFDCB48F}" type="datetimeFigureOut">
              <a:rPr lang="zh-CN" altLang="en-US"/>
              <a:pPr>
                <a:defRPr/>
              </a:pPr>
              <a:t>2024/10/14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0B757740-02EB-4576-9707-B9C77AE37692}" type="slidenum">
              <a:rPr lang="zh-CN" altLang="en-US"/>
              <a:pPr/>
              <a:t>‹#›</a:t>
            </a:fld>
            <a:endParaRPr lang="zh-CN" altLang="en-US"/>
          </a:p>
        </p:txBody>
      </p:sp>
    </p:spTree>
    <p:extLst>
      <p:ext uri="{BB962C8B-B14F-4D97-AF65-F5344CB8AC3E}">
        <p14:creationId xmlns:p14="http://schemas.microsoft.com/office/powerpoint/2010/main" val="15768008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8740B27-FC99-49DE-AD69-BBF662CDDB34}" type="datetimeFigureOut">
              <a:rPr lang="zh-CN" altLang="en-US"/>
              <a:pPr>
                <a:defRPr/>
              </a:pPr>
              <a:t>2024/10/14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8E4084D-FBD0-4771-AE5D-FB076A343493}" type="slidenum">
              <a:rPr lang="zh-CN" altLang="en-US"/>
              <a:pPr/>
              <a:t>‹#›</a:t>
            </a:fld>
            <a:endParaRPr lang="zh-CN" altLang="en-US"/>
          </a:p>
        </p:txBody>
      </p:sp>
    </p:spTree>
    <p:extLst>
      <p:ext uri="{BB962C8B-B14F-4D97-AF65-F5344CB8AC3E}">
        <p14:creationId xmlns:p14="http://schemas.microsoft.com/office/powerpoint/2010/main" val="14201002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76C3C3F-E347-4BAC-807F-11AC35950492}" type="datetimeFigureOut">
              <a:rPr lang="zh-CN" altLang="en-US"/>
              <a:pPr>
                <a:defRPr/>
              </a:pPr>
              <a:t>2024/10/14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C36AC4A-4749-4112-AE88-7729402D95E2}" type="slidenum">
              <a:rPr lang="zh-CN" altLang="en-US"/>
              <a:pPr/>
              <a:t>‹#›</a:t>
            </a:fld>
            <a:endParaRPr lang="zh-CN" altLang="en-US"/>
          </a:p>
        </p:txBody>
      </p:sp>
    </p:spTree>
    <p:extLst>
      <p:ext uri="{BB962C8B-B14F-4D97-AF65-F5344CB8AC3E}">
        <p14:creationId xmlns:p14="http://schemas.microsoft.com/office/powerpoint/2010/main" val="33291633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标题幻灯片" type="title">
  <p:cSld name="1_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7159177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382A-93DF-4128-A831-681D9935C11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C0CDD3-ACC8-4AD9-A5C7-8F43C97B489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648883-07CA-400A-A5E5-A27FEF174E74}"/>
              </a:ext>
            </a:extLst>
          </p:cNvPr>
          <p:cNvSpPr>
            <a:spLocks noGrp="1"/>
          </p:cNvSpPr>
          <p:nvPr>
            <p:ph type="dt" sz="half" idx="10"/>
          </p:nvPr>
        </p:nvSpPr>
        <p:spPr/>
        <p:txBody>
          <a:bodyPr/>
          <a:lstStyle/>
          <a:p>
            <a:fld id="{52AE2B0A-DA70-47A9-B070-4F844FDCFACA}" type="datetimeFigureOut">
              <a:rPr lang="en-US" smtClean="0">
                <a:solidFill>
                  <a:prstClr val="black">
                    <a:tint val="75000"/>
                  </a:prstClr>
                </a:solidFill>
              </a:rPr>
              <a:pPr/>
              <a:t>10/14/2024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D4560C-D85D-4E4C-8695-5C896BA0321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58B7645-4C5B-4C3B-846A-F5E9397C4D86}"/>
              </a:ext>
            </a:extLst>
          </p:cNvPr>
          <p:cNvSpPr>
            <a:spLocks noGrp="1"/>
          </p:cNvSpPr>
          <p:nvPr>
            <p:ph type="sldNum" sz="quarter" idx="12"/>
          </p:nvPr>
        </p:nvSpPr>
        <p:spPr/>
        <p:txBody>
          <a:bodyPr/>
          <a:lstStyle/>
          <a:p>
            <a:fld id="{BDA545A7-9CA3-4ADC-9B0C-885E868A7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7254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CF65-274A-42C9-AAE2-9D648EC83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D6DABD-4649-4AF4-81A7-2A641AA7AF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A1195-5460-44E4-B1ED-A7ADDE5C8B3C}"/>
              </a:ext>
            </a:extLst>
          </p:cNvPr>
          <p:cNvSpPr>
            <a:spLocks noGrp="1"/>
          </p:cNvSpPr>
          <p:nvPr>
            <p:ph type="dt" sz="half" idx="10"/>
          </p:nvPr>
        </p:nvSpPr>
        <p:spPr/>
        <p:txBody>
          <a:bodyPr/>
          <a:lstStyle/>
          <a:p>
            <a:fld id="{52AE2B0A-DA70-47A9-B070-4F844FDCFACA}" type="datetimeFigureOut">
              <a:rPr lang="en-US" smtClean="0">
                <a:solidFill>
                  <a:prstClr val="black">
                    <a:tint val="75000"/>
                  </a:prstClr>
                </a:solidFill>
              </a:rPr>
              <a:pPr/>
              <a:t>10/14/2024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23A5626-7B77-476E-B4CC-98E7EE2F1C8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D181F8-9A17-46DD-95F4-58924EB42B8C}"/>
              </a:ext>
            </a:extLst>
          </p:cNvPr>
          <p:cNvSpPr>
            <a:spLocks noGrp="1"/>
          </p:cNvSpPr>
          <p:nvPr>
            <p:ph type="sldNum" sz="quarter" idx="12"/>
          </p:nvPr>
        </p:nvSpPr>
        <p:spPr/>
        <p:txBody>
          <a:bodyPr/>
          <a:lstStyle/>
          <a:p>
            <a:fld id="{BDA545A7-9CA3-4ADC-9B0C-885E868A7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966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643A4-9025-41D4-A28F-FE775356E8A2}"/>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CC3452-0C77-41F2-A36D-AE2F58960818}"/>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7F3379-57ED-483D-87FF-AABF1D9A3F77}"/>
              </a:ext>
            </a:extLst>
          </p:cNvPr>
          <p:cNvSpPr>
            <a:spLocks noGrp="1"/>
          </p:cNvSpPr>
          <p:nvPr>
            <p:ph type="dt" sz="half" idx="10"/>
          </p:nvPr>
        </p:nvSpPr>
        <p:spPr/>
        <p:txBody>
          <a:bodyPr/>
          <a:lstStyle/>
          <a:p>
            <a:fld id="{52AE2B0A-DA70-47A9-B070-4F844FDCFACA}" type="datetimeFigureOut">
              <a:rPr lang="en-US" smtClean="0">
                <a:solidFill>
                  <a:prstClr val="black">
                    <a:tint val="75000"/>
                  </a:prstClr>
                </a:solidFill>
              </a:rPr>
              <a:pPr/>
              <a:t>10/14/2024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F21BA2D-5075-41DD-B7E4-26835E3BE8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5BB91E5-2E5E-485B-A45D-D1D15F11D756}"/>
              </a:ext>
            </a:extLst>
          </p:cNvPr>
          <p:cNvSpPr>
            <a:spLocks noGrp="1"/>
          </p:cNvSpPr>
          <p:nvPr>
            <p:ph type="sldNum" sz="quarter" idx="12"/>
          </p:nvPr>
        </p:nvSpPr>
        <p:spPr/>
        <p:txBody>
          <a:bodyPr/>
          <a:lstStyle/>
          <a:p>
            <a:fld id="{BDA545A7-9CA3-4ADC-9B0C-885E868A7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6615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C924-0B05-402E-9F5D-7574F2E78B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D95BD0-5286-4E22-9661-018B3CE51A0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E7C77A-9982-415D-857E-4A5816353A4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60C81-9242-4A4F-B152-73DFF1686A39}"/>
              </a:ext>
            </a:extLst>
          </p:cNvPr>
          <p:cNvSpPr>
            <a:spLocks noGrp="1"/>
          </p:cNvSpPr>
          <p:nvPr>
            <p:ph type="dt" sz="half" idx="10"/>
          </p:nvPr>
        </p:nvSpPr>
        <p:spPr/>
        <p:txBody>
          <a:bodyPr/>
          <a:lstStyle/>
          <a:p>
            <a:fld id="{52AE2B0A-DA70-47A9-B070-4F844FDCFACA}" type="datetimeFigureOut">
              <a:rPr lang="en-US" smtClean="0">
                <a:solidFill>
                  <a:prstClr val="black">
                    <a:tint val="75000"/>
                  </a:prstClr>
                </a:solidFill>
              </a:rPr>
              <a:pPr/>
              <a:t>10/14/2024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031F320-03E2-4004-A078-311C23D015B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65942DD-0D70-467C-B070-FDE624164F2B}"/>
              </a:ext>
            </a:extLst>
          </p:cNvPr>
          <p:cNvSpPr>
            <a:spLocks noGrp="1"/>
          </p:cNvSpPr>
          <p:nvPr>
            <p:ph type="sldNum" sz="quarter" idx="12"/>
          </p:nvPr>
        </p:nvSpPr>
        <p:spPr/>
        <p:txBody>
          <a:bodyPr/>
          <a:lstStyle/>
          <a:p>
            <a:fld id="{BDA545A7-9CA3-4ADC-9B0C-885E868A7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4572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D3A1A-61FE-44AD-93BE-F1F89F9B3C6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0FCD3F-F96C-4FB8-B0F7-61F76C68399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C3E32-87B1-450C-9AA4-2D733A01F09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E87684-C65D-42B5-BA30-B02A90970BE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8813DC-1007-49A0-95EA-B72AC8FAAD9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1F7357-98F1-45DD-92AF-00C667E5B4BE}"/>
              </a:ext>
            </a:extLst>
          </p:cNvPr>
          <p:cNvSpPr>
            <a:spLocks noGrp="1"/>
          </p:cNvSpPr>
          <p:nvPr>
            <p:ph type="dt" sz="half" idx="10"/>
          </p:nvPr>
        </p:nvSpPr>
        <p:spPr/>
        <p:txBody>
          <a:bodyPr/>
          <a:lstStyle/>
          <a:p>
            <a:fld id="{52AE2B0A-DA70-47A9-B070-4F844FDCFACA}" type="datetimeFigureOut">
              <a:rPr lang="en-US" smtClean="0">
                <a:solidFill>
                  <a:prstClr val="black">
                    <a:tint val="75000"/>
                  </a:prstClr>
                </a:solidFill>
              </a:rPr>
              <a:pPr/>
              <a:t>10/14/2024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0A45442-D86E-4BE1-BE94-6736E9A77AA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3B6CCB9-4A75-4A7B-9DDD-6E2C0F9DE711}"/>
              </a:ext>
            </a:extLst>
          </p:cNvPr>
          <p:cNvSpPr>
            <a:spLocks noGrp="1"/>
          </p:cNvSpPr>
          <p:nvPr>
            <p:ph type="sldNum" sz="quarter" idx="12"/>
          </p:nvPr>
        </p:nvSpPr>
        <p:spPr/>
        <p:txBody>
          <a:bodyPr/>
          <a:lstStyle/>
          <a:p>
            <a:fld id="{BDA545A7-9CA3-4ADC-9B0C-885E868A7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0906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DB9C-E333-4634-B1AE-D59B9D77B9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9AEAD6-B0B2-4E78-90AA-25C97017DD15}"/>
              </a:ext>
            </a:extLst>
          </p:cNvPr>
          <p:cNvSpPr>
            <a:spLocks noGrp="1"/>
          </p:cNvSpPr>
          <p:nvPr>
            <p:ph type="dt" sz="half" idx="10"/>
          </p:nvPr>
        </p:nvSpPr>
        <p:spPr/>
        <p:txBody>
          <a:bodyPr/>
          <a:lstStyle/>
          <a:p>
            <a:fld id="{52AE2B0A-DA70-47A9-B070-4F844FDCFACA}" type="datetimeFigureOut">
              <a:rPr lang="en-US" smtClean="0">
                <a:solidFill>
                  <a:prstClr val="black">
                    <a:tint val="75000"/>
                  </a:prstClr>
                </a:solidFill>
              </a:rPr>
              <a:pPr/>
              <a:t>10/14/2024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4675CEE-C84F-40AA-8D3F-715192EFC3F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E8ED347-3A41-4E85-9CE0-279A5FF032A9}"/>
              </a:ext>
            </a:extLst>
          </p:cNvPr>
          <p:cNvSpPr>
            <a:spLocks noGrp="1"/>
          </p:cNvSpPr>
          <p:nvPr>
            <p:ph type="sldNum" sz="quarter" idx="12"/>
          </p:nvPr>
        </p:nvSpPr>
        <p:spPr/>
        <p:txBody>
          <a:bodyPr/>
          <a:lstStyle/>
          <a:p>
            <a:fld id="{BDA545A7-9CA3-4ADC-9B0C-885E868A7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98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p:nvPr/>
          </p:nvSpPr>
          <p:spPr>
            <a:xfrm>
              <a:off x="661380" y="219519"/>
              <a:ext cx="8068625"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p:cNvSpPr/>
          <p:nvPr userDrawn="1"/>
        </p:nvSpPr>
        <p:spPr>
          <a:xfrm rot="126755">
            <a:off x="2319338" y="1090613"/>
            <a:ext cx="4162425" cy="4730750"/>
          </a:xfrm>
          <a:prstGeom prst="rect">
            <a:avLst/>
          </a:prstGeom>
          <a:solidFill>
            <a:schemeClr val="accent6">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i="0" dirty="0">
              <a:solidFill>
                <a:prstClr val="black"/>
              </a:solidFill>
              <a:latin typeface="Arial"/>
            </a:endParaRPr>
          </a:p>
        </p:txBody>
      </p:sp>
      <p:sp>
        <p:nvSpPr>
          <p:cNvPr id="71" name="Google Shape;1766;p26"/>
          <p:cNvSpPr/>
          <p:nvPr userDrawn="1"/>
        </p:nvSpPr>
        <p:spPr>
          <a:xfrm rot="21464125">
            <a:off x="2108206" y="773125"/>
            <a:ext cx="963613"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2" name="Google Shape;1767;p26"/>
          <p:cNvSpPr/>
          <p:nvPr userDrawn="1"/>
        </p:nvSpPr>
        <p:spPr>
          <a:xfrm rot="4829593">
            <a:off x="5537206" y="1168407"/>
            <a:ext cx="1546225" cy="83185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grpSp>
        <p:nvGrpSpPr>
          <p:cNvPr id="73" name="Google Shape;631;p30"/>
          <p:cNvGrpSpPr>
            <a:grpSpLocks/>
          </p:cNvGrpSpPr>
          <p:nvPr userDrawn="1"/>
        </p:nvGrpSpPr>
        <p:grpSpPr bwMode="auto">
          <a:xfrm>
            <a:off x="5754688" y="3622687"/>
            <a:ext cx="982662" cy="2486025"/>
            <a:chOff x="961250" y="234750"/>
            <a:chExt cx="1222525" cy="2320700"/>
          </a:xfrm>
        </p:grpSpPr>
        <p:sp>
          <p:nvSpPr>
            <p:cNvPr id="74" name="Google Shape;632;p30"/>
            <p:cNvSpPr>
              <a:spLocks/>
            </p:cNvSpPr>
            <p:nvPr/>
          </p:nvSpPr>
          <p:spPr bwMode="auto">
            <a:xfrm>
              <a:off x="1530050" y="1558113"/>
              <a:ext cx="187624" cy="241554"/>
            </a:xfrm>
            <a:custGeom>
              <a:avLst/>
              <a:gdLst>
                <a:gd name="T0" fmla="*/ 2147483646 w 7563"/>
                <a:gd name="T1" fmla="*/ 0 h 9646"/>
                <a:gd name="T2" fmla="*/ 2147483646 w 7563"/>
                <a:gd name="T3" fmla="*/ 2147483646 h 9646"/>
                <a:gd name="T4" fmla="*/ 2147483646 w 7563"/>
                <a:gd name="T5" fmla="*/ 2147483646 h 9646"/>
                <a:gd name="T6" fmla="*/ 2147483646 w 7563"/>
                <a:gd name="T7" fmla="*/ 2147483646 h 9646"/>
                <a:gd name="T8" fmla="*/ 2147483646 w 7563"/>
                <a:gd name="T9" fmla="*/ 2147483646 h 9646"/>
                <a:gd name="T10" fmla="*/ 2147483646 w 7563"/>
                <a:gd name="T11" fmla="*/ 2147483646 h 9646"/>
                <a:gd name="T12" fmla="*/ 2147483646 w 7563"/>
                <a:gd name="T13" fmla="*/ 2147483646 h 9646"/>
                <a:gd name="T14" fmla="*/ 2147483646 w 7563"/>
                <a:gd name="T15" fmla="*/ 2147483646 h 9646"/>
                <a:gd name="T16" fmla="*/ 2147483646 w 7563"/>
                <a:gd name="T17" fmla="*/ 0 h 96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633;p30"/>
            <p:cNvSpPr>
              <a:spLocks/>
            </p:cNvSpPr>
            <p:nvPr/>
          </p:nvSpPr>
          <p:spPr bwMode="auto">
            <a:xfrm>
              <a:off x="1648550" y="1817450"/>
              <a:ext cx="205400" cy="251928"/>
            </a:xfrm>
            <a:custGeom>
              <a:avLst/>
              <a:gdLst>
                <a:gd name="T0" fmla="*/ 2147483646 w 8269"/>
                <a:gd name="T1" fmla="*/ 2147483646 h 10096"/>
                <a:gd name="T2" fmla="*/ 0 w 8269"/>
                <a:gd name="T3" fmla="*/ 2147483646 h 10096"/>
                <a:gd name="T4" fmla="*/ 2147483646 w 8269"/>
                <a:gd name="T5" fmla="*/ 2147483646 h 10096"/>
                <a:gd name="T6" fmla="*/ 2147483646 w 8269"/>
                <a:gd name="T7" fmla="*/ 2147483646 h 10096"/>
                <a:gd name="T8" fmla="*/ 2147483646 w 8269"/>
                <a:gd name="T9" fmla="*/ 2147483646 h 10096"/>
                <a:gd name="T10" fmla="*/ 2147483646 w 8269"/>
                <a:gd name="T11" fmla="*/ 2147483646 h 10096"/>
                <a:gd name="T12" fmla="*/ 2147483646 w 8269"/>
                <a:gd name="T13" fmla="*/ 2147483646 h 10096"/>
                <a:gd name="T14" fmla="*/ 2147483646 w 8269"/>
                <a:gd name="T15" fmla="*/ 2147483646 h 10096"/>
                <a:gd name="T16" fmla="*/ 2147483646 w 8269"/>
                <a:gd name="T17" fmla="*/ 2147483646 h 10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634;p30"/>
            <p:cNvSpPr/>
            <p:nvPr/>
          </p:nvSpPr>
          <p:spPr>
            <a:xfrm>
              <a:off x="1599175" y="1737425"/>
              <a:ext cx="163926" cy="131892"/>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77" name="Google Shape;635;p30"/>
            <p:cNvSpPr>
              <a:spLocks/>
            </p:cNvSpPr>
            <p:nvPr/>
          </p:nvSpPr>
          <p:spPr bwMode="auto">
            <a:xfrm>
              <a:off x="1287125" y="1495872"/>
              <a:ext cx="393026" cy="420868"/>
            </a:xfrm>
            <a:custGeom>
              <a:avLst/>
              <a:gdLst>
                <a:gd name="T0" fmla="*/ 2147483646 w 15696"/>
                <a:gd name="T1" fmla="*/ 0 h 16828"/>
                <a:gd name="T2" fmla="*/ 2147483646 w 15696"/>
                <a:gd name="T3" fmla="*/ 2147483646 h 16828"/>
                <a:gd name="T4" fmla="*/ 2147483646 w 15696"/>
                <a:gd name="T5" fmla="*/ 2147483646 h 16828"/>
                <a:gd name="T6" fmla="*/ 0 w 15696"/>
                <a:gd name="T7" fmla="*/ 2147483646 h 16828"/>
                <a:gd name="T8" fmla="*/ 0 w 15696"/>
                <a:gd name="T9" fmla="*/ 2147483646 h 16828"/>
                <a:gd name="T10" fmla="*/ 2147483646 w 15696"/>
                <a:gd name="T11" fmla="*/ 2147483646 h 16828"/>
                <a:gd name="T12" fmla="*/ 2147483646 w 15696"/>
                <a:gd name="T13" fmla="*/ 2147483646 h 16828"/>
                <a:gd name="T14" fmla="*/ 2147483646 w 15696"/>
                <a:gd name="T15" fmla="*/ 2147483646 h 16828"/>
                <a:gd name="T16" fmla="*/ 2147483646 w 15696"/>
                <a:gd name="T17" fmla="*/ 2147483646 h 16828"/>
                <a:gd name="T18" fmla="*/ 2147483646 w 15696"/>
                <a:gd name="T19" fmla="*/ 0 h 168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636;p30"/>
            <p:cNvSpPr>
              <a:spLocks/>
            </p:cNvSpPr>
            <p:nvPr/>
          </p:nvSpPr>
          <p:spPr bwMode="auto">
            <a:xfrm>
              <a:off x="1567575" y="1904884"/>
              <a:ext cx="3950" cy="0"/>
            </a:xfrm>
            <a:custGeom>
              <a:avLst/>
              <a:gdLst>
                <a:gd name="T0" fmla="*/ 2147483646 w 169"/>
                <a:gd name="T1" fmla="*/ 2147483646 h 1"/>
                <a:gd name="T2" fmla="*/ 2147483646 w 169"/>
                <a:gd name="T3" fmla="*/ 2147483646 h 1"/>
                <a:gd name="T4" fmla="*/ 2147483646 w 169"/>
                <a:gd name="T5" fmla="*/ 2147483646 h 1"/>
                <a:gd name="T6" fmla="*/ 2147483646 w 169"/>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 h="1" extrusionOk="0">
                  <a:moveTo>
                    <a:pt x="169" y="1"/>
                  </a:moveTo>
                  <a:lnTo>
                    <a:pt x="1" y="1"/>
                  </a:lnTo>
                  <a:lnTo>
                    <a:pt x="169"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637;p30"/>
            <p:cNvSpPr>
              <a:spLocks/>
            </p:cNvSpPr>
            <p:nvPr/>
          </p:nvSpPr>
          <p:spPr bwMode="auto">
            <a:xfrm>
              <a:off x="1567575" y="1575896"/>
              <a:ext cx="7900" cy="328988"/>
            </a:xfrm>
            <a:custGeom>
              <a:avLst/>
              <a:gdLst>
                <a:gd name="T0" fmla="*/ 2147483646 w 304"/>
                <a:gd name="T1" fmla="*/ 2147483646 h 13142"/>
                <a:gd name="T2" fmla="*/ 2147483646 w 304"/>
                <a:gd name="T3" fmla="*/ 2147483646 h 13142"/>
                <a:gd name="T4" fmla="*/ 2147483646 w 304"/>
                <a:gd name="T5" fmla="*/ 2147483646 h 13142"/>
                <a:gd name="T6" fmla="*/ 2147483646 w 304"/>
                <a:gd name="T7" fmla="*/ 2147483646 h 13142"/>
                <a:gd name="T8" fmla="*/ 2147483646 w 304"/>
                <a:gd name="T9" fmla="*/ 2147483646 h 13142"/>
                <a:gd name="T10" fmla="*/ 2147483646 w 304"/>
                <a:gd name="T11" fmla="*/ 2147483646 h 13142"/>
                <a:gd name="T12" fmla="*/ 2147483646 w 304"/>
                <a:gd name="T13" fmla="*/ 2147483646 h 13142"/>
                <a:gd name="T14" fmla="*/ 2147483646 w 304"/>
                <a:gd name="T15" fmla="*/ 2147483646 h 13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638;p30"/>
            <p:cNvSpPr>
              <a:spLocks/>
            </p:cNvSpPr>
            <p:nvPr/>
          </p:nvSpPr>
          <p:spPr bwMode="auto">
            <a:xfrm>
              <a:off x="1462900" y="1915257"/>
              <a:ext cx="49374" cy="2964"/>
            </a:xfrm>
            <a:custGeom>
              <a:avLst/>
              <a:gdLst>
                <a:gd name="T0" fmla="*/ 2147483646 w 1984"/>
                <a:gd name="T1" fmla="*/ 2147483646 h 136"/>
                <a:gd name="T2" fmla="*/ 2147483646 w 1984"/>
                <a:gd name="T3" fmla="*/ 2147483646 h 136"/>
                <a:gd name="T4" fmla="*/ 2147483646 w 1984"/>
                <a:gd name="T5" fmla="*/ 2147483646 h 136"/>
                <a:gd name="T6" fmla="*/ 2147483646 w 1984"/>
                <a:gd name="T7" fmla="*/ 2147483646 h 136"/>
                <a:gd name="T8" fmla="*/ 2147483646 w 1984"/>
                <a:gd name="T9" fmla="*/ 2147483646 h 136"/>
                <a:gd name="T10" fmla="*/ 2147483646 w 1984"/>
                <a:gd name="T11" fmla="*/ 2147483646 h 136"/>
                <a:gd name="T12" fmla="*/ 2147483646 w 1984"/>
                <a:gd name="T13" fmla="*/ 2147483646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4" h="136" extrusionOk="0">
                  <a:moveTo>
                    <a:pt x="1" y="135"/>
                  </a:moveTo>
                  <a:lnTo>
                    <a:pt x="1" y="135"/>
                  </a:lnTo>
                  <a:close/>
                  <a:moveTo>
                    <a:pt x="1984" y="1"/>
                  </a:moveTo>
                  <a:cubicBezTo>
                    <a:pt x="1278" y="1"/>
                    <a:pt x="707" y="135"/>
                    <a:pt x="1" y="135"/>
                  </a:cubicBezTo>
                  <a:cubicBezTo>
                    <a:pt x="707" y="135"/>
                    <a:pt x="1278" y="1"/>
                    <a:pt x="1984"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639;p30"/>
            <p:cNvSpPr>
              <a:spLocks/>
            </p:cNvSpPr>
            <p:nvPr/>
          </p:nvSpPr>
          <p:spPr bwMode="auto">
            <a:xfrm>
              <a:off x="1462900" y="1534402"/>
              <a:ext cx="73074" cy="383819"/>
            </a:xfrm>
            <a:custGeom>
              <a:avLst/>
              <a:gdLst>
                <a:gd name="T0" fmla="*/ 2147483646 w 2959"/>
                <a:gd name="T1" fmla="*/ 2147483646 h 15394"/>
                <a:gd name="T2" fmla="*/ 2147483646 w 2959"/>
                <a:gd name="T3" fmla="*/ 2147483646 h 15394"/>
                <a:gd name="T4" fmla="*/ 2147483646 w 2959"/>
                <a:gd name="T5" fmla="*/ 2147483646 h 15394"/>
                <a:gd name="T6" fmla="*/ 2147483646 w 2959"/>
                <a:gd name="T7" fmla="*/ 2147483646 h 15394"/>
                <a:gd name="T8" fmla="*/ 2147483646 w 2959"/>
                <a:gd name="T9" fmla="*/ 2147483646 h 15394"/>
                <a:gd name="T10" fmla="*/ 2147483646 w 2959"/>
                <a:gd name="T11" fmla="*/ 2147483646 h 153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640;p30"/>
            <p:cNvSpPr>
              <a:spLocks/>
            </p:cNvSpPr>
            <p:nvPr/>
          </p:nvSpPr>
          <p:spPr bwMode="auto">
            <a:xfrm>
              <a:off x="1603125" y="1519582"/>
              <a:ext cx="1976" cy="14819"/>
            </a:xfrm>
            <a:custGeom>
              <a:avLst/>
              <a:gdLst>
                <a:gd name="T0" fmla="*/ 2147483646 w 135"/>
                <a:gd name="T1" fmla="*/ 0 h 572"/>
                <a:gd name="T2" fmla="*/ 0 w 135"/>
                <a:gd name="T3" fmla="*/ 2147483646 h 572"/>
                <a:gd name="T4" fmla="*/ 2147483646 w 135"/>
                <a:gd name="T5" fmla="*/ 2147483646 h 572"/>
                <a:gd name="T6" fmla="*/ 2147483646 w 135"/>
                <a:gd name="T7" fmla="*/ 0 h 5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572" extrusionOk="0">
                  <a:moveTo>
                    <a:pt x="135" y="0"/>
                  </a:moveTo>
                  <a:lnTo>
                    <a:pt x="0" y="572"/>
                  </a:lnTo>
                  <a:lnTo>
                    <a:pt x="135" y="572"/>
                  </a:lnTo>
                  <a:lnTo>
                    <a:pt x="135" y="0"/>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641;p30"/>
            <p:cNvSpPr>
              <a:spLocks/>
            </p:cNvSpPr>
            <p:nvPr/>
          </p:nvSpPr>
          <p:spPr bwMode="auto">
            <a:xfrm>
              <a:off x="1571525" y="1534402"/>
              <a:ext cx="33576" cy="370482"/>
            </a:xfrm>
            <a:custGeom>
              <a:avLst/>
              <a:gdLst>
                <a:gd name="T0" fmla="*/ 2147483646 w 1379"/>
                <a:gd name="T1" fmla="*/ 2147483646 h 14822"/>
                <a:gd name="T2" fmla="*/ 2147483646 w 1379"/>
                <a:gd name="T3" fmla="*/ 2147483646 h 14822"/>
                <a:gd name="T4" fmla="*/ 2147483646 w 1379"/>
                <a:gd name="T5" fmla="*/ 2147483646 h 14822"/>
                <a:gd name="T6" fmla="*/ 2147483646 w 1379"/>
                <a:gd name="T7" fmla="*/ 2147483646 h 14822"/>
                <a:gd name="T8" fmla="*/ 2147483646 w 1379"/>
                <a:gd name="T9" fmla="*/ 2147483646 h 14822"/>
                <a:gd name="T10" fmla="*/ 2147483646 w 1379"/>
                <a:gd name="T11" fmla="*/ 2147483646 h 14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9" h="14822" extrusionOk="0">
                  <a:moveTo>
                    <a:pt x="1244" y="1"/>
                  </a:moveTo>
                  <a:cubicBezTo>
                    <a:pt x="1244" y="841"/>
                    <a:pt x="841" y="1379"/>
                    <a:pt x="135" y="1681"/>
                  </a:cubicBezTo>
                  <a:lnTo>
                    <a:pt x="1" y="14822"/>
                  </a:lnTo>
                  <a:cubicBezTo>
                    <a:pt x="404" y="14822"/>
                    <a:pt x="841" y="14688"/>
                    <a:pt x="1379" y="14553"/>
                  </a:cubicBezTo>
                  <a:lnTo>
                    <a:pt x="1379" y="1"/>
                  </a:lnTo>
                  <a:lnTo>
                    <a:pt x="1244" y="1"/>
                  </a:lnTo>
                  <a:close/>
                </a:path>
              </a:pathLst>
            </a:custGeom>
            <a:solidFill>
              <a:srgbClr val="E3E8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642;p30"/>
            <p:cNvSpPr/>
            <p:nvPr/>
          </p:nvSpPr>
          <p:spPr>
            <a:xfrm>
              <a:off x="1518200" y="1953787"/>
              <a:ext cx="252800" cy="447542"/>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5" name="Google Shape;643;p30"/>
            <p:cNvSpPr/>
            <p:nvPr/>
          </p:nvSpPr>
          <p:spPr>
            <a:xfrm>
              <a:off x="1518200" y="2272402"/>
              <a:ext cx="84924" cy="128927"/>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6" name="Google Shape;644;p30"/>
            <p:cNvSpPr/>
            <p:nvPr/>
          </p:nvSpPr>
          <p:spPr>
            <a:xfrm>
              <a:off x="1265400" y="1989353"/>
              <a:ext cx="357475" cy="51423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7" name="Google Shape;645;p30"/>
            <p:cNvSpPr/>
            <p:nvPr/>
          </p:nvSpPr>
          <p:spPr>
            <a:xfrm>
              <a:off x="1273300" y="1873763"/>
              <a:ext cx="420675" cy="226736"/>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8" name="Google Shape;646;p30"/>
            <p:cNvSpPr/>
            <p:nvPr/>
          </p:nvSpPr>
          <p:spPr>
            <a:xfrm>
              <a:off x="1559675" y="2072341"/>
              <a:ext cx="120476" cy="200061"/>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9" name="Google Shape;647;p30"/>
            <p:cNvSpPr/>
            <p:nvPr/>
          </p:nvSpPr>
          <p:spPr>
            <a:xfrm>
              <a:off x="1494500" y="1995281"/>
              <a:ext cx="110600" cy="108181"/>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0" name="Google Shape;648;p30"/>
            <p:cNvSpPr/>
            <p:nvPr/>
          </p:nvSpPr>
          <p:spPr>
            <a:xfrm>
              <a:off x="1530050" y="2488764"/>
              <a:ext cx="152074" cy="66686"/>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1" name="Google Shape;649;p30"/>
            <p:cNvSpPr>
              <a:spLocks/>
            </p:cNvSpPr>
            <p:nvPr/>
          </p:nvSpPr>
          <p:spPr bwMode="auto">
            <a:xfrm>
              <a:off x="1500425" y="1378799"/>
              <a:ext cx="112576" cy="203025"/>
            </a:xfrm>
            <a:custGeom>
              <a:avLst/>
              <a:gdLst>
                <a:gd name="T0" fmla="*/ 2147483646 w 4505"/>
                <a:gd name="T1" fmla="*/ 2147483646 h 8134"/>
                <a:gd name="T2" fmla="*/ 2147483646 w 4505"/>
                <a:gd name="T3" fmla="*/ 2147483646 h 8134"/>
                <a:gd name="T4" fmla="*/ 2147483646 w 4505"/>
                <a:gd name="T5" fmla="*/ 2147483646 h 8134"/>
                <a:gd name="T6" fmla="*/ 2147483646 w 4505"/>
                <a:gd name="T7" fmla="*/ 2147483646 h 8134"/>
                <a:gd name="T8" fmla="*/ 2147483646 w 4505"/>
                <a:gd name="T9" fmla="*/ 2147483646 h 8134"/>
                <a:gd name="T10" fmla="*/ 2147483646 w 4505"/>
                <a:gd name="T11" fmla="*/ 2147483646 h 8134"/>
                <a:gd name="T12" fmla="*/ 2147483646 w 4505"/>
                <a:gd name="T13" fmla="*/ 2147483646 h 8134"/>
                <a:gd name="T14" fmla="*/ 2147483646 w 4505"/>
                <a:gd name="T15" fmla="*/ 2147483646 h 8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650;p30"/>
            <p:cNvSpPr>
              <a:spLocks/>
            </p:cNvSpPr>
            <p:nvPr/>
          </p:nvSpPr>
          <p:spPr bwMode="auto">
            <a:xfrm>
              <a:off x="1060000" y="406654"/>
              <a:ext cx="1015151" cy="1066989"/>
            </a:xfrm>
            <a:custGeom>
              <a:avLst/>
              <a:gdLst>
                <a:gd name="T0" fmla="*/ 2147483646 w 40634"/>
                <a:gd name="T1" fmla="*/ 2147483646 h 42724"/>
                <a:gd name="T2" fmla="*/ 2147483646 w 40634"/>
                <a:gd name="T3" fmla="*/ 2147483646 h 42724"/>
                <a:gd name="T4" fmla="*/ 2147483646 w 40634"/>
                <a:gd name="T5" fmla="*/ 2147483646 h 42724"/>
                <a:gd name="T6" fmla="*/ 2147483646 w 40634"/>
                <a:gd name="T7" fmla="*/ 2147483646 h 42724"/>
                <a:gd name="T8" fmla="*/ 2147483646 w 40634"/>
                <a:gd name="T9" fmla="*/ 2147483646 h 42724"/>
                <a:gd name="T10" fmla="*/ 2147483646 w 40634"/>
                <a:gd name="T11" fmla="*/ 2147483646 h 42724"/>
                <a:gd name="T12" fmla="*/ 2147483646 w 40634"/>
                <a:gd name="T13" fmla="*/ 2147483646 h 42724"/>
                <a:gd name="T14" fmla="*/ 2147483646 w 40634"/>
                <a:gd name="T15" fmla="*/ 2147483646 h 42724"/>
                <a:gd name="T16" fmla="*/ 2147483646 w 40634"/>
                <a:gd name="T17" fmla="*/ 2147483646 h 42724"/>
                <a:gd name="T18" fmla="*/ 2147483646 w 40634"/>
                <a:gd name="T19" fmla="*/ 2147483646 h 42724"/>
                <a:gd name="T20" fmla="*/ 2147483646 w 40634"/>
                <a:gd name="T21" fmla="*/ 2147483646 h 42724"/>
                <a:gd name="T22" fmla="*/ 2147483646 w 40634"/>
                <a:gd name="T23" fmla="*/ 2147483646 h 42724"/>
                <a:gd name="T24" fmla="*/ 2147483646 w 40634"/>
                <a:gd name="T25" fmla="*/ 2147483646 h 427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651;p30"/>
            <p:cNvSpPr>
              <a:spLocks/>
            </p:cNvSpPr>
            <p:nvPr/>
          </p:nvSpPr>
          <p:spPr bwMode="auto">
            <a:xfrm>
              <a:off x="1077774" y="1177257"/>
              <a:ext cx="649776" cy="296386"/>
            </a:xfrm>
            <a:custGeom>
              <a:avLst/>
              <a:gdLst>
                <a:gd name="T0" fmla="*/ 2147483646 w 26047"/>
                <a:gd name="T1" fmla="*/ 2147483646 h 11899"/>
                <a:gd name="T2" fmla="*/ 2147483646 w 26047"/>
                <a:gd name="T3" fmla="*/ 2147483646 h 11899"/>
                <a:gd name="T4" fmla="*/ 2147483646 w 26047"/>
                <a:gd name="T5" fmla="*/ 2147483646 h 11899"/>
                <a:gd name="T6" fmla="*/ 2147483646 w 26047"/>
                <a:gd name="T7" fmla="*/ 2147483646 h 11899"/>
                <a:gd name="T8" fmla="*/ 2147483646 w 26047"/>
                <a:gd name="T9" fmla="*/ 2147483646 h 11899"/>
                <a:gd name="T10" fmla="*/ 2147483646 w 26047"/>
                <a:gd name="T11" fmla="*/ 2147483646 h 11899"/>
                <a:gd name="T12" fmla="*/ 2147483646 w 26047"/>
                <a:gd name="T13" fmla="*/ 2147483646 h 11899"/>
                <a:gd name="T14" fmla="*/ 0 w 26047"/>
                <a:gd name="T15" fmla="*/ 2147483646 h 11899"/>
                <a:gd name="T16" fmla="*/ 2147483646 w 26047"/>
                <a:gd name="T17" fmla="*/ 2147483646 h 11899"/>
                <a:gd name="T18" fmla="*/ 2147483646 w 26047"/>
                <a:gd name="T19" fmla="*/ 2147483646 h 11899"/>
                <a:gd name="T20" fmla="*/ 2147483646 w 26047"/>
                <a:gd name="T21" fmla="*/ 2147483646 h 11899"/>
                <a:gd name="T22" fmla="*/ 0 w 26047"/>
                <a:gd name="T23" fmla="*/ 2147483646 h 1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047" h="11899" extrusionOk="0">
                  <a:moveTo>
                    <a:pt x="26047" y="11764"/>
                  </a:moveTo>
                  <a:cubicBezTo>
                    <a:pt x="25207" y="11764"/>
                    <a:pt x="24366" y="11898"/>
                    <a:pt x="23392" y="11898"/>
                  </a:cubicBezTo>
                  <a:cubicBezTo>
                    <a:pt x="22686" y="11898"/>
                    <a:pt x="21980" y="11898"/>
                    <a:pt x="21274" y="11764"/>
                  </a:cubicBezTo>
                  <a:cubicBezTo>
                    <a:pt x="21980" y="11898"/>
                    <a:pt x="22686" y="11898"/>
                    <a:pt x="23392" y="11898"/>
                  </a:cubicBezTo>
                  <a:cubicBezTo>
                    <a:pt x="24366" y="11898"/>
                    <a:pt x="25207" y="11764"/>
                    <a:pt x="26047" y="11764"/>
                  </a:cubicBez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652;p30"/>
            <p:cNvSpPr>
              <a:spLocks/>
            </p:cNvSpPr>
            <p:nvPr/>
          </p:nvSpPr>
          <p:spPr bwMode="auto">
            <a:xfrm>
              <a:off x="1559675" y="1467714"/>
              <a:ext cx="49376" cy="2964"/>
            </a:xfrm>
            <a:custGeom>
              <a:avLst/>
              <a:gdLst>
                <a:gd name="T0" fmla="*/ 0 w 1950"/>
                <a:gd name="T1" fmla="*/ 0 h 135"/>
                <a:gd name="T2" fmla="*/ 2147483646 w 1950"/>
                <a:gd name="T3" fmla="*/ 2147483646 h 135"/>
                <a:gd name="T4" fmla="*/ 2147483646 w 1950"/>
                <a:gd name="T5" fmla="*/ 2147483646 h 135"/>
                <a:gd name="T6" fmla="*/ 0 w 1950"/>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0" h="135" extrusionOk="0">
                  <a:moveTo>
                    <a:pt x="0" y="0"/>
                  </a:moveTo>
                  <a:cubicBezTo>
                    <a:pt x="571" y="135"/>
                    <a:pt x="1277" y="135"/>
                    <a:pt x="1949" y="135"/>
                  </a:cubicBezTo>
                  <a:cubicBezTo>
                    <a:pt x="1277" y="135"/>
                    <a:pt x="571" y="135"/>
                    <a:pt x="0" y="0"/>
                  </a:cubicBezTo>
                  <a:close/>
                </a:path>
              </a:pathLst>
            </a:custGeom>
            <a:solidFill>
              <a:srgbClr val="84593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653;p30"/>
            <p:cNvSpPr>
              <a:spLocks/>
            </p:cNvSpPr>
            <p:nvPr/>
          </p:nvSpPr>
          <p:spPr bwMode="auto">
            <a:xfrm>
              <a:off x="1077774" y="1077968"/>
              <a:ext cx="649776" cy="395674"/>
            </a:xfrm>
            <a:custGeom>
              <a:avLst/>
              <a:gdLst>
                <a:gd name="T0" fmla="*/ 2147483646 w 26047"/>
                <a:gd name="T1" fmla="*/ 2147483646 h 15831"/>
                <a:gd name="T2" fmla="*/ 2147483646 w 26047"/>
                <a:gd name="T3" fmla="*/ 2147483646 h 15831"/>
                <a:gd name="T4" fmla="*/ 0 w 26047"/>
                <a:gd name="T5" fmla="*/ 2147483646 h 15831"/>
                <a:gd name="T6" fmla="*/ 0 w 26047"/>
                <a:gd name="T7" fmla="*/ 2147483646 h 15831"/>
                <a:gd name="T8" fmla="*/ 2147483646 w 26047"/>
                <a:gd name="T9" fmla="*/ 2147483646 h 15831"/>
                <a:gd name="T10" fmla="*/ 2147483646 w 26047"/>
                <a:gd name="T11" fmla="*/ 2147483646 h 15831"/>
                <a:gd name="T12" fmla="*/ 2147483646 w 26047"/>
                <a:gd name="T13" fmla="*/ 2147483646 h 15831"/>
                <a:gd name="T14" fmla="*/ 2147483646 w 26047"/>
                <a:gd name="T15" fmla="*/ 2147483646 h 15831"/>
                <a:gd name="T16" fmla="*/ 2147483646 w 26047"/>
                <a:gd name="T17" fmla="*/ 2147483646 h 15831"/>
                <a:gd name="T18" fmla="*/ 2147483646 w 26047"/>
                <a:gd name="T19" fmla="*/ 2147483646 h 15831"/>
                <a:gd name="T20" fmla="*/ 2147483646 w 26047"/>
                <a:gd name="T21" fmla="*/ 2147483646 h 15831"/>
                <a:gd name="T22" fmla="*/ 2147483646 w 26047"/>
                <a:gd name="T23" fmla="*/ 2147483646 h 15831"/>
                <a:gd name="T24" fmla="*/ 2147483646 w 26047"/>
                <a:gd name="T25" fmla="*/ 2147483646 h 15831"/>
                <a:gd name="T26" fmla="*/ 2147483646 w 26047"/>
                <a:gd name="T27" fmla="*/ 2147483646 h 15831"/>
                <a:gd name="T28" fmla="*/ 2147483646 w 26047"/>
                <a:gd name="T29" fmla="*/ 2147483646 h 15831"/>
                <a:gd name="T30" fmla="*/ 2147483646 w 26047"/>
                <a:gd name="T31" fmla="*/ 2147483646 h 15831"/>
                <a:gd name="T32" fmla="*/ 2147483646 w 26047"/>
                <a:gd name="T33" fmla="*/ 2147483646 h 158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lnTo>
                    <a:pt x="3798" y="1"/>
                  </a:lnTo>
                  <a:close/>
                </a:path>
              </a:pathLst>
            </a:custGeom>
            <a:solidFill>
              <a:srgbClr val="9469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654;p30"/>
            <p:cNvSpPr/>
            <p:nvPr/>
          </p:nvSpPr>
          <p:spPr>
            <a:xfrm>
              <a:off x="1231825" y="1481052"/>
              <a:ext cx="280450" cy="703916"/>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7" name="Google Shape;655;p30"/>
            <p:cNvSpPr/>
            <p:nvPr/>
          </p:nvSpPr>
          <p:spPr>
            <a:xfrm>
              <a:off x="1235775" y="1481052"/>
              <a:ext cx="272550" cy="689096"/>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98" name="Google Shape;656;p30"/>
            <p:cNvSpPr/>
            <p:nvPr/>
          </p:nvSpPr>
          <p:spPr>
            <a:xfrm>
              <a:off x="1605100" y="1516619"/>
              <a:ext cx="158000" cy="638711"/>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9" name="Google Shape;657;p30"/>
            <p:cNvSpPr>
              <a:spLocks/>
            </p:cNvSpPr>
            <p:nvPr/>
          </p:nvSpPr>
          <p:spPr bwMode="auto">
            <a:xfrm>
              <a:off x="1743350" y="1987872"/>
              <a:ext cx="0" cy="56313"/>
            </a:xfrm>
            <a:custGeom>
              <a:avLst/>
              <a:gdLst>
                <a:gd name="T0" fmla="*/ 0 w 1"/>
                <a:gd name="T1" fmla="*/ 2147483646 h 2253"/>
                <a:gd name="T2" fmla="*/ 0 w 1"/>
                <a:gd name="T3" fmla="*/ 2147483646 h 2253"/>
                <a:gd name="T4" fmla="*/ 0 w 1"/>
                <a:gd name="T5" fmla="*/ 2147483646 h 2253"/>
                <a:gd name="T6" fmla="*/ 0 w 1"/>
                <a:gd name="T7" fmla="*/ 2147483646 h 2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253" extrusionOk="0">
                  <a:moveTo>
                    <a:pt x="0" y="1"/>
                  </a:moveTo>
                  <a:lnTo>
                    <a:pt x="0" y="2253"/>
                  </a:lnTo>
                  <a:lnTo>
                    <a:pt x="0" y="1"/>
                  </a:lnTo>
                  <a:close/>
                </a:path>
              </a:pathLst>
            </a:custGeom>
            <a:solidFill>
              <a:srgbClr val="9D68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658;p30"/>
            <p:cNvSpPr/>
            <p:nvPr/>
          </p:nvSpPr>
          <p:spPr>
            <a:xfrm>
              <a:off x="1613000" y="1526992"/>
              <a:ext cx="128374" cy="583880"/>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1" name="Google Shape;659;p30"/>
            <p:cNvSpPr>
              <a:spLocks/>
            </p:cNvSpPr>
            <p:nvPr/>
          </p:nvSpPr>
          <p:spPr bwMode="auto">
            <a:xfrm>
              <a:off x="1672250" y="1202450"/>
              <a:ext cx="134300" cy="121518"/>
            </a:xfrm>
            <a:custGeom>
              <a:avLst/>
              <a:gdLst>
                <a:gd name="T0" fmla="*/ 2147483646 w 5345"/>
                <a:gd name="T1" fmla="*/ 0 h 4826"/>
                <a:gd name="T2" fmla="*/ 2147483646 w 5345"/>
                <a:gd name="T3" fmla="*/ 2147483646 h 4826"/>
                <a:gd name="T4" fmla="*/ 2147483646 w 5345"/>
                <a:gd name="T5" fmla="*/ 2147483646 h 4826"/>
                <a:gd name="T6" fmla="*/ 2147483646 w 5345"/>
                <a:gd name="T7" fmla="*/ 2147483646 h 4826"/>
                <a:gd name="T8" fmla="*/ 2147483646 w 5345"/>
                <a:gd name="T9" fmla="*/ 2147483646 h 4826"/>
                <a:gd name="T10" fmla="*/ 2147483646 w 5345"/>
                <a:gd name="T11" fmla="*/ 2147483646 h 4826"/>
                <a:gd name="T12" fmla="*/ 2147483646 w 5345"/>
                <a:gd name="T13" fmla="*/ 2147483646 h 4826"/>
                <a:gd name="T14" fmla="*/ 2147483646 w 5345"/>
                <a:gd name="T15" fmla="*/ 2147483646 h 4826"/>
                <a:gd name="T16" fmla="*/ 2147483646 w 5345"/>
                <a:gd name="T17" fmla="*/ 2147483646 h 4826"/>
                <a:gd name="T18" fmla="*/ 2147483646 w 5345"/>
                <a:gd name="T19" fmla="*/ 2147483646 h 4826"/>
                <a:gd name="T20" fmla="*/ 2147483646 w 5345"/>
                <a:gd name="T21" fmla="*/ 2147483646 h 4826"/>
                <a:gd name="T22" fmla="*/ 2147483646 w 5345"/>
                <a:gd name="T23" fmla="*/ 2147483646 h 4826"/>
                <a:gd name="T24" fmla="*/ 2147483646 w 5345"/>
                <a:gd name="T25" fmla="*/ 0 h 48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660;p30"/>
            <p:cNvSpPr>
              <a:spLocks/>
            </p:cNvSpPr>
            <p:nvPr/>
          </p:nvSpPr>
          <p:spPr bwMode="auto">
            <a:xfrm>
              <a:off x="1512275" y="981642"/>
              <a:ext cx="187626" cy="168940"/>
            </a:xfrm>
            <a:custGeom>
              <a:avLst/>
              <a:gdLst>
                <a:gd name="T0" fmla="*/ 2147483646 w 7563"/>
                <a:gd name="T1" fmla="*/ 0 h 6785"/>
                <a:gd name="T2" fmla="*/ 2147483646 w 7563"/>
                <a:gd name="T3" fmla="*/ 2147483646 h 6785"/>
                <a:gd name="T4" fmla="*/ 2147483646 w 7563"/>
                <a:gd name="T5" fmla="*/ 2147483646 h 6785"/>
                <a:gd name="T6" fmla="*/ 2147483646 w 7563"/>
                <a:gd name="T7" fmla="*/ 2147483646 h 6785"/>
                <a:gd name="T8" fmla="*/ 2147483646 w 7563"/>
                <a:gd name="T9" fmla="*/ 2147483646 h 6785"/>
                <a:gd name="T10" fmla="*/ 2147483646 w 7563"/>
                <a:gd name="T11" fmla="*/ 2147483646 h 6785"/>
                <a:gd name="T12" fmla="*/ 2147483646 w 7563"/>
                <a:gd name="T13" fmla="*/ 0 h 67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661;p30"/>
            <p:cNvSpPr/>
            <p:nvPr/>
          </p:nvSpPr>
          <p:spPr>
            <a:xfrm>
              <a:off x="1417475" y="1104642"/>
              <a:ext cx="217250" cy="120036"/>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4" name="Google Shape;662;p30"/>
            <p:cNvSpPr>
              <a:spLocks/>
            </p:cNvSpPr>
            <p:nvPr/>
          </p:nvSpPr>
          <p:spPr bwMode="auto">
            <a:xfrm>
              <a:off x="1851975" y="1079449"/>
              <a:ext cx="159976" cy="143748"/>
            </a:xfrm>
            <a:custGeom>
              <a:avLst/>
              <a:gdLst>
                <a:gd name="T0" fmla="*/ 2147483646 w 6454"/>
                <a:gd name="T1" fmla="*/ 0 h 5755"/>
                <a:gd name="T2" fmla="*/ 2147483646 w 6454"/>
                <a:gd name="T3" fmla="*/ 2147483646 h 5755"/>
                <a:gd name="T4" fmla="*/ 2147483646 w 6454"/>
                <a:gd name="T5" fmla="*/ 2147483646 h 5755"/>
                <a:gd name="T6" fmla="*/ 2147483646 w 6454"/>
                <a:gd name="T7" fmla="*/ 2147483646 h 5755"/>
                <a:gd name="T8" fmla="*/ 2147483646 w 6454"/>
                <a:gd name="T9" fmla="*/ 2147483646 h 5755"/>
                <a:gd name="T10" fmla="*/ 2147483646 w 6454"/>
                <a:gd name="T11" fmla="*/ 2147483646 h 5755"/>
                <a:gd name="T12" fmla="*/ 2147483646 w 6454"/>
                <a:gd name="T13" fmla="*/ 0 h 57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663;p30"/>
            <p:cNvSpPr/>
            <p:nvPr/>
          </p:nvSpPr>
          <p:spPr>
            <a:xfrm>
              <a:off x="1861850" y="1212823"/>
              <a:ext cx="130350" cy="93362"/>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06" name="Google Shape;664;p30"/>
            <p:cNvSpPr>
              <a:spLocks/>
            </p:cNvSpPr>
            <p:nvPr/>
          </p:nvSpPr>
          <p:spPr bwMode="auto">
            <a:xfrm>
              <a:off x="1609050" y="1009799"/>
              <a:ext cx="71100" cy="62241"/>
            </a:xfrm>
            <a:custGeom>
              <a:avLst/>
              <a:gdLst>
                <a:gd name="T0" fmla="*/ 2147483646 w 2824"/>
                <a:gd name="T1" fmla="*/ 0 h 2440"/>
                <a:gd name="T2" fmla="*/ 2147483646 w 2824"/>
                <a:gd name="T3" fmla="*/ 2147483646 h 2440"/>
                <a:gd name="T4" fmla="*/ 2147483646 w 2824"/>
                <a:gd name="T5" fmla="*/ 2147483646 h 2440"/>
                <a:gd name="T6" fmla="*/ 2147483646 w 2824"/>
                <a:gd name="T7" fmla="*/ 2147483646 h 2440"/>
                <a:gd name="T8" fmla="*/ 2147483646 w 2824"/>
                <a:gd name="T9" fmla="*/ 2147483646 h 2440"/>
                <a:gd name="T10" fmla="*/ 2147483646 w 2824"/>
                <a:gd name="T11" fmla="*/ 2147483646 h 2440"/>
                <a:gd name="T12" fmla="*/ 2147483646 w 2824"/>
                <a:gd name="T13" fmla="*/ 0 h 2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665;p30"/>
            <p:cNvSpPr>
              <a:spLocks/>
            </p:cNvSpPr>
            <p:nvPr/>
          </p:nvSpPr>
          <p:spPr bwMode="auto">
            <a:xfrm>
              <a:off x="1921100" y="1095751"/>
              <a:ext cx="71100" cy="60759"/>
            </a:xfrm>
            <a:custGeom>
              <a:avLst/>
              <a:gdLst>
                <a:gd name="T0" fmla="*/ 2147483646 w 2824"/>
                <a:gd name="T1" fmla="*/ 2147483646 h 2445"/>
                <a:gd name="T2" fmla="*/ 2147483646 w 2824"/>
                <a:gd name="T3" fmla="*/ 2147483646 h 2445"/>
                <a:gd name="T4" fmla="*/ 2147483646 w 2824"/>
                <a:gd name="T5" fmla="*/ 2147483646 h 2445"/>
                <a:gd name="T6" fmla="*/ 2147483646 w 2824"/>
                <a:gd name="T7" fmla="*/ 2147483646 h 2445"/>
                <a:gd name="T8" fmla="*/ 2147483646 w 2824"/>
                <a:gd name="T9" fmla="*/ 2147483646 h 2445"/>
                <a:gd name="T10" fmla="*/ 2147483646 w 2824"/>
                <a:gd name="T11" fmla="*/ 2147483646 h 2445"/>
                <a:gd name="T12" fmla="*/ 2147483646 w 2824"/>
                <a:gd name="T13" fmla="*/ 2147483646 h 24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666;p30"/>
            <p:cNvSpPr>
              <a:spLocks/>
            </p:cNvSpPr>
            <p:nvPr/>
          </p:nvSpPr>
          <p:spPr bwMode="auto">
            <a:xfrm>
              <a:off x="961250" y="236232"/>
              <a:ext cx="1222525" cy="946952"/>
            </a:xfrm>
            <a:custGeom>
              <a:avLst/>
              <a:gdLst>
                <a:gd name="T0" fmla="*/ 2147483646 w 48901"/>
                <a:gd name="T1" fmla="*/ 0 h 37862"/>
                <a:gd name="T2" fmla="*/ 2147483646 w 48901"/>
                <a:gd name="T3" fmla="*/ 2147483646 h 37862"/>
                <a:gd name="T4" fmla="*/ 2147483646 w 48901"/>
                <a:gd name="T5" fmla="*/ 2147483646 h 37862"/>
                <a:gd name="T6" fmla="*/ 2147483646 w 48901"/>
                <a:gd name="T7" fmla="*/ 2147483646 h 37862"/>
                <a:gd name="T8" fmla="*/ 2147483646 w 48901"/>
                <a:gd name="T9" fmla="*/ 2147483646 h 37862"/>
                <a:gd name="T10" fmla="*/ 2147483646 w 48901"/>
                <a:gd name="T11" fmla="*/ 2147483646 h 37862"/>
                <a:gd name="T12" fmla="*/ 2147483646 w 48901"/>
                <a:gd name="T13" fmla="*/ 2147483646 h 37862"/>
                <a:gd name="T14" fmla="*/ 2147483646 w 48901"/>
                <a:gd name="T15" fmla="*/ 2147483646 h 37862"/>
                <a:gd name="T16" fmla="*/ 2147483646 w 48901"/>
                <a:gd name="T17" fmla="*/ 2147483646 h 37862"/>
                <a:gd name="T18" fmla="*/ 2147483646 w 48901"/>
                <a:gd name="T19" fmla="*/ 2147483646 h 37862"/>
                <a:gd name="T20" fmla="*/ 2147483646 w 48901"/>
                <a:gd name="T21" fmla="*/ 2147483646 h 37862"/>
                <a:gd name="T22" fmla="*/ 2147483646 w 48901"/>
                <a:gd name="T23" fmla="*/ 2147483646 h 37862"/>
                <a:gd name="T24" fmla="*/ 2147483646 w 48901"/>
                <a:gd name="T25" fmla="*/ 2147483646 h 37862"/>
                <a:gd name="T26" fmla="*/ 2147483646 w 48901"/>
                <a:gd name="T27" fmla="*/ 2147483646 h 37862"/>
                <a:gd name="T28" fmla="*/ 2147483646 w 48901"/>
                <a:gd name="T29" fmla="*/ 2147483646 h 37862"/>
                <a:gd name="T30" fmla="*/ 2147483646 w 48901"/>
                <a:gd name="T31" fmla="*/ 2147483646 h 37862"/>
                <a:gd name="T32" fmla="*/ 2147483646 w 48901"/>
                <a:gd name="T33" fmla="*/ 2147483646 h 37862"/>
                <a:gd name="T34" fmla="*/ 2147483646 w 48901"/>
                <a:gd name="T35" fmla="*/ 2147483646 h 37862"/>
                <a:gd name="T36" fmla="*/ 2147483646 w 48901"/>
                <a:gd name="T37" fmla="*/ 2147483646 h 37862"/>
                <a:gd name="T38" fmla="*/ 2147483646 w 48901"/>
                <a:gd name="T39" fmla="*/ 2147483646 h 37862"/>
                <a:gd name="T40" fmla="*/ 2147483646 w 48901"/>
                <a:gd name="T41" fmla="*/ 2147483646 h 37862"/>
                <a:gd name="T42" fmla="*/ 2147483646 w 48901"/>
                <a:gd name="T43" fmla="*/ 2147483646 h 37862"/>
                <a:gd name="T44" fmla="*/ 2147483646 w 48901"/>
                <a:gd name="T45" fmla="*/ 2147483646 h 37862"/>
                <a:gd name="T46" fmla="*/ 2147483646 w 48901"/>
                <a:gd name="T47" fmla="*/ 2147483646 h 37862"/>
                <a:gd name="T48" fmla="*/ 2147483646 w 48901"/>
                <a:gd name="T49" fmla="*/ 2147483646 h 37862"/>
                <a:gd name="T50" fmla="*/ 2147483646 w 48901"/>
                <a:gd name="T51" fmla="*/ 2147483646 h 37862"/>
                <a:gd name="T52" fmla="*/ 2147483646 w 48901"/>
                <a:gd name="T53" fmla="*/ 2147483646 h 37862"/>
                <a:gd name="T54" fmla="*/ 2147483646 w 48901"/>
                <a:gd name="T55" fmla="*/ 2147483646 h 37862"/>
                <a:gd name="T56" fmla="*/ 2147483646 w 48901"/>
                <a:gd name="T57" fmla="*/ 2147483646 h 37862"/>
                <a:gd name="T58" fmla="*/ 2147483646 w 48901"/>
                <a:gd name="T59" fmla="*/ 2147483646 h 37862"/>
                <a:gd name="T60" fmla="*/ 2147483646 w 48901"/>
                <a:gd name="T61" fmla="*/ 2147483646 h 37862"/>
                <a:gd name="T62" fmla="*/ 2147483646 w 48901"/>
                <a:gd name="T63" fmla="*/ 2147483646 h 37862"/>
                <a:gd name="T64" fmla="*/ 2147483646 w 48901"/>
                <a:gd name="T65" fmla="*/ 2147483646 h 37862"/>
                <a:gd name="T66" fmla="*/ 2147483646 w 48901"/>
                <a:gd name="T67" fmla="*/ 2147483646 h 37862"/>
                <a:gd name="T68" fmla="*/ 2147483646 w 48901"/>
                <a:gd name="T69" fmla="*/ 2147483646 h 37862"/>
                <a:gd name="T70" fmla="*/ 2147483646 w 48901"/>
                <a:gd name="T71" fmla="*/ 2147483646 h 37862"/>
                <a:gd name="T72" fmla="*/ 2147483646 w 48901"/>
                <a:gd name="T73" fmla="*/ 2147483646 h 37862"/>
                <a:gd name="T74" fmla="*/ 2147483646 w 48901"/>
                <a:gd name="T75" fmla="*/ 2147483646 h 37862"/>
                <a:gd name="T76" fmla="*/ 2147483646 w 48901"/>
                <a:gd name="T77" fmla="*/ 2147483646 h 37862"/>
                <a:gd name="T78" fmla="*/ 2147483646 w 48901"/>
                <a:gd name="T79" fmla="*/ 2147483646 h 37862"/>
                <a:gd name="T80" fmla="*/ 2147483646 w 48901"/>
                <a:gd name="T81" fmla="*/ 2147483646 h 37862"/>
                <a:gd name="T82" fmla="*/ 2147483646 w 48901"/>
                <a:gd name="T83" fmla="*/ 2147483646 h 37862"/>
                <a:gd name="T84" fmla="*/ 2147483646 w 48901"/>
                <a:gd name="T85" fmla="*/ 2147483646 h 37862"/>
                <a:gd name="T86" fmla="*/ 2147483646 w 48901"/>
                <a:gd name="T87" fmla="*/ 2147483646 h 37862"/>
                <a:gd name="T88" fmla="*/ 2147483646 w 48901"/>
                <a:gd name="T89" fmla="*/ 2147483646 h 37862"/>
                <a:gd name="T90" fmla="*/ 2147483646 w 48901"/>
                <a:gd name="T91" fmla="*/ 2147483646 h 37862"/>
                <a:gd name="T92" fmla="*/ 2147483646 w 48901"/>
                <a:gd name="T93" fmla="*/ 2147483646 h 37862"/>
                <a:gd name="T94" fmla="*/ 2147483646 w 48901"/>
                <a:gd name="T95" fmla="*/ 2147483646 h 37862"/>
                <a:gd name="T96" fmla="*/ 2147483646 w 48901"/>
                <a:gd name="T97" fmla="*/ 2147483646 h 37862"/>
                <a:gd name="T98" fmla="*/ 2147483646 w 48901"/>
                <a:gd name="T99" fmla="*/ 2147483646 h 37862"/>
                <a:gd name="T100" fmla="*/ 2147483646 w 48901"/>
                <a:gd name="T101" fmla="*/ 2147483646 h 37862"/>
                <a:gd name="T102" fmla="*/ 2147483646 w 48901"/>
                <a:gd name="T103" fmla="*/ 2147483646 h 37862"/>
                <a:gd name="T104" fmla="*/ 2147483646 w 48901"/>
                <a:gd name="T105" fmla="*/ 0 h 378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667;p30"/>
            <p:cNvSpPr>
              <a:spLocks/>
            </p:cNvSpPr>
            <p:nvPr/>
          </p:nvSpPr>
          <p:spPr bwMode="auto">
            <a:xfrm>
              <a:off x="988900" y="234750"/>
              <a:ext cx="1194875" cy="706880"/>
            </a:xfrm>
            <a:custGeom>
              <a:avLst/>
              <a:gdLst>
                <a:gd name="T0" fmla="*/ 2147483646 w 47759"/>
                <a:gd name="T1" fmla="*/ 2147483646 h 28249"/>
                <a:gd name="T2" fmla="*/ 2147483646 w 47759"/>
                <a:gd name="T3" fmla="*/ 2147483646 h 28249"/>
                <a:gd name="T4" fmla="*/ 2147483646 w 47759"/>
                <a:gd name="T5" fmla="*/ 2147483646 h 28249"/>
                <a:gd name="T6" fmla="*/ 2147483646 w 47759"/>
                <a:gd name="T7" fmla="*/ 2147483646 h 28249"/>
                <a:gd name="T8" fmla="*/ 2147483646 w 47759"/>
                <a:gd name="T9" fmla="*/ 2147483646 h 28249"/>
                <a:gd name="T10" fmla="*/ 2147483646 w 47759"/>
                <a:gd name="T11" fmla="*/ 2147483646 h 28249"/>
                <a:gd name="T12" fmla="*/ 2147483646 w 47759"/>
                <a:gd name="T13" fmla="*/ 2147483646 h 28249"/>
                <a:gd name="T14" fmla="*/ 2147483646 w 47759"/>
                <a:gd name="T15" fmla="*/ 2147483646 h 28249"/>
                <a:gd name="T16" fmla="*/ 2147483646 w 47759"/>
                <a:gd name="T17" fmla="*/ 2147483646 h 28249"/>
                <a:gd name="T18" fmla="*/ 2147483646 w 47759"/>
                <a:gd name="T19" fmla="*/ 2147483646 h 28249"/>
                <a:gd name="T20" fmla="*/ 2147483646 w 47759"/>
                <a:gd name="T21" fmla="*/ 2147483646 h 28249"/>
                <a:gd name="T22" fmla="*/ 2147483646 w 47759"/>
                <a:gd name="T23" fmla="*/ 2147483646 h 28249"/>
                <a:gd name="T24" fmla="*/ 2147483646 w 47759"/>
                <a:gd name="T25" fmla="*/ 2147483646 h 28249"/>
                <a:gd name="T26" fmla="*/ 2147483646 w 47759"/>
                <a:gd name="T27" fmla="*/ 2147483646 h 28249"/>
                <a:gd name="T28" fmla="*/ 2147483646 w 47759"/>
                <a:gd name="T29" fmla="*/ 2147483646 h 28249"/>
                <a:gd name="T30" fmla="*/ 2147483646 w 47759"/>
                <a:gd name="T31" fmla="*/ 2147483646 h 28249"/>
                <a:gd name="T32" fmla="*/ 2147483646 w 47759"/>
                <a:gd name="T33" fmla="*/ 2147483646 h 28249"/>
                <a:gd name="T34" fmla="*/ 2147483646 w 47759"/>
                <a:gd name="T35" fmla="*/ 2147483646 h 28249"/>
                <a:gd name="T36" fmla="*/ 2147483646 w 47759"/>
                <a:gd name="T37" fmla="*/ 2147483646 h 28249"/>
                <a:gd name="T38" fmla="*/ 2147483646 w 47759"/>
                <a:gd name="T39" fmla="*/ 2147483646 h 28249"/>
                <a:gd name="T40" fmla="*/ 2147483646 w 47759"/>
                <a:gd name="T41" fmla="*/ 2147483646 h 28249"/>
                <a:gd name="T42" fmla="*/ 2147483646 w 47759"/>
                <a:gd name="T43" fmla="*/ 2147483646 h 28249"/>
                <a:gd name="T44" fmla="*/ 2147483646 w 47759"/>
                <a:gd name="T45" fmla="*/ 2147483646 h 28249"/>
                <a:gd name="T46" fmla="*/ 2147483646 w 47759"/>
                <a:gd name="T47" fmla="*/ 2147483646 h 28249"/>
                <a:gd name="T48" fmla="*/ 2147483646 w 47759"/>
                <a:gd name="T49" fmla="*/ 2147483646 h 28249"/>
                <a:gd name="T50" fmla="*/ 2147483646 w 47759"/>
                <a:gd name="T51" fmla="*/ 2147483646 h 28249"/>
                <a:gd name="T52" fmla="*/ 2147483646 w 47759"/>
                <a:gd name="T53" fmla="*/ 2147483646 h 28249"/>
                <a:gd name="T54" fmla="*/ 2147483646 w 47759"/>
                <a:gd name="T55" fmla="*/ 2147483646 h 28249"/>
                <a:gd name="T56" fmla="*/ 2147483646 w 47759"/>
                <a:gd name="T57" fmla="*/ 2147483646 h 28249"/>
                <a:gd name="T58" fmla="*/ 2147483646 w 47759"/>
                <a:gd name="T59" fmla="*/ 2147483646 h 28249"/>
                <a:gd name="T60" fmla="*/ 2147483646 w 47759"/>
                <a:gd name="T61" fmla="*/ 2147483646 h 28249"/>
                <a:gd name="T62" fmla="*/ 2147483646 w 47759"/>
                <a:gd name="T63" fmla="*/ 2147483646 h 28249"/>
                <a:gd name="T64" fmla="*/ 2147483646 w 47759"/>
                <a:gd name="T65" fmla="*/ 2147483646 h 28249"/>
                <a:gd name="T66" fmla="*/ 2147483646 w 47759"/>
                <a:gd name="T67" fmla="*/ 2147483646 h 28249"/>
                <a:gd name="T68" fmla="*/ 2147483646 w 47759"/>
                <a:gd name="T69" fmla="*/ 2147483646 h 28249"/>
                <a:gd name="T70" fmla="*/ 2147483646 w 47759"/>
                <a:gd name="T71" fmla="*/ 2147483646 h 28249"/>
                <a:gd name="T72" fmla="*/ 2147483646 w 47759"/>
                <a:gd name="T73" fmla="*/ 2147483646 h 28249"/>
                <a:gd name="T74" fmla="*/ 2147483646 w 47759"/>
                <a:gd name="T75" fmla="*/ 2147483646 h 28249"/>
                <a:gd name="T76" fmla="*/ 2147483646 w 47759"/>
                <a:gd name="T77" fmla="*/ 2147483646 h 28249"/>
                <a:gd name="T78" fmla="*/ 2147483646 w 47759"/>
                <a:gd name="T79" fmla="*/ 2147483646 h 28249"/>
                <a:gd name="T80" fmla="*/ 2147483646 w 47759"/>
                <a:gd name="T81" fmla="*/ 2147483646 h 28249"/>
                <a:gd name="T82" fmla="*/ 2147483646 w 47759"/>
                <a:gd name="T83" fmla="*/ 2147483646 h 28249"/>
                <a:gd name="T84" fmla="*/ 2147483646 w 47759"/>
                <a:gd name="T85" fmla="*/ 2147483646 h 28249"/>
                <a:gd name="T86" fmla="*/ 2147483646 w 47759"/>
                <a:gd name="T87" fmla="*/ 2147483646 h 28249"/>
                <a:gd name="T88" fmla="*/ 2147483646 w 47759"/>
                <a:gd name="T89" fmla="*/ 2147483646 h 28249"/>
                <a:gd name="T90" fmla="*/ 2147483646 w 47759"/>
                <a:gd name="T91" fmla="*/ 2147483646 h 28249"/>
                <a:gd name="T92" fmla="*/ 2147483646 w 47759"/>
                <a:gd name="T93" fmla="*/ 2147483646 h 28249"/>
                <a:gd name="T94" fmla="*/ 2147483646 w 47759"/>
                <a:gd name="T95" fmla="*/ 2147483646 h 28249"/>
                <a:gd name="T96" fmla="*/ 2147483646 w 47759"/>
                <a:gd name="T97" fmla="*/ 2147483646 h 28249"/>
                <a:gd name="T98" fmla="*/ 2147483646 w 47759"/>
                <a:gd name="T99" fmla="*/ 2147483646 h 28249"/>
                <a:gd name="T100" fmla="*/ 2147483646 w 47759"/>
                <a:gd name="T101" fmla="*/ 2147483646 h 28249"/>
                <a:gd name="T102" fmla="*/ 2147483646 w 47759"/>
                <a:gd name="T103" fmla="*/ 2147483646 h 28249"/>
                <a:gd name="T104" fmla="*/ 2147483646 w 47759"/>
                <a:gd name="T105" fmla="*/ 2147483646 h 282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759" h="28249" extrusionOk="0">
                  <a:moveTo>
                    <a:pt x="21409" y="1"/>
                  </a:moveTo>
                  <a:cubicBezTo>
                    <a:pt x="19588" y="1"/>
                    <a:pt x="17826" y="343"/>
                    <a:pt x="16079" y="888"/>
                  </a:cubicBez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cubicBezTo>
                    <a:pt x="1" y="26854"/>
                    <a:pt x="2" y="25457"/>
                    <a:pt x="135" y="23930"/>
                  </a:cubicBezTo>
                  <a:cubicBezTo>
                    <a:pt x="705" y="20179"/>
                    <a:pt x="1674" y="16128"/>
                    <a:pt x="3909" y="13040"/>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668;p30"/>
            <p:cNvSpPr>
              <a:spLocks/>
            </p:cNvSpPr>
            <p:nvPr/>
          </p:nvSpPr>
          <p:spPr bwMode="auto">
            <a:xfrm>
              <a:off x="988900" y="237714"/>
              <a:ext cx="1194875" cy="935097"/>
            </a:xfrm>
            <a:custGeom>
              <a:avLst/>
              <a:gdLst>
                <a:gd name="T0" fmla="*/ 2147483646 w 47759"/>
                <a:gd name="T1" fmla="*/ 0 h 37407"/>
                <a:gd name="T2" fmla="*/ 2147483646 w 47759"/>
                <a:gd name="T3" fmla="*/ 2147483646 h 37407"/>
                <a:gd name="T4" fmla="*/ 2147483646 w 47759"/>
                <a:gd name="T5" fmla="*/ 2147483646 h 37407"/>
                <a:gd name="T6" fmla="*/ 2147483646 w 47759"/>
                <a:gd name="T7" fmla="*/ 2147483646 h 37407"/>
                <a:gd name="T8" fmla="*/ 2147483646 w 47759"/>
                <a:gd name="T9" fmla="*/ 2147483646 h 37407"/>
                <a:gd name="T10" fmla="*/ 2147483646 w 47759"/>
                <a:gd name="T11" fmla="*/ 2147483646 h 37407"/>
                <a:gd name="T12" fmla="*/ 2147483646 w 47759"/>
                <a:gd name="T13" fmla="*/ 2147483646 h 37407"/>
                <a:gd name="T14" fmla="*/ 2147483646 w 47759"/>
                <a:gd name="T15" fmla="*/ 2147483646 h 37407"/>
                <a:gd name="T16" fmla="*/ 2147483646 w 47759"/>
                <a:gd name="T17" fmla="*/ 2147483646 h 37407"/>
                <a:gd name="T18" fmla="*/ 2147483646 w 47759"/>
                <a:gd name="T19" fmla="*/ 2147483646 h 37407"/>
                <a:gd name="T20" fmla="*/ 2147483646 w 47759"/>
                <a:gd name="T21" fmla="*/ 2147483646 h 37407"/>
                <a:gd name="T22" fmla="*/ 2147483646 w 47759"/>
                <a:gd name="T23" fmla="*/ 2147483646 h 37407"/>
                <a:gd name="T24" fmla="*/ 2147483646 w 47759"/>
                <a:gd name="T25" fmla="*/ 2147483646 h 37407"/>
                <a:gd name="T26" fmla="*/ 2147483646 w 47759"/>
                <a:gd name="T27" fmla="*/ 2147483646 h 37407"/>
                <a:gd name="T28" fmla="*/ 2147483646 w 47759"/>
                <a:gd name="T29" fmla="*/ 2147483646 h 37407"/>
                <a:gd name="T30" fmla="*/ 2147483646 w 47759"/>
                <a:gd name="T31" fmla="*/ 2147483646 h 37407"/>
                <a:gd name="T32" fmla="*/ 2147483646 w 47759"/>
                <a:gd name="T33" fmla="*/ 2147483646 h 37407"/>
                <a:gd name="T34" fmla="*/ 2147483646 w 47759"/>
                <a:gd name="T35" fmla="*/ 2147483646 h 37407"/>
                <a:gd name="T36" fmla="*/ 2147483646 w 47759"/>
                <a:gd name="T37" fmla="*/ 2147483646 h 37407"/>
                <a:gd name="T38" fmla="*/ 2147483646 w 47759"/>
                <a:gd name="T39" fmla="*/ 2147483646 h 37407"/>
                <a:gd name="T40" fmla="*/ 2147483646 w 47759"/>
                <a:gd name="T41" fmla="*/ 2147483646 h 37407"/>
                <a:gd name="T42" fmla="*/ 2147483646 w 47759"/>
                <a:gd name="T43" fmla="*/ 2147483646 h 37407"/>
                <a:gd name="T44" fmla="*/ 2147483646 w 47759"/>
                <a:gd name="T45" fmla="*/ 2147483646 h 37407"/>
                <a:gd name="T46" fmla="*/ 2147483646 w 47759"/>
                <a:gd name="T47" fmla="*/ 2147483646 h 37407"/>
                <a:gd name="T48" fmla="*/ 2147483646 w 47759"/>
                <a:gd name="T49" fmla="*/ 2147483646 h 37407"/>
                <a:gd name="T50" fmla="*/ 2147483646 w 47759"/>
                <a:gd name="T51" fmla="*/ 2147483646 h 37407"/>
                <a:gd name="T52" fmla="*/ 2147483646 w 47759"/>
                <a:gd name="T53" fmla="*/ 2147483646 h 37407"/>
                <a:gd name="T54" fmla="*/ 2147483646 w 47759"/>
                <a:gd name="T55" fmla="*/ 2147483646 h 37407"/>
                <a:gd name="T56" fmla="*/ 2147483646 w 47759"/>
                <a:gd name="T57" fmla="*/ 2147483646 h 37407"/>
                <a:gd name="T58" fmla="*/ 2147483646 w 47759"/>
                <a:gd name="T59" fmla="*/ 2147483646 h 37407"/>
                <a:gd name="T60" fmla="*/ 2147483646 w 47759"/>
                <a:gd name="T61" fmla="*/ 2147483646 h 37407"/>
                <a:gd name="T62" fmla="*/ 2147483646 w 47759"/>
                <a:gd name="T63" fmla="*/ 2147483646 h 37407"/>
                <a:gd name="T64" fmla="*/ 2147483646 w 47759"/>
                <a:gd name="T65" fmla="*/ 2147483646 h 37407"/>
                <a:gd name="T66" fmla="*/ 2147483646 w 47759"/>
                <a:gd name="T67" fmla="*/ 2147483646 h 37407"/>
                <a:gd name="T68" fmla="*/ 2147483646 w 47759"/>
                <a:gd name="T69" fmla="*/ 2147483646 h 37407"/>
                <a:gd name="T70" fmla="*/ 2147483646 w 47759"/>
                <a:gd name="T71" fmla="*/ 2147483646 h 37407"/>
                <a:gd name="T72" fmla="*/ 2147483646 w 47759"/>
                <a:gd name="T73" fmla="*/ 2147483646 h 37407"/>
                <a:gd name="T74" fmla="*/ 2147483646 w 47759"/>
                <a:gd name="T75" fmla="*/ 2147483646 h 37407"/>
                <a:gd name="T76" fmla="*/ 2147483646 w 47759"/>
                <a:gd name="T77" fmla="*/ 0 h 37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669;p30"/>
            <p:cNvSpPr>
              <a:spLocks/>
            </p:cNvSpPr>
            <p:nvPr/>
          </p:nvSpPr>
          <p:spPr bwMode="auto">
            <a:xfrm>
              <a:off x="1069874" y="1735944"/>
              <a:ext cx="244900" cy="251928"/>
            </a:xfrm>
            <a:custGeom>
              <a:avLst/>
              <a:gdLst>
                <a:gd name="T0" fmla="*/ 2147483646 w 9781"/>
                <a:gd name="T1" fmla="*/ 0 h 10083"/>
                <a:gd name="T2" fmla="*/ 2147483646 w 9781"/>
                <a:gd name="T3" fmla="*/ 2147483646 h 10083"/>
                <a:gd name="T4" fmla="*/ 2147483646 w 9781"/>
                <a:gd name="T5" fmla="*/ 2147483646 h 10083"/>
                <a:gd name="T6" fmla="*/ 2147483646 w 9781"/>
                <a:gd name="T7" fmla="*/ 2147483646 h 10083"/>
                <a:gd name="T8" fmla="*/ 2147483646 w 9781"/>
                <a:gd name="T9" fmla="*/ 2147483646 h 10083"/>
                <a:gd name="T10" fmla="*/ 2147483646 w 9781"/>
                <a:gd name="T11" fmla="*/ 2147483646 h 10083"/>
                <a:gd name="T12" fmla="*/ 2147483646 w 9781"/>
                <a:gd name="T13" fmla="*/ 2147483646 h 10083"/>
                <a:gd name="T14" fmla="*/ 2147483646 w 9781"/>
                <a:gd name="T15" fmla="*/ 0 h 100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670;p30"/>
            <p:cNvSpPr>
              <a:spLocks/>
            </p:cNvSpPr>
            <p:nvPr/>
          </p:nvSpPr>
          <p:spPr bwMode="auto">
            <a:xfrm>
              <a:off x="1273300" y="1525510"/>
              <a:ext cx="203424" cy="225253"/>
            </a:xfrm>
            <a:custGeom>
              <a:avLst/>
              <a:gdLst>
                <a:gd name="T0" fmla="*/ 2147483646 w 8135"/>
                <a:gd name="T1" fmla="*/ 0 h 8974"/>
                <a:gd name="T2" fmla="*/ 2147483646 w 8135"/>
                <a:gd name="T3" fmla="*/ 2147483646 h 8974"/>
                <a:gd name="T4" fmla="*/ 2147483646 w 8135"/>
                <a:gd name="T5" fmla="*/ 2147483646 h 8974"/>
                <a:gd name="T6" fmla="*/ 2147483646 w 8135"/>
                <a:gd name="T7" fmla="*/ 2147483646 h 8974"/>
                <a:gd name="T8" fmla="*/ 2147483646 w 8135"/>
                <a:gd name="T9" fmla="*/ 2147483646 h 8974"/>
                <a:gd name="T10" fmla="*/ 2147483646 w 8135"/>
                <a:gd name="T11" fmla="*/ 2147483646 h 8974"/>
                <a:gd name="T12" fmla="*/ 2147483646 w 8135"/>
                <a:gd name="T13" fmla="*/ 2147483646 h 8974"/>
                <a:gd name="T14" fmla="*/ 2147483646 w 8135"/>
                <a:gd name="T15" fmla="*/ 2147483646 h 8974"/>
                <a:gd name="T16" fmla="*/ 2147483646 w 8135"/>
                <a:gd name="T17" fmla="*/ 0 h 89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671;p30"/>
            <p:cNvSpPr/>
            <p:nvPr/>
          </p:nvSpPr>
          <p:spPr>
            <a:xfrm>
              <a:off x="1273300" y="1525510"/>
              <a:ext cx="199474" cy="225253"/>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14" name="Google Shape;672;p30"/>
            <p:cNvSpPr/>
            <p:nvPr/>
          </p:nvSpPr>
          <p:spPr>
            <a:xfrm>
              <a:off x="1219975" y="1658884"/>
              <a:ext cx="154050" cy="157084"/>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115" name="Google Shape;211;p3"/>
          <p:cNvGrpSpPr>
            <a:grpSpLocks/>
          </p:cNvGrpSpPr>
          <p:nvPr userDrawn="1"/>
        </p:nvGrpSpPr>
        <p:grpSpPr bwMode="auto">
          <a:xfrm>
            <a:off x="773114" y="1581150"/>
            <a:ext cx="333375" cy="398463"/>
            <a:chOff x="2495125" y="2142250"/>
            <a:chExt cx="444275" cy="398525"/>
          </a:xfrm>
        </p:grpSpPr>
        <p:sp>
          <p:nvSpPr>
            <p:cNvPr id="116" name="Google Shape;212;p3"/>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213;p3"/>
            <p:cNvSpPr/>
            <p:nvPr/>
          </p:nvSpPr>
          <p:spPr>
            <a:xfrm>
              <a:off x="2655910" y="2307376"/>
              <a:ext cx="95201"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118" name="Google Shape;214;p3"/>
          <p:cNvGrpSpPr>
            <a:grpSpLocks/>
          </p:cNvGrpSpPr>
          <p:nvPr userDrawn="1"/>
        </p:nvGrpSpPr>
        <p:grpSpPr bwMode="auto">
          <a:xfrm>
            <a:off x="7920038" y="5038725"/>
            <a:ext cx="219075" cy="280988"/>
            <a:chOff x="3243875" y="2372825"/>
            <a:chExt cx="291375" cy="281375"/>
          </a:xfrm>
        </p:grpSpPr>
        <p:sp>
          <p:nvSpPr>
            <p:cNvPr id="119" name="Google Shape;215;p3"/>
            <p:cNvSpPr/>
            <p:nvPr/>
          </p:nvSpPr>
          <p:spPr>
            <a:xfrm>
              <a:off x="3286103" y="2403030"/>
              <a:ext cx="206918"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0" name="Google Shape;216;p3"/>
            <p:cNvSpPr/>
            <p:nvPr/>
          </p:nvSpPr>
          <p:spPr>
            <a:xfrm>
              <a:off x="3302995" y="2403030"/>
              <a:ext cx="192138"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1" name="Google Shape;217;p3"/>
            <p:cNvSpPr/>
            <p:nvPr/>
          </p:nvSpPr>
          <p:spPr>
            <a:xfrm>
              <a:off x="3395897" y="2372825"/>
              <a:ext cx="10556"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2" name="Google Shape;218;p3"/>
            <p:cNvSpPr/>
            <p:nvPr/>
          </p:nvSpPr>
          <p:spPr>
            <a:xfrm>
              <a:off x="3243875" y="2495231"/>
              <a:ext cx="285040"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3" name="Google Shape;219;p3"/>
            <p:cNvSpPr/>
            <p:nvPr/>
          </p:nvSpPr>
          <p:spPr>
            <a:xfrm>
              <a:off x="3341000" y="2379184"/>
              <a:ext cx="103459"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4" name="Google Shape;220;p3"/>
            <p:cNvSpPr/>
            <p:nvPr/>
          </p:nvSpPr>
          <p:spPr>
            <a:xfrm>
              <a:off x="3267100" y="2458668"/>
              <a:ext cx="268150"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5" name="Google Shape;221;p3"/>
            <p:cNvSpPr/>
            <p:nvPr/>
          </p:nvSpPr>
          <p:spPr>
            <a:xfrm>
              <a:off x="3275546" y="2452309"/>
              <a:ext cx="257592"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126" name="Google Shape;222;p3"/>
            <p:cNvSpPr/>
            <p:nvPr/>
          </p:nvSpPr>
          <p:spPr>
            <a:xfrm>
              <a:off x="3328332" y="2385542"/>
              <a:ext cx="120350"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7" name="Google Shape;223;p3"/>
            <p:cNvSpPr/>
            <p:nvPr/>
          </p:nvSpPr>
          <p:spPr>
            <a:xfrm>
              <a:off x="3328332" y="2438003"/>
              <a:ext cx="133018"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8" name="Google Shape;224;p3"/>
            <p:cNvSpPr>
              <a:spLocks/>
            </p:cNvSpPr>
            <p:nvPr/>
          </p:nvSpPr>
          <p:spPr bwMode="auto">
            <a:xfrm>
              <a:off x="3357891" y="2469796"/>
              <a:ext cx="71788" cy="7153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29" name="Google Shape;225;p3"/>
          <p:cNvGrpSpPr>
            <a:grpSpLocks/>
          </p:cNvGrpSpPr>
          <p:nvPr userDrawn="1"/>
        </p:nvGrpSpPr>
        <p:grpSpPr bwMode="auto">
          <a:xfrm>
            <a:off x="8083556" y="714387"/>
            <a:ext cx="125413" cy="168275"/>
            <a:chOff x="4954425" y="2036375"/>
            <a:chExt cx="166675" cy="168575"/>
          </a:xfrm>
        </p:grpSpPr>
        <p:sp>
          <p:nvSpPr>
            <p:cNvPr id="130" name="Google Shape;226;p3"/>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27;p3"/>
            <p:cNvSpPr/>
            <p:nvPr/>
          </p:nvSpPr>
          <p:spPr>
            <a:xfrm>
              <a:off x="5009280" y="2104760"/>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32" name="Google Shape;228;p3"/>
          <p:cNvSpPr>
            <a:spLocks/>
          </p:cNvSpPr>
          <p:nvPr userDrawn="1"/>
        </p:nvSpPr>
        <p:spPr bwMode="auto">
          <a:xfrm>
            <a:off x="1182690" y="3597275"/>
            <a:ext cx="88900"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33" name="Google Shape;229;p3"/>
          <p:cNvSpPr/>
          <p:nvPr userDrawn="1"/>
        </p:nvSpPr>
        <p:spPr>
          <a:xfrm>
            <a:off x="7385050" y="3887788"/>
            <a:ext cx="65088"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134" name="Google Shape;230;p3"/>
          <p:cNvGrpSpPr>
            <a:grpSpLocks/>
          </p:cNvGrpSpPr>
          <p:nvPr userDrawn="1"/>
        </p:nvGrpSpPr>
        <p:grpSpPr bwMode="auto">
          <a:xfrm>
            <a:off x="955681" y="5541975"/>
            <a:ext cx="125413" cy="168275"/>
            <a:chOff x="4954425" y="2036375"/>
            <a:chExt cx="166675" cy="168575"/>
          </a:xfrm>
        </p:grpSpPr>
        <p:sp>
          <p:nvSpPr>
            <p:cNvPr id="135"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6" name="Google Shape;232;p3"/>
            <p:cNvSpPr/>
            <p:nvPr/>
          </p:nvSpPr>
          <p:spPr>
            <a:xfrm>
              <a:off x="5009280" y="2104759"/>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37" name="TextBox 136"/>
          <p:cNvSpPr txBox="1"/>
          <p:nvPr userDrawn="1"/>
        </p:nvSpPr>
        <p:spPr>
          <a:xfrm>
            <a:off x="2668588" y="1522425"/>
            <a:ext cx="3389312" cy="2746375"/>
          </a:xfrm>
          <a:prstGeom prst="rect">
            <a:avLst/>
          </a:prstGeom>
          <a:noFill/>
        </p:spPr>
        <p:txBody>
          <a:bodyPr>
            <a:spAutoFit/>
          </a:bodyPr>
          <a:lstStyle/>
          <a:p>
            <a:pPr algn="ctr" eaLnBrk="1" fontAlgn="auto" hangingPunct="1">
              <a:spcBef>
                <a:spcPts val="0"/>
              </a:spcBef>
              <a:spcAft>
                <a:spcPts val="0"/>
              </a:spcAft>
              <a:defRPr/>
            </a:pPr>
            <a:r>
              <a:rPr lang="vi-VN" sz="8625" i="0" dirty="0">
                <a:solidFill>
                  <a:srgbClr val="C00000"/>
                </a:solidFill>
                <a:latin typeface="+mj-lt"/>
              </a:rPr>
              <a:t>HOẠT ĐỘNG</a:t>
            </a:r>
          </a:p>
        </p:txBody>
      </p:sp>
    </p:spTree>
    <p:extLst>
      <p:ext uri="{BB962C8B-B14F-4D97-AF65-F5344CB8AC3E}">
        <p14:creationId xmlns:p14="http://schemas.microsoft.com/office/powerpoint/2010/main" val="323306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15"/>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32"/>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34"/>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29"/>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33"/>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18"/>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1000" fill="hold"/>
                                        <p:tgtEl>
                                          <p:spTgt spid="73"/>
                                        </p:tgtEl>
                                        <p:attrNameLst>
                                          <p:attrName>ppt_w</p:attrName>
                                        </p:attrNameLst>
                                      </p:cBhvr>
                                      <p:tavLst>
                                        <p:tav tm="0">
                                          <p:val>
                                            <p:fltVal val="0"/>
                                          </p:val>
                                        </p:tav>
                                        <p:tav tm="100000">
                                          <p:val>
                                            <p:strVal val="#ppt_w"/>
                                          </p:val>
                                        </p:tav>
                                      </p:tavLst>
                                    </p:anim>
                                    <p:anim calcmode="lin" valueType="num">
                                      <p:cBhvr>
                                        <p:cTn id="31" dur="1000" fill="hold"/>
                                        <p:tgtEl>
                                          <p:spTgt spid="73"/>
                                        </p:tgtEl>
                                        <p:attrNameLst>
                                          <p:attrName>ppt_h</p:attrName>
                                        </p:attrNameLst>
                                      </p:cBhvr>
                                      <p:tavLst>
                                        <p:tav tm="0">
                                          <p:val>
                                            <p:fltVal val="0"/>
                                          </p:val>
                                        </p:tav>
                                        <p:tav tm="100000">
                                          <p:val>
                                            <p:strVal val="#ppt_h"/>
                                          </p:val>
                                        </p:tav>
                                      </p:tavLst>
                                    </p:anim>
                                    <p:anim calcmode="lin" valueType="num">
                                      <p:cBhvr>
                                        <p:cTn id="32" dur="1000" fill="hold"/>
                                        <p:tgtEl>
                                          <p:spTgt spid="73"/>
                                        </p:tgtEl>
                                        <p:attrNameLst>
                                          <p:attrName>style.rotation</p:attrName>
                                        </p:attrNameLst>
                                      </p:cBhvr>
                                      <p:tavLst>
                                        <p:tav tm="0">
                                          <p:val>
                                            <p:fltVal val="90"/>
                                          </p:val>
                                        </p:tav>
                                        <p:tav tm="100000">
                                          <p:val>
                                            <p:fltVal val="0"/>
                                          </p:val>
                                        </p:tav>
                                      </p:tavLst>
                                    </p:anim>
                                    <p:animEffect transition="in" filter="fade">
                                      <p:cBhvr>
                                        <p:cTn id="33" dur="1000"/>
                                        <p:tgtEl>
                                          <p:spTgt spid="73"/>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randombar(horizontal)">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32" grpId="0" animBg="1"/>
      <p:bldP spid="137"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86AAC1-6D32-4B40-9CD2-76FAEA45A618}"/>
              </a:ext>
            </a:extLst>
          </p:cNvPr>
          <p:cNvSpPr>
            <a:spLocks noGrp="1"/>
          </p:cNvSpPr>
          <p:nvPr>
            <p:ph type="dt" sz="half" idx="10"/>
          </p:nvPr>
        </p:nvSpPr>
        <p:spPr/>
        <p:txBody>
          <a:bodyPr/>
          <a:lstStyle/>
          <a:p>
            <a:fld id="{52AE2B0A-DA70-47A9-B070-4F844FDCFACA}" type="datetimeFigureOut">
              <a:rPr lang="en-US" smtClean="0">
                <a:solidFill>
                  <a:prstClr val="black">
                    <a:tint val="75000"/>
                  </a:prstClr>
                </a:solidFill>
              </a:rPr>
              <a:pPr/>
              <a:t>10/14/2024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B9705370-97C2-48BA-A23D-793D98A84A7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146D27E-9ACE-46E8-B4EB-EBA0B3C2A8FD}"/>
              </a:ext>
            </a:extLst>
          </p:cNvPr>
          <p:cNvSpPr>
            <a:spLocks noGrp="1"/>
          </p:cNvSpPr>
          <p:nvPr>
            <p:ph type="sldNum" sz="quarter" idx="12"/>
          </p:nvPr>
        </p:nvSpPr>
        <p:spPr/>
        <p:txBody>
          <a:bodyPr/>
          <a:lstStyle/>
          <a:p>
            <a:fld id="{BDA545A7-9CA3-4ADC-9B0C-885E868A7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8903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7371-6F2F-4496-9173-D2984915B3ED}"/>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04A0AC-44FC-4319-9B4A-1D966633CF9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C0ADF5-41D7-465A-B774-2D2336701B3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7EB870-4001-4D88-B708-F0C26BB2FF1A}"/>
              </a:ext>
            </a:extLst>
          </p:cNvPr>
          <p:cNvSpPr>
            <a:spLocks noGrp="1"/>
          </p:cNvSpPr>
          <p:nvPr>
            <p:ph type="dt" sz="half" idx="10"/>
          </p:nvPr>
        </p:nvSpPr>
        <p:spPr/>
        <p:txBody>
          <a:bodyPr/>
          <a:lstStyle/>
          <a:p>
            <a:fld id="{52AE2B0A-DA70-47A9-B070-4F844FDCFACA}" type="datetimeFigureOut">
              <a:rPr lang="en-US" smtClean="0">
                <a:solidFill>
                  <a:prstClr val="black">
                    <a:tint val="75000"/>
                  </a:prstClr>
                </a:solidFill>
              </a:rPr>
              <a:pPr/>
              <a:t>10/14/2024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F693110-83A7-4E8C-ABBE-57B53503F41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345CE39-A9D0-411E-AB94-4F5EFAF1D718}"/>
              </a:ext>
            </a:extLst>
          </p:cNvPr>
          <p:cNvSpPr>
            <a:spLocks noGrp="1"/>
          </p:cNvSpPr>
          <p:nvPr>
            <p:ph type="sldNum" sz="quarter" idx="12"/>
          </p:nvPr>
        </p:nvSpPr>
        <p:spPr/>
        <p:txBody>
          <a:bodyPr/>
          <a:lstStyle/>
          <a:p>
            <a:fld id="{BDA545A7-9CA3-4ADC-9B0C-885E868A7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1624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EC8D4-1F10-46ED-9026-388B0D29103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0C0607-2282-436D-BD3C-48BF2EDCAC79}"/>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0B8436-9CFF-41D2-A456-D4A808E9D00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F61AB-846C-40F9-A1F1-CA067D791D34}"/>
              </a:ext>
            </a:extLst>
          </p:cNvPr>
          <p:cNvSpPr>
            <a:spLocks noGrp="1"/>
          </p:cNvSpPr>
          <p:nvPr>
            <p:ph type="dt" sz="half" idx="10"/>
          </p:nvPr>
        </p:nvSpPr>
        <p:spPr/>
        <p:txBody>
          <a:bodyPr/>
          <a:lstStyle/>
          <a:p>
            <a:fld id="{52AE2B0A-DA70-47A9-B070-4F844FDCFACA}" type="datetimeFigureOut">
              <a:rPr lang="en-US" smtClean="0">
                <a:solidFill>
                  <a:prstClr val="black">
                    <a:tint val="75000"/>
                  </a:prstClr>
                </a:solidFill>
              </a:rPr>
              <a:pPr/>
              <a:t>10/14/2024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E2D935-AA95-425E-B500-9FAFC36139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8ECCFDC-3CB4-49B2-B1C2-D6C20AE4B983}"/>
              </a:ext>
            </a:extLst>
          </p:cNvPr>
          <p:cNvSpPr>
            <a:spLocks noGrp="1"/>
          </p:cNvSpPr>
          <p:nvPr>
            <p:ph type="sldNum" sz="quarter" idx="12"/>
          </p:nvPr>
        </p:nvSpPr>
        <p:spPr/>
        <p:txBody>
          <a:bodyPr/>
          <a:lstStyle/>
          <a:p>
            <a:fld id="{BDA545A7-9CA3-4ADC-9B0C-885E868A7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908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8EDB-6C88-42CE-B678-C89CCFD3F0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99D98B-3FC8-4A61-B467-174E42B56B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4FCA7-483F-4461-99C3-D1A400222DDA}"/>
              </a:ext>
            </a:extLst>
          </p:cNvPr>
          <p:cNvSpPr>
            <a:spLocks noGrp="1"/>
          </p:cNvSpPr>
          <p:nvPr>
            <p:ph type="dt" sz="half" idx="10"/>
          </p:nvPr>
        </p:nvSpPr>
        <p:spPr/>
        <p:txBody>
          <a:bodyPr/>
          <a:lstStyle/>
          <a:p>
            <a:fld id="{52AE2B0A-DA70-47A9-B070-4F844FDCFACA}" type="datetimeFigureOut">
              <a:rPr lang="en-US" smtClean="0">
                <a:solidFill>
                  <a:prstClr val="black">
                    <a:tint val="75000"/>
                  </a:prstClr>
                </a:solidFill>
              </a:rPr>
              <a:pPr/>
              <a:t>10/14/2024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9A5673-8BB1-462C-847D-7F422E199F0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17D41C9-BE42-4A21-9295-79A611F8024A}"/>
              </a:ext>
            </a:extLst>
          </p:cNvPr>
          <p:cNvSpPr>
            <a:spLocks noGrp="1"/>
          </p:cNvSpPr>
          <p:nvPr>
            <p:ph type="sldNum" sz="quarter" idx="12"/>
          </p:nvPr>
        </p:nvSpPr>
        <p:spPr/>
        <p:txBody>
          <a:bodyPr/>
          <a:lstStyle/>
          <a:p>
            <a:fld id="{BDA545A7-9CA3-4ADC-9B0C-885E868A7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5869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C2310F-70EF-483F-808F-74EA5B59352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6503A0-6489-4684-BAF9-E1AEC7247EE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2683A-5D1F-426D-B5FD-E5DA6E0A60DC}"/>
              </a:ext>
            </a:extLst>
          </p:cNvPr>
          <p:cNvSpPr>
            <a:spLocks noGrp="1"/>
          </p:cNvSpPr>
          <p:nvPr>
            <p:ph type="dt" sz="half" idx="10"/>
          </p:nvPr>
        </p:nvSpPr>
        <p:spPr/>
        <p:txBody>
          <a:bodyPr/>
          <a:lstStyle/>
          <a:p>
            <a:fld id="{52AE2B0A-DA70-47A9-B070-4F844FDCFACA}" type="datetimeFigureOut">
              <a:rPr lang="en-US" smtClean="0">
                <a:solidFill>
                  <a:prstClr val="black">
                    <a:tint val="75000"/>
                  </a:prstClr>
                </a:solidFill>
              </a:rPr>
              <a:pPr/>
              <a:t>10/14/2024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51C18E-7A8E-4DD0-A085-69626B37095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EA6BD16-3F3B-4A02-97CE-A588EC797BE3}"/>
              </a:ext>
            </a:extLst>
          </p:cNvPr>
          <p:cNvSpPr>
            <a:spLocks noGrp="1"/>
          </p:cNvSpPr>
          <p:nvPr>
            <p:ph type="sldNum" sz="quarter" idx="12"/>
          </p:nvPr>
        </p:nvSpPr>
        <p:spPr/>
        <p:txBody>
          <a:bodyPr/>
          <a:lstStyle/>
          <a:p>
            <a:fld id="{BDA545A7-9CA3-4ADC-9B0C-885E868A7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2018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08879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5" y="219087"/>
            <a:ext cx="8710612" cy="6240463"/>
            <a:chOff x="395894" y="219519"/>
            <a:chExt cx="8518865" cy="4788281"/>
          </a:xfrm>
        </p:grpSpPr>
        <p:sp>
          <p:nvSpPr>
            <p:cNvPr id="3" name="Google Shape;993;p14"/>
            <p:cNvSpPr/>
            <p:nvPr/>
          </p:nvSpPr>
          <p:spPr>
            <a:xfrm>
              <a:off x="661380" y="219519"/>
              <a:ext cx="8068625"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867" y="2362126"/>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996;p14"/>
              <p:cNvSpPr>
                <a:spLocks/>
              </p:cNvSpPr>
              <p:nvPr/>
            </p:nvSpPr>
            <p:spPr bwMode="auto">
              <a:xfrm>
                <a:off x="8341867" y="2281733"/>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 name="Google Shape;997;p14"/>
            <p:cNvSpPr>
              <a:spLocks/>
            </p:cNvSpPr>
            <p:nvPr/>
          </p:nvSpPr>
          <p:spPr bwMode="auto">
            <a:xfrm>
              <a:off x="8341867" y="4447482"/>
              <a:ext cx="569787" cy="308174"/>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998;p14"/>
            <p:cNvGrpSpPr>
              <a:grpSpLocks/>
            </p:cNvGrpSpPr>
            <p:nvPr/>
          </p:nvGrpSpPr>
          <p:grpSpPr bwMode="auto">
            <a:xfrm>
              <a:off x="8341543" y="1721415"/>
              <a:ext cx="570111" cy="380291"/>
              <a:chOff x="8341543" y="1721415"/>
              <a:chExt cx="570111" cy="380291"/>
            </a:xfrm>
          </p:grpSpPr>
          <p:sp>
            <p:nvSpPr>
              <p:cNvPr id="21" name="Google Shape;999;p14"/>
              <p:cNvSpPr>
                <a:spLocks/>
              </p:cNvSpPr>
              <p:nvPr/>
            </p:nvSpPr>
            <p:spPr bwMode="auto">
              <a:xfrm>
                <a:off x="8341867" y="1800589"/>
                <a:ext cx="569787" cy="30086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00;p14"/>
              <p:cNvSpPr/>
              <p:nvPr/>
            </p:nvSpPr>
            <p:spPr>
              <a:xfrm>
                <a:off x="8341867" y="1721414"/>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524" y="1263416"/>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03;p14"/>
              <p:cNvSpPr>
                <a:spLocks/>
              </p:cNvSpPr>
              <p:nvPr/>
            </p:nvSpPr>
            <p:spPr bwMode="auto">
              <a:xfrm>
                <a:off x="8346524" y="1183023"/>
                <a:ext cx="568235" cy="308175"/>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1004;p14"/>
            <p:cNvGrpSpPr>
              <a:grpSpLocks/>
            </p:cNvGrpSpPr>
            <p:nvPr/>
          </p:nvGrpSpPr>
          <p:grpSpPr bwMode="auto">
            <a:xfrm>
              <a:off x="8341543" y="606869"/>
              <a:ext cx="570111" cy="387780"/>
              <a:chOff x="8341543" y="606869"/>
              <a:chExt cx="570111" cy="387780"/>
            </a:xfrm>
          </p:grpSpPr>
          <p:sp>
            <p:nvSpPr>
              <p:cNvPr id="17" name="Google Shape;1005;p14"/>
              <p:cNvSpPr>
                <a:spLocks/>
              </p:cNvSpPr>
              <p:nvPr/>
            </p:nvSpPr>
            <p:spPr bwMode="auto">
              <a:xfrm>
                <a:off x="8341867" y="686045"/>
                <a:ext cx="569787" cy="308175"/>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867" y="2361518"/>
                <a:ext cx="569787" cy="300866"/>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14"/>
              <p:cNvSpPr>
                <a:spLocks/>
              </p:cNvSpPr>
              <p:nvPr/>
            </p:nvSpPr>
            <p:spPr bwMode="auto">
              <a:xfrm>
                <a:off x="8341867" y="2282343"/>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010;p14"/>
            <p:cNvGrpSpPr>
              <a:grpSpLocks/>
            </p:cNvGrpSpPr>
            <p:nvPr/>
          </p:nvGrpSpPr>
          <p:grpSpPr bwMode="auto">
            <a:xfrm>
              <a:off x="8341543" y="3403586"/>
              <a:ext cx="570111" cy="380884"/>
              <a:chOff x="8341543" y="2281736"/>
              <a:chExt cx="570111" cy="380884"/>
            </a:xfrm>
          </p:grpSpPr>
          <p:sp>
            <p:nvSpPr>
              <p:cNvPr id="13" name="Google Shape;1011;p14"/>
              <p:cNvSpPr>
                <a:spLocks/>
              </p:cNvSpPr>
              <p:nvPr/>
            </p:nvSpPr>
            <p:spPr bwMode="auto">
              <a:xfrm>
                <a:off x="8341867" y="2362129"/>
                <a:ext cx="569787" cy="30086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12;p14"/>
              <p:cNvSpPr/>
              <p:nvPr/>
            </p:nvSpPr>
            <p:spPr>
              <a:xfrm>
                <a:off x="8341867" y="2281735"/>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2" name="Google Shape;1014;p14"/>
            <p:cNvSpPr>
              <a:spLocks/>
            </p:cNvSpPr>
            <p:nvPr/>
          </p:nvSpPr>
          <p:spPr bwMode="auto">
            <a:xfrm>
              <a:off x="395894" y="219519"/>
              <a:ext cx="8053099"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1082;p14"/>
          <p:cNvSpPr>
            <a:spLocks/>
          </p:cNvSpPr>
          <p:nvPr userDrawn="1"/>
        </p:nvSpPr>
        <p:spPr bwMode="auto">
          <a:xfrm>
            <a:off x="349252" y="882654"/>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6" name="Google Shape;1083;p14"/>
          <p:cNvSpPr>
            <a:spLocks/>
          </p:cNvSpPr>
          <p:nvPr userDrawn="1"/>
        </p:nvSpPr>
        <p:spPr bwMode="auto">
          <a:xfrm>
            <a:off x="150813" y="906463"/>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7" name="Google Shape;1084;p14"/>
          <p:cNvSpPr>
            <a:spLocks/>
          </p:cNvSpPr>
          <p:nvPr userDrawn="1"/>
        </p:nvSpPr>
        <p:spPr bwMode="auto">
          <a:xfrm>
            <a:off x="168277" y="989016"/>
            <a:ext cx="33338"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8" name="Google Shape;1085;p14"/>
          <p:cNvSpPr>
            <a:spLocks/>
          </p:cNvSpPr>
          <p:nvPr userDrawn="1"/>
        </p:nvSpPr>
        <p:spPr bwMode="auto">
          <a:xfrm>
            <a:off x="393706" y="947742"/>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29" name="Google Shape;1086;p14"/>
          <p:cNvSpPr>
            <a:spLocks/>
          </p:cNvSpPr>
          <p:nvPr userDrawn="1"/>
        </p:nvSpPr>
        <p:spPr bwMode="auto">
          <a:xfrm>
            <a:off x="150813" y="917575"/>
            <a:ext cx="336550"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0" name="Google Shape;1082;p14"/>
          <p:cNvSpPr>
            <a:spLocks/>
          </p:cNvSpPr>
          <p:nvPr userDrawn="1"/>
        </p:nvSpPr>
        <p:spPr bwMode="auto">
          <a:xfrm>
            <a:off x="347663" y="14954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1" name="Google Shape;1083;p14"/>
          <p:cNvSpPr>
            <a:spLocks/>
          </p:cNvSpPr>
          <p:nvPr userDrawn="1"/>
        </p:nvSpPr>
        <p:spPr bwMode="auto">
          <a:xfrm>
            <a:off x="149226" y="1520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2" name="Google Shape;1084;p14"/>
          <p:cNvSpPr>
            <a:spLocks/>
          </p:cNvSpPr>
          <p:nvPr userDrawn="1"/>
        </p:nvSpPr>
        <p:spPr bwMode="auto">
          <a:xfrm>
            <a:off x="166694" y="1603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3" name="Google Shape;1085;p14"/>
          <p:cNvSpPr>
            <a:spLocks/>
          </p:cNvSpPr>
          <p:nvPr userDrawn="1"/>
        </p:nvSpPr>
        <p:spPr bwMode="auto">
          <a:xfrm>
            <a:off x="392119" y="1562100"/>
            <a:ext cx="34925"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4" name="Google Shape;1086;p14"/>
          <p:cNvSpPr>
            <a:spLocks/>
          </p:cNvSpPr>
          <p:nvPr userDrawn="1"/>
        </p:nvSpPr>
        <p:spPr bwMode="auto">
          <a:xfrm>
            <a:off x="150813" y="1531938"/>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5" name="Google Shape;1082;p14"/>
          <p:cNvSpPr>
            <a:spLocks/>
          </p:cNvSpPr>
          <p:nvPr userDrawn="1"/>
        </p:nvSpPr>
        <p:spPr bwMode="auto">
          <a:xfrm>
            <a:off x="347663" y="21097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6" name="Google Shape;1083;p14"/>
          <p:cNvSpPr>
            <a:spLocks/>
          </p:cNvSpPr>
          <p:nvPr userDrawn="1"/>
        </p:nvSpPr>
        <p:spPr bwMode="auto">
          <a:xfrm>
            <a:off x="149226" y="2135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7" name="Google Shape;1084;p14"/>
          <p:cNvSpPr>
            <a:spLocks/>
          </p:cNvSpPr>
          <p:nvPr userDrawn="1"/>
        </p:nvSpPr>
        <p:spPr bwMode="auto">
          <a:xfrm>
            <a:off x="166694" y="2217738"/>
            <a:ext cx="33337"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8" name="Google Shape;1085;p14"/>
          <p:cNvSpPr>
            <a:spLocks/>
          </p:cNvSpPr>
          <p:nvPr userDrawn="1"/>
        </p:nvSpPr>
        <p:spPr bwMode="auto">
          <a:xfrm>
            <a:off x="392119" y="2174875"/>
            <a:ext cx="3333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39" name="Google Shape;1086;p14"/>
          <p:cNvSpPr>
            <a:spLocks/>
          </p:cNvSpPr>
          <p:nvPr userDrawn="1"/>
        </p:nvSpPr>
        <p:spPr bwMode="auto">
          <a:xfrm>
            <a:off x="149226" y="21463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0" name="Google Shape;1082;p14"/>
          <p:cNvSpPr>
            <a:spLocks/>
          </p:cNvSpPr>
          <p:nvPr userDrawn="1"/>
        </p:nvSpPr>
        <p:spPr bwMode="auto">
          <a:xfrm>
            <a:off x="346075" y="2724162"/>
            <a:ext cx="82550"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1" name="Google Shape;1083;p14"/>
          <p:cNvSpPr>
            <a:spLocks/>
          </p:cNvSpPr>
          <p:nvPr userDrawn="1"/>
        </p:nvSpPr>
        <p:spPr bwMode="auto">
          <a:xfrm>
            <a:off x="147639" y="2747975"/>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2" name="Google Shape;1084;p14"/>
          <p:cNvSpPr>
            <a:spLocks/>
          </p:cNvSpPr>
          <p:nvPr userDrawn="1"/>
        </p:nvSpPr>
        <p:spPr bwMode="auto">
          <a:xfrm>
            <a:off x="165106" y="28305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3" name="Google Shape;1085;p14"/>
          <p:cNvSpPr>
            <a:spLocks/>
          </p:cNvSpPr>
          <p:nvPr userDrawn="1"/>
        </p:nvSpPr>
        <p:spPr bwMode="auto">
          <a:xfrm>
            <a:off x="390531" y="2789250"/>
            <a:ext cx="34925"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4" name="Google Shape;1086;p14"/>
          <p:cNvSpPr>
            <a:spLocks/>
          </p:cNvSpPr>
          <p:nvPr userDrawn="1"/>
        </p:nvSpPr>
        <p:spPr bwMode="auto">
          <a:xfrm>
            <a:off x="149231" y="27590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5" name="Google Shape;1082;p14"/>
          <p:cNvSpPr>
            <a:spLocks/>
          </p:cNvSpPr>
          <p:nvPr userDrawn="1"/>
        </p:nvSpPr>
        <p:spPr bwMode="auto">
          <a:xfrm>
            <a:off x="346075" y="3336925"/>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6" name="Google Shape;1083;p14"/>
          <p:cNvSpPr>
            <a:spLocks/>
          </p:cNvSpPr>
          <p:nvPr userDrawn="1"/>
        </p:nvSpPr>
        <p:spPr bwMode="auto">
          <a:xfrm>
            <a:off x="146050" y="3362337"/>
            <a:ext cx="338138"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7" name="Google Shape;1084;p14"/>
          <p:cNvSpPr>
            <a:spLocks/>
          </p:cNvSpPr>
          <p:nvPr userDrawn="1"/>
        </p:nvSpPr>
        <p:spPr bwMode="auto">
          <a:xfrm>
            <a:off x="165100" y="3444875"/>
            <a:ext cx="33338"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8" name="Google Shape;1085;p14"/>
          <p:cNvSpPr>
            <a:spLocks/>
          </p:cNvSpPr>
          <p:nvPr userDrawn="1"/>
        </p:nvSpPr>
        <p:spPr bwMode="auto">
          <a:xfrm>
            <a:off x="390526" y="3403600"/>
            <a:ext cx="33338"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49" name="Google Shape;1086;p14"/>
          <p:cNvSpPr>
            <a:spLocks/>
          </p:cNvSpPr>
          <p:nvPr userDrawn="1"/>
        </p:nvSpPr>
        <p:spPr bwMode="auto">
          <a:xfrm>
            <a:off x="147639" y="33734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0" name="Google Shape;1082;p14"/>
          <p:cNvSpPr>
            <a:spLocks/>
          </p:cNvSpPr>
          <p:nvPr userDrawn="1"/>
        </p:nvSpPr>
        <p:spPr bwMode="auto">
          <a:xfrm>
            <a:off x="344488" y="3951288"/>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1" name="Google Shape;1083;p14"/>
          <p:cNvSpPr>
            <a:spLocks/>
          </p:cNvSpPr>
          <p:nvPr userDrawn="1"/>
        </p:nvSpPr>
        <p:spPr bwMode="auto">
          <a:xfrm>
            <a:off x="146052" y="3976696"/>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2" name="Google Shape;1084;p14"/>
          <p:cNvSpPr>
            <a:spLocks/>
          </p:cNvSpPr>
          <p:nvPr userDrawn="1"/>
        </p:nvSpPr>
        <p:spPr bwMode="auto">
          <a:xfrm>
            <a:off x="163519" y="4059244"/>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3" name="Google Shape;1085;p14"/>
          <p:cNvSpPr>
            <a:spLocks/>
          </p:cNvSpPr>
          <p:nvPr userDrawn="1"/>
        </p:nvSpPr>
        <p:spPr bwMode="auto">
          <a:xfrm>
            <a:off x="388944" y="40163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4" name="Google Shape;1086;p14"/>
          <p:cNvSpPr>
            <a:spLocks/>
          </p:cNvSpPr>
          <p:nvPr userDrawn="1"/>
        </p:nvSpPr>
        <p:spPr bwMode="auto">
          <a:xfrm>
            <a:off x="146052" y="3987800"/>
            <a:ext cx="336550"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5" name="Google Shape;1082;p14"/>
          <p:cNvSpPr>
            <a:spLocks/>
          </p:cNvSpPr>
          <p:nvPr userDrawn="1"/>
        </p:nvSpPr>
        <p:spPr bwMode="auto">
          <a:xfrm>
            <a:off x="344488" y="4565650"/>
            <a:ext cx="82550"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6" name="Google Shape;1083;p14"/>
          <p:cNvSpPr>
            <a:spLocks/>
          </p:cNvSpPr>
          <p:nvPr userDrawn="1"/>
        </p:nvSpPr>
        <p:spPr bwMode="auto">
          <a:xfrm>
            <a:off x="144469" y="4589475"/>
            <a:ext cx="338137"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7" name="Google Shape;1084;p14"/>
          <p:cNvSpPr>
            <a:spLocks/>
          </p:cNvSpPr>
          <p:nvPr userDrawn="1"/>
        </p:nvSpPr>
        <p:spPr bwMode="auto">
          <a:xfrm>
            <a:off x="161931" y="4672025"/>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8" name="Google Shape;1085;p14"/>
          <p:cNvSpPr>
            <a:spLocks/>
          </p:cNvSpPr>
          <p:nvPr userDrawn="1"/>
        </p:nvSpPr>
        <p:spPr bwMode="auto">
          <a:xfrm>
            <a:off x="388944" y="4630750"/>
            <a:ext cx="3333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59" name="Google Shape;1086;p14"/>
          <p:cNvSpPr>
            <a:spLocks/>
          </p:cNvSpPr>
          <p:nvPr userDrawn="1"/>
        </p:nvSpPr>
        <p:spPr bwMode="auto">
          <a:xfrm>
            <a:off x="146056" y="4600575"/>
            <a:ext cx="33496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0" name="Google Shape;1082;p14"/>
          <p:cNvSpPr>
            <a:spLocks/>
          </p:cNvSpPr>
          <p:nvPr userDrawn="1"/>
        </p:nvSpPr>
        <p:spPr bwMode="auto">
          <a:xfrm>
            <a:off x="342901" y="5180013"/>
            <a:ext cx="82550"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1" name="Google Shape;1083;p14"/>
          <p:cNvSpPr>
            <a:spLocks/>
          </p:cNvSpPr>
          <p:nvPr userDrawn="1"/>
        </p:nvSpPr>
        <p:spPr bwMode="auto">
          <a:xfrm>
            <a:off x="144465" y="5203837"/>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2" name="Google Shape;1084;p14"/>
          <p:cNvSpPr>
            <a:spLocks/>
          </p:cNvSpPr>
          <p:nvPr userDrawn="1"/>
        </p:nvSpPr>
        <p:spPr bwMode="auto">
          <a:xfrm>
            <a:off x="161931" y="5286375"/>
            <a:ext cx="34925"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3" name="Google Shape;1085;p14"/>
          <p:cNvSpPr>
            <a:spLocks/>
          </p:cNvSpPr>
          <p:nvPr userDrawn="1"/>
        </p:nvSpPr>
        <p:spPr bwMode="auto">
          <a:xfrm>
            <a:off x="387356" y="5245100"/>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4" name="Google Shape;1086;p14"/>
          <p:cNvSpPr>
            <a:spLocks/>
          </p:cNvSpPr>
          <p:nvPr userDrawn="1"/>
        </p:nvSpPr>
        <p:spPr bwMode="auto">
          <a:xfrm>
            <a:off x="144465" y="5214950"/>
            <a:ext cx="336550"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5" name="Google Shape;1082;p14"/>
          <p:cNvSpPr>
            <a:spLocks/>
          </p:cNvSpPr>
          <p:nvPr userDrawn="1"/>
        </p:nvSpPr>
        <p:spPr bwMode="auto">
          <a:xfrm>
            <a:off x="342906" y="5792788"/>
            <a:ext cx="80963"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6" name="Google Shape;1083;p14"/>
          <p:cNvSpPr>
            <a:spLocks/>
          </p:cNvSpPr>
          <p:nvPr userDrawn="1"/>
        </p:nvSpPr>
        <p:spPr bwMode="auto">
          <a:xfrm>
            <a:off x="142875" y="5818200"/>
            <a:ext cx="336550"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7" name="Google Shape;1084;p14"/>
          <p:cNvSpPr>
            <a:spLocks/>
          </p:cNvSpPr>
          <p:nvPr userDrawn="1"/>
        </p:nvSpPr>
        <p:spPr bwMode="auto">
          <a:xfrm>
            <a:off x="160344" y="5900750"/>
            <a:ext cx="34925"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8" name="Google Shape;1085;p14"/>
          <p:cNvSpPr>
            <a:spLocks/>
          </p:cNvSpPr>
          <p:nvPr userDrawn="1"/>
        </p:nvSpPr>
        <p:spPr bwMode="auto">
          <a:xfrm>
            <a:off x="385769" y="5857875"/>
            <a:ext cx="34925"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69" name="Google Shape;1086;p14"/>
          <p:cNvSpPr>
            <a:spLocks/>
          </p:cNvSpPr>
          <p:nvPr userDrawn="1"/>
        </p:nvSpPr>
        <p:spPr bwMode="auto">
          <a:xfrm>
            <a:off x="144463" y="5829300"/>
            <a:ext cx="334962"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70" name="Google Shape;1765;p26"/>
          <p:cNvSpPr/>
          <p:nvPr userDrawn="1"/>
        </p:nvSpPr>
        <p:spPr>
          <a:xfrm rot="126755">
            <a:off x="2319338" y="1090613"/>
            <a:ext cx="4162425" cy="4730750"/>
          </a:xfrm>
          <a:prstGeom prst="rect">
            <a:avLst/>
          </a:prstGeom>
          <a:solidFill>
            <a:schemeClr val="accent5">
              <a:lumMod val="40000"/>
              <a:lumOff val="60000"/>
            </a:schemeClr>
          </a:solidFill>
          <a:ln>
            <a:noFill/>
          </a:ln>
        </p:spPr>
        <p:txBody>
          <a:bodyPr spcFirstLastPara="1" lIns="68569" tIns="68569" rIns="68569" bIns="68569" anchor="ctr"/>
          <a:lstStyle/>
          <a:p>
            <a:pPr eaLnBrk="1" fontAlgn="auto" hangingPunct="1">
              <a:spcBef>
                <a:spcPts val="0"/>
              </a:spcBef>
              <a:spcAft>
                <a:spcPts val="0"/>
              </a:spcAft>
              <a:defRPr/>
            </a:pPr>
            <a:endParaRPr sz="375" i="0" dirty="0">
              <a:solidFill>
                <a:prstClr val="black"/>
              </a:solidFill>
              <a:latin typeface="Arial"/>
            </a:endParaRPr>
          </a:p>
        </p:txBody>
      </p:sp>
      <p:sp>
        <p:nvSpPr>
          <p:cNvPr id="71" name="Google Shape;1766;p26"/>
          <p:cNvSpPr/>
          <p:nvPr userDrawn="1"/>
        </p:nvSpPr>
        <p:spPr>
          <a:xfrm rot="21464125">
            <a:off x="2108206" y="773125"/>
            <a:ext cx="963613" cy="1336675"/>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sp>
        <p:nvSpPr>
          <p:cNvPr id="72" name="Google Shape;1767;p26"/>
          <p:cNvSpPr/>
          <p:nvPr userDrawn="1"/>
        </p:nvSpPr>
        <p:spPr>
          <a:xfrm rot="4829593">
            <a:off x="5537206" y="1168407"/>
            <a:ext cx="1546225" cy="83185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lIns="68569" tIns="68569" rIns="68569" bIns="68569" anchor="ctr"/>
          <a:lstStyle/>
          <a:p>
            <a:pPr eaLnBrk="1" fontAlgn="auto" hangingPunct="1">
              <a:spcBef>
                <a:spcPts val="0"/>
              </a:spcBef>
              <a:spcAft>
                <a:spcPts val="0"/>
              </a:spcAft>
              <a:defRPr/>
            </a:pPr>
            <a:endParaRPr sz="375" i="0">
              <a:solidFill>
                <a:prstClr val="black"/>
              </a:solidFill>
              <a:latin typeface="Arial"/>
            </a:endParaRPr>
          </a:p>
        </p:txBody>
      </p:sp>
      <p:grpSp>
        <p:nvGrpSpPr>
          <p:cNvPr id="73" name="Google Shape;939;p32"/>
          <p:cNvGrpSpPr>
            <a:grpSpLocks/>
          </p:cNvGrpSpPr>
          <p:nvPr userDrawn="1"/>
        </p:nvGrpSpPr>
        <p:grpSpPr bwMode="auto">
          <a:xfrm>
            <a:off x="1652594" y="3949700"/>
            <a:ext cx="1481137" cy="2020888"/>
            <a:chOff x="2718975" y="493050"/>
            <a:chExt cx="2013175" cy="2066600"/>
          </a:xfrm>
        </p:grpSpPr>
        <p:sp>
          <p:nvSpPr>
            <p:cNvPr id="74" name="Google Shape;940;p32"/>
            <p:cNvSpPr>
              <a:spLocks/>
            </p:cNvSpPr>
            <p:nvPr/>
          </p:nvSpPr>
          <p:spPr bwMode="auto">
            <a:xfrm>
              <a:off x="3297251" y="2415166"/>
              <a:ext cx="962354" cy="144484"/>
            </a:xfrm>
            <a:custGeom>
              <a:avLst/>
              <a:gdLst>
                <a:gd name="T0" fmla="*/ 2147483646 w 38517"/>
                <a:gd name="T1" fmla="*/ 2147483646 h 5748"/>
                <a:gd name="T2" fmla="*/ 2147483646 w 38517"/>
                <a:gd name="T3" fmla="*/ 2147483646 h 5748"/>
                <a:gd name="T4" fmla="*/ 2147483646 w 38517"/>
                <a:gd name="T5" fmla="*/ 2147483646 h 5748"/>
                <a:gd name="T6" fmla="*/ 2147483646 w 38517"/>
                <a:gd name="T7" fmla="*/ 2147483646 h 5748"/>
                <a:gd name="T8" fmla="*/ 2147483646 w 38517"/>
                <a:gd name="T9" fmla="*/ 2147483646 h 5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941;p32"/>
            <p:cNvSpPr>
              <a:spLocks/>
            </p:cNvSpPr>
            <p:nvPr/>
          </p:nvSpPr>
          <p:spPr bwMode="auto">
            <a:xfrm>
              <a:off x="3853949" y="2191136"/>
              <a:ext cx="379763" cy="366890"/>
            </a:xfrm>
            <a:custGeom>
              <a:avLst/>
              <a:gdLst>
                <a:gd name="T0" fmla="*/ 2147483646 w 15260"/>
                <a:gd name="T1" fmla="*/ 2147483646 h 14672"/>
                <a:gd name="T2" fmla="*/ 2147483646 w 15260"/>
                <a:gd name="T3" fmla="*/ 2147483646 h 14672"/>
                <a:gd name="T4" fmla="*/ 2147483646 w 15260"/>
                <a:gd name="T5" fmla="*/ 2147483646 h 14672"/>
                <a:gd name="T6" fmla="*/ 2147483646 w 15260"/>
                <a:gd name="T7" fmla="*/ 2147483646 h 14672"/>
                <a:gd name="T8" fmla="*/ 2147483646 w 15260"/>
                <a:gd name="T9" fmla="*/ 2147483646 h 14672"/>
                <a:gd name="T10" fmla="*/ 2147483646 w 15260"/>
                <a:gd name="T11" fmla="*/ 2147483646 h 14672"/>
                <a:gd name="T12" fmla="*/ 2147483646 w 15260"/>
                <a:gd name="T13" fmla="*/ 2147483646 h 14672"/>
                <a:gd name="T14" fmla="*/ 2147483646 w 15260"/>
                <a:gd name="T15" fmla="*/ 2147483646 h 14672"/>
                <a:gd name="T16" fmla="*/ 2147483646 w 15260"/>
                <a:gd name="T17" fmla="*/ 2147483646 h 14672"/>
                <a:gd name="T18" fmla="*/ 2147483646 w 15260"/>
                <a:gd name="T19" fmla="*/ 2147483646 h 14672"/>
                <a:gd name="T20" fmla="*/ 2147483646 w 15260"/>
                <a:gd name="T21" fmla="*/ 2147483646 h 14672"/>
                <a:gd name="T22" fmla="*/ 2147483646 w 15260"/>
                <a:gd name="T23" fmla="*/ 2147483646 h 14672"/>
                <a:gd name="T24" fmla="*/ 2147483646 w 15260"/>
                <a:gd name="T25" fmla="*/ 2147483646 h 14672"/>
                <a:gd name="T26" fmla="*/ 2147483646 w 15260"/>
                <a:gd name="T27" fmla="*/ 2147483646 h 14672"/>
                <a:gd name="T28" fmla="*/ 2147483646 w 15260"/>
                <a:gd name="T29" fmla="*/ 2147483646 h 14672"/>
                <a:gd name="T30" fmla="*/ 2147483646 w 15260"/>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942;p32"/>
            <p:cNvSpPr>
              <a:spLocks/>
            </p:cNvSpPr>
            <p:nvPr/>
          </p:nvSpPr>
          <p:spPr bwMode="auto">
            <a:xfrm>
              <a:off x="3976939" y="2374581"/>
              <a:ext cx="194197" cy="180198"/>
            </a:xfrm>
            <a:custGeom>
              <a:avLst/>
              <a:gdLst>
                <a:gd name="T0" fmla="*/ 2147483646 w 7832"/>
                <a:gd name="T1" fmla="*/ 0 h 7260"/>
                <a:gd name="T2" fmla="*/ 2147483646 w 7832"/>
                <a:gd name="T3" fmla="*/ 2147483646 h 7260"/>
                <a:gd name="T4" fmla="*/ 2147483646 w 7832"/>
                <a:gd name="T5" fmla="*/ 2147483646 h 7260"/>
                <a:gd name="T6" fmla="*/ 2147483646 w 7832"/>
                <a:gd name="T7" fmla="*/ 2147483646 h 7260"/>
                <a:gd name="T8" fmla="*/ 2147483646 w 7832"/>
                <a:gd name="T9" fmla="*/ 2147483646 h 7260"/>
                <a:gd name="T10" fmla="*/ 2147483646 w 7832"/>
                <a:gd name="T11" fmla="*/ 2147483646 h 7260"/>
                <a:gd name="T12" fmla="*/ 2147483646 w 7832"/>
                <a:gd name="T13" fmla="*/ 2147483646 h 7260"/>
                <a:gd name="T14" fmla="*/ 2147483646 w 7832"/>
                <a:gd name="T15" fmla="*/ 2147483646 h 7260"/>
                <a:gd name="T16" fmla="*/ 2147483646 w 7832"/>
                <a:gd name="T17" fmla="*/ 2147483646 h 7260"/>
                <a:gd name="T18" fmla="*/ 2147483646 w 7832"/>
                <a:gd name="T19" fmla="*/ 0 h 7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943;p32"/>
            <p:cNvSpPr>
              <a:spLocks/>
            </p:cNvSpPr>
            <p:nvPr/>
          </p:nvSpPr>
          <p:spPr bwMode="auto">
            <a:xfrm>
              <a:off x="3366298" y="2191136"/>
              <a:ext cx="381920" cy="366890"/>
            </a:xfrm>
            <a:custGeom>
              <a:avLst/>
              <a:gdLst>
                <a:gd name="T0" fmla="*/ 2147483646 w 15259"/>
                <a:gd name="T1" fmla="*/ 2147483646 h 14672"/>
                <a:gd name="T2" fmla="*/ 2147483646 w 15259"/>
                <a:gd name="T3" fmla="*/ 2147483646 h 14672"/>
                <a:gd name="T4" fmla="*/ 2147483646 w 15259"/>
                <a:gd name="T5" fmla="*/ 2147483646 h 14672"/>
                <a:gd name="T6" fmla="*/ 2147483646 w 15259"/>
                <a:gd name="T7" fmla="*/ 2147483646 h 14672"/>
                <a:gd name="T8" fmla="*/ 2147483646 w 15259"/>
                <a:gd name="T9" fmla="*/ 2147483646 h 14672"/>
                <a:gd name="T10" fmla="*/ 2147483646 w 15259"/>
                <a:gd name="T11" fmla="*/ 2147483646 h 14672"/>
                <a:gd name="T12" fmla="*/ 2147483646 w 15259"/>
                <a:gd name="T13" fmla="*/ 2147483646 h 14672"/>
                <a:gd name="T14" fmla="*/ 2147483646 w 15259"/>
                <a:gd name="T15" fmla="*/ 2147483646 h 14672"/>
                <a:gd name="T16" fmla="*/ 2147483646 w 15259"/>
                <a:gd name="T17" fmla="*/ 2147483646 h 14672"/>
                <a:gd name="T18" fmla="*/ 2147483646 w 15259"/>
                <a:gd name="T19" fmla="*/ 2147483646 h 14672"/>
                <a:gd name="T20" fmla="*/ 2147483646 w 15259"/>
                <a:gd name="T21" fmla="*/ 2147483646 h 14672"/>
                <a:gd name="T22" fmla="*/ 2147483646 w 15259"/>
                <a:gd name="T23" fmla="*/ 2147483646 h 14672"/>
                <a:gd name="T24" fmla="*/ 2147483646 w 15259"/>
                <a:gd name="T25" fmla="*/ 2147483646 h 14672"/>
                <a:gd name="T26" fmla="*/ 2147483646 w 15259"/>
                <a:gd name="T27" fmla="*/ 2147483646 h 14672"/>
                <a:gd name="T28" fmla="*/ 2147483646 w 15259"/>
                <a:gd name="T29" fmla="*/ 2147483646 h 14672"/>
                <a:gd name="T30" fmla="*/ 2147483646 w 15259"/>
                <a:gd name="T31" fmla="*/ 2147483646 h 14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944;p32"/>
            <p:cNvSpPr>
              <a:spLocks/>
            </p:cNvSpPr>
            <p:nvPr/>
          </p:nvSpPr>
          <p:spPr bwMode="auto">
            <a:xfrm>
              <a:off x="3426715" y="2377828"/>
              <a:ext cx="198513" cy="176951"/>
            </a:xfrm>
            <a:custGeom>
              <a:avLst/>
              <a:gdLst>
                <a:gd name="T0" fmla="*/ 2147483646 w 7966"/>
                <a:gd name="T1" fmla="*/ 2147483646 h 7126"/>
                <a:gd name="T2" fmla="*/ 2147483646 w 7966"/>
                <a:gd name="T3" fmla="*/ 2147483646 h 7126"/>
                <a:gd name="T4" fmla="*/ 2147483646 w 7966"/>
                <a:gd name="T5" fmla="*/ 2147483646 h 7126"/>
                <a:gd name="T6" fmla="*/ 2147483646 w 7966"/>
                <a:gd name="T7" fmla="*/ 2147483646 h 7126"/>
                <a:gd name="T8" fmla="*/ 2147483646 w 7966"/>
                <a:gd name="T9" fmla="*/ 2147483646 h 7126"/>
                <a:gd name="T10" fmla="*/ 2147483646 w 7966"/>
                <a:gd name="T11" fmla="*/ 2147483646 h 7126"/>
                <a:gd name="T12" fmla="*/ 2147483646 w 7966"/>
                <a:gd name="T13" fmla="*/ 2147483646 h 7126"/>
                <a:gd name="T14" fmla="*/ 2147483646 w 7966"/>
                <a:gd name="T15" fmla="*/ 2147483646 h 7126"/>
                <a:gd name="T16" fmla="*/ 2147483646 w 7966"/>
                <a:gd name="T17" fmla="*/ 2147483646 h 7126"/>
                <a:gd name="T18" fmla="*/ 2147483646 w 7966"/>
                <a:gd name="T19" fmla="*/ 2147483646 h 7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945;p32"/>
            <p:cNvSpPr/>
            <p:nvPr/>
          </p:nvSpPr>
          <p:spPr>
            <a:xfrm>
              <a:off x="3366298" y="2481726"/>
              <a:ext cx="112203" cy="7630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0" name="Google Shape;946;p32"/>
            <p:cNvSpPr/>
            <p:nvPr/>
          </p:nvSpPr>
          <p:spPr>
            <a:xfrm>
              <a:off x="4123666" y="2481726"/>
              <a:ext cx="110046" cy="7630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1" name="Google Shape;947;p32"/>
            <p:cNvSpPr/>
            <p:nvPr/>
          </p:nvSpPr>
          <p:spPr>
            <a:xfrm>
              <a:off x="3558337" y="1746322"/>
              <a:ext cx="474704" cy="610402"/>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2" name="Google Shape;948;p32"/>
            <p:cNvSpPr>
              <a:spLocks/>
            </p:cNvSpPr>
            <p:nvPr/>
          </p:nvSpPr>
          <p:spPr bwMode="auto">
            <a:xfrm>
              <a:off x="3597176" y="2020678"/>
              <a:ext cx="15105" cy="112015"/>
            </a:xfrm>
            <a:custGeom>
              <a:avLst/>
              <a:gdLst>
                <a:gd name="T0" fmla="*/ 2147483646 w 573"/>
                <a:gd name="T1" fmla="*/ 2147483646 h 4471"/>
                <a:gd name="T2" fmla="*/ 2147483646 w 573"/>
                <a:gd name="T3" fmla="*/ 2147483646 h 4471"/>
                <a:gd name="T4" fmla="*/ 2147483646 w 573"/>
                <a:gd name="T5" fmla="*/ 2147483646 h 4471"/>
                <a:gd name="T6" fmla="*/ 2147483646 w 573"/>
                <a:gd name="T7" fmla="*/ 2147483646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3" h="4471" extrusionOk="0">
                  <a:moveTo>
                    <a:pt x="572" y="1"/>
                  </a:moveTo>
                  <a:cubicBezTo>
                    <a:pt x="572" y="1547"/>
                    <a:pt x="270" y="3093"/>
                    <a:pt x="1" y="4471"/>
                  </a:cubicBezTo>
                  <a:cubicBezTo>
                    <a:pt x="270" y="3093"/>
                    <a:pt x="572" y="1547"/>
                    <a:pt x="572" y="1"/>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949;p32"/>
            <p:cNvSpPr/>
            <p:nvPr/>
          </p:nvSpPr>
          <p:spPr>
            <a:xfrm>
              <a:off x="3595019" y="1907040"/>
              <a:ext cx="60417" cy="251628"/>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4" name="Google Shape;950;p32"/>
            <p:cNvSpPr>
              <a:spLocks/>
            </p:cNvSpPr>
            <p:nvPr/>
          </p:nvSpPr>
          <p:spPr bwMode="auto">
            <a:xfrm>
              <a:off x="3966151" y="1984963"/>
              <a:ext cx="30208" cy="147730"/>
            </a:xfrm>
            <a:custGeom>
              <a:avLst/>
              <a:gdLst>
                <a:gd name="T0" fmla="*/ 0 w 1244"/>
                <a:gd name="T1" fmla="*/ 0 h 5882"/>
                <a:gd name="T2" fmla="*/ 2147483646 w 1244"/>
                <a:gd name="T3" fmla="*/ 2147483646 h 5882"/>
                <a:gd name="T4" fmla="*/ 2147483646 w 1244"/>
                <a:gd name="T5" fmla="*/ 2147483646 h 5882"/>
                <a:gd name="T6" fmla="*/ 2147483646 w 1244"/>
                <a:gd name="T7" fmla="*/ 2147483646 h 5882"/>
                <a:gd name="T8" fmla="*/ 2147483646 w 1244"/>
                <a:gd name="T9" fmla="*/ 2147483646 h 5882"/>
                <a:gd name="T10" fmla="*/ 0 w 1244"/>
                <a:gd name="T11" fmla="*/ 0 h 58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5882" extrusionOk="0">
                  <a:moveTo>
                    <a:pt x="0" y="0"/>
                  </a:moveTo>
                  <a:cubicBezTo>
                    <a:pt x="0" y="1983"/>
                    <a:pt x="404" y="3933"/>
                    <a:pt x="1109" y="5747"/>
                  </a:cubicBezTo>
                  <a:lnTo>
                    <a:pt x="1244" y="5882"/>
                  </a:lnTo>
                  <a:lnTo>
                    <a:pt x="1109" y="5747"/>
                  </a:lnTo>
                  <a:cubicBezTo>
                    <a:pt x="404" y="3933"/>
                    <a:pt x="0" y="1983"/>
                    <a:pt x="0" y="0"/>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951;p32"/>
            <p:cNvSpPr/>
            <p:nvPr/>
          </p:nvSpPr>
          <p:spPr>
            <a:xfrm>
              <a:off x="3877683" y="1851844"/>
              <a:ext cx="116518" cy="308448"/>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6" name="Google Shape;952;p32"/>
            <p:cNvSpPr/>
            <p:nvPr/>
          </p:nvSpPr>
          <p:spPr>
            <a:xfrm>
              <a:off x="3487132" y="2127823"/>
              <a:ext cx="621430" cy="373384"/>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87" name="Google Shape;953;p32"/>
            <p:cNvSpPr>
              <a:spLocks/>
            </p:cNvSpPr>
            <p:nvPr/>
          </p:nvSpPr>
          <p:spPr bwMode="auto">
            <a:xfrm>
              <a:off x="3487132" y="2132693"/>
              <a:ext cx="110044" cy="224030"/>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2147483646 w 4471"/>
                <a:gd name="T11" fmla="*/ 2147483646 h 8975"/>
                <a:gd name="T12" fmla="*/ 2147483646 w 4471"/>
                <a:gd name="T13" fmla="*/ 2147483646 h 89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1" h="8975" extrusionOk="0">
                  <a:moveTo>
                    <a:pt x="4336" y="1"/>
                  </a:moveTo>
                  <a:lnTo>
                    <a:pt x="1" y="8974"/>
                  </a:lnTo>
                  <a:lnTo>
                    <a:pt x="4336" y="1"/>
                  </a:lnTo>
                  <a:lnTo>
                    <a:pt x="4471" y="1"/>
                  </a:lnTo>
                  <a:lnTo>
                    <a:pt x="4336"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954;p32"/>
            <p:cNvSpPr>
              <a:spLocks/>
            </p:cNvSpPr>
            <p:nvPr/>
          </p:nvSpPr>
          <p:spPr bwMode="auto">
            <a:xfrm>
              <a:off x="3597176" y="2132693"/>
              <a:ext cx="0" cy="0"/>
            </a:xfrm>
            <a:custGeom>
              <a:avLst/>
              <a:gdLst>
                <a:gd name="T0" fmla="*/ 2147483646 w 1"/>
                <a:gd name="T1" fmla="*/ 2147483646 h 1"/>
                <a:gd name="T2" fmla="*/ 2147483646 w 1"/>
                <a:gd name="T3" fmla="*/ 2147483646 h 1"/>
                <a:gd name="T4" fmla="*/ 2147483646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955;p32"/>
            <p:cNvSpPr/>
            <p:nvPr/>
          </p:nvSpPr>
          <p:spPr>
            <a:xfrm>
              <a:off x="3487132" y="2132693"/>
              <a:ext cx="159673" cy="230524"/>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0" name="Google Shape;956;p32"/>
            <p:cNvSpPr>
              <a:spLocks/>
            </p:cNvSpPr>
            <p:nvPr/>
          </p:nvSpPr>
          <p:spPr bwMode="auto">
            <a:xfrm>
              <a:off x="3996360" y="2132693"/>
              <a:ext cx="112203" cy="224030"/>
            </a:xfrm>
            <a:custGeom>
              <a:avLst/>
              <a:gdLst>
                <a:gd name="T0" fmla="*/ 2147483646 w 4471"/>
                <a:gd name="T1" fmla="*/ 2147483646 h 8975"/>
                <a:gd name="T2" fmla="*/ 2147483646 w 4471"/>
                <a:gd name="T3" fmla="*/ 2147483646 h 8975"/>
                <a:gd name="T4" fmla="*/ 2147483646 w 4471"/>
                <a:gd name="T5" fmla="*/ 2147483646 h 8975"/>
                <a:gd name="T6" fmla="*/ 2147483646 w 4471"/>
                <a:gd name="T7" fmla="*/ 2147483646 h 8975"/>
                <a:gd name="T8" fmla="*/ 2147483646 w 4471"/>
                <a:gd name="T9" fmla="*/ 2147483646 h 89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1" h="8975" extrusionOk="0">
                  <a:moveTo>
                    <a:pt x="1" y="1"/>
                  </a:moveTo>
                  <a:lnTo>
                    <a:pt x="1" y="1"/>
                  </a:lnTo>
                  <a:lnTo>
                    <a:pt x="4471" y="8974"/>
                  </a:lnTo>
                  <a:lnTo>
                    <a:pt x="1"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957;p32"/>
            <p:cNvSpPr>
              <a:spLocks/>
            </p:cNvSpPr>
            <p:nvPr/>
          </p:nvSpPr>
          <p:spPr bwMode="auto">
            <a:xfrm>
              <a:off x="3994201" y="2127823"/>
              <a:ext cx="2158" cy="4870"/>
            </a:xfrm>
            <a:custGeom>
              <a:avLst/>
              <a:gdLst>
                <a:gd name="T0" fmla="*/ 0 w 135"/>
                <a:gd name="T1" fmla="*/ 0 h 135"/>
                <a:gd name="T2" fmla="*/ 0 w 135"/>
                <a:gd name="T3" fmla="*/ 2147483646 h 135"/>
                <a:gd name="T4" fmla="*/ 2147483646 w 135"/>
                <a:gd name="T5" fmla="*/ 2147483646 h 135"/>
                <a:gd name="T6" fmla="*/ 0 w 135"/>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135" extrusionOk="0">
                  <a:moveTo>
                    <a:pt x="0" y="0"/>
                  </a:moveTo>
                  <a:lnTo>
                    <a:pt x="0" y="135"/>
                  </a:lnTo>
                  <a:lnTo>
                    <a:pt x="135" y="135"/>
                  </a:lnTo>
                  <a:lnTo>
                    <a:pt x="0" y="0"/>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958;p32"/>
            <p:cNvSpPr>
              <a:spLocks/>
            </p:cNvSpPr>
            <p:nvPr/>
          </p:nvSpPr>
          <p:spPr bwMode="auto">
            <a:xfrm>
              <a:off x="3933785" y="2127823"/>
              <a:ext cx="60417" cy="25975"/>
            </a:xfrm>
            <a:custGeom>
              <a:avLst/>
              <a:gdLst>
                <a:gd name="T0" fmla="*/ 2147483646 w 2387"/>
                <a:gd name="T1" fmla="*/ 0 h 976"/>
                <a:gd name="T2" fmla="*/ 2147483646 w 2387"/>
                <a:gd name="T3" fmla="*/ 0 h 976"/>
                <a:gd name="T4" fmla="*/ 2147483646 w 2387"/>
                <a:gd name="T5" fmla="*/ 2147483646 h 976"/>
                <a:gd name="T6" fmla="*/ 2147483646 w 2387"/>
                <a:gd name="T7" fmla="*/ 2147483646 h 976"/>
                <a:gd name="T8" fmla="*/ 2147483646 w 2387"/>
                <a:gd name="T9" fmla="*/ 0 h 976"/>
                <a:gd name="T10" fmla="*/ 2147483646 w 2387"/>
                <a:gd name="T11" fmla="*/ 2147483646 h 976"/>
                <a:gd name="T12" fmla="*/ 2147483646 w 2387"/>
                <a:gd name="T13" fmla="*/ 2147483646 h 976"/>
                <a:gd name="T14" fmla="*/ 0 w 2387"/>
                <a:gd name="T15" fmla="*/ 2147483646 h 976"/>
                <a:gd name="T16" fmla="*/ 2147483646 w 2387"/>
                <a:gd name="T17" fmla="*/ 2147483646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87" h="976" extrusionOk="0">
                  <a:moveTo>
                    <a:pt x="2386" y="0"/>
                  </a:moveTo>
                  <a:lnTo>
                    <a:pt x="2386" y="0"/>
                  </a:lnTo>
                  <a:cubicBezTo>
                    <a:pt x="2324" y="33"/>
                    <a:pt x="2262" y="64"/>
                    <a:pt x="2200" y="95"/>
                  </a:cubicBez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959;p32"/>
            <p:cNvSpPr/>
            <p:nvPr/>
          </p:nvSpPr>
          <p:spPr>
            <a:xfrm>
              <a:off x="3933785" y="2127823"/>
              <a:ext cx="174778" cy="238641"/>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4" name="Google Shape;960;p32"/>
            <p:cNvSpPr>
              <a:spLocks/>
            </p:cNvSpPr>
            <p:nvPr/>
          </p:nvSpPr>
          <p:spPr bwMode="auto">
            <a:xfrm>
              <a:off x="3802163" y="2093731"/>
              <a:ext cx="107887" cy="238642"/>
            </a:xfrm>
            <a:custGeom>
              <a:avLst/>
              <a:gdLst>
                <a:gd name="T0" fmla="*/ 2147483646 w 4336"/>
                <a:gd name="T1" fmla="*/ 2147483646 h 9546"/>
                <a:gd name="T2" fmla="*/ 2147483646 w 4336"/>
                <a:gd name="T3" fmla="*/ 2147483646 h 9546"/>
                <a:gd name="T4" fmla="*/ 0 w 4336"/>
                <a:gd name="T5" fmla="*/ 2147483646 h 9546"/>
                <a:gd name="T6" fmla="*/ 2147483646 w 4336"/>
                <a:gd name="T7" fmla="*/ 2147483646 h 9546"/>
                <a:gd name="T8" fmla="*/ 2147483646 w 4336"/>
                <a:gd name="T9" fmla="*/ 2147483646 h 9546"/>
                <a:gd name="T10" fmla="*/ 2147483646 w 4336"/>
                <a:gd name="T11" fmla="*/ 2147483646 h 9546"/>
                <a:gd name="T12" fmla="*/ 2147483646 w 4336"/>
                <a:gd name="T13" fmla="*/ 2147483646 h 9546"/>
                <a:gd name="T14" fmla="*/ 2147483646 w 4336"/>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961;p32"/>
            <p:cNvSpPr/>
            <p:nvPr/>
          </p:nvSpPr>
          <p:spPr>
            <a:xfrm>
              <a:off x="3815109" y="1806388"/>
              <a:ext cx="146727" cy="241887"/>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6" name="Google Shape;962;p32"/>
            <p:cNvSpPr>
              <a:spLocks/>
            </p:cNvSpPr>
            <p:nvPr/>
          </p:nvSpPr>
          <p:spPr bwMode="auto">
            <a:xfrm>
              <a:off x="3808635" y="2045029"/>
              <a:ext cx="140254" cy="51949"/>
            </a:xfrm>
            <a:custGeom>
              <a:avLst/>
              <a:gdLst>
                <a:gd name="T0" fmla="*/ 2147483646 w 5614"/>
                <a:gd name="T1" fmla="*/ 2147483646 h 2118"/>
                <a:gd name="T2" fmla="*/ 2147483646 w 5614"/>
                <a:gd name="T3" fmla="*/ 2147483646 h 2118"/>
                <a:gd name="T4" fmla="*/ 2147483646 w 5614"/>
                <a:gd name="T5" fmla="*/ 2147483646 h 2118"/>
                <a:gd name="T6" fmla="*/ 2147483646 w 5614"/>
                <a:gd name="T7" fmla="*/ 2147483646 h 2118"/>
                <a:gd name="T8" fmla="*/ 2147483646 w 5614"/>
                <a:gd name="T9" fmla="*/ 2147483646 h 2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14" h="2118" extrusionOk="0">
                  <a:moveTo>
                    <a:pt x="5614" y="1"/>
                  </a:moveTo>
                  <a:lnTo>
                    <a:pt x="135" y="135"/>
                  </a:lnTo>
                  <a:lnTo>
                    <a:pt x="1" y="2118"/>
                  </a:lnTo>
                  <a:lnTo>
                    <a:pt x="4336" y="1950"/>
                  </a:lnTo>
                  <a:lnTo>
                    <a:pt x="561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963;p32"/>
            <p:cNvSpPr>
              <a:spLocks/>
            </p:cNvSpPr>
            <p:nvPr/>
          </p:nvSpPr>
          <p:spPr bwMode="auto">
            <a:xfrm>
              <a:off x="3618754" y="2045029"/>
              <a:ext cx="144570" cy="48702"/>
            </a:xfrm>
            <a:custGeom>
              <a:avLst/>
              <a:gdLst>
                <a:gd name="T0" fmla="*/ 0 w 5748"/>
                <a:gd name="T1" fmla="*/ 2147483646 h 1950"/>
                <a:gd name="T2" fmla="*/ 2147483646 w 5748"/>
                <a:gd name="T3" fmla="*/ 2147483646 h 1950"/>
                <a:gd name="T4" fmla="*/ 2147483646 w 5748"/>
                <a:gd name="T5" fmla="*/ 2147483646 h 1950"/>
                <a:gd name="T6" fmla="*/ 2147483646 w 5748"/>
                <a:gd name="T7" fmla="*/ 2147483646 h 1950"/>
                <a:gd name="T8" fmla="*/ 0 w 5748"/>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8" h="1950" extrusionOk="0">
                  <a:moveTo>
                    <a:pt x="0" y="1"/>
                  </a:moveTo>
                  <a:lnTo>
                    <a:pt x="1412" y="1950"/>
                  </a:lnTo>
                  <a:lnTo>
                    <a:pt x="5747" y="1950"/>
                  </a:lnTo>
                  <a:lnTo>
                    <a:pt x="5478"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964;p32"/>
            <p:cNvSpPr/>
            <p:nvPr/>
          </p:nvSpPr>
          <p:spPr>
            <a:xfrm>
              <a:off x="3612281" y="1806388"/>
              <a:ext cx="144568" cy="238641"/>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99" name="Google Shape;965;p32"/>
            <p:cNvSpPr>
              <a:spLocks/>
            </p:cNvSpPr>
            <p:nvPr/>
          </p:nvSpPr>
          <p:spPr bwMode="auto">
            <a:xfrm>
              <a:off x="3653278" y="2093731"/>
              <a:ext cx="105730" cy="238642"/>
            </a:xfrm>
            <a:custGeom>
              <a:avLst/>
              <a:gdLst>
                <a:gd name="T0" fmla="*/ 2147483646 w 4202"/>
                <a:gd name="T1" fmla="*/ 2147483646 h 9546"/>
                <a:gd name="T2" fmla="*/ 2147483646 w 4202"/>
                <a:gd name="T3" fmla="*/ 2147483646 h 9546"/>
                <a:gd name="T4" fmla="*/ 2147483646 w 4202"/>
                <a:gd name="T5" fmla="*/ 2147483646 h 9546"/>
                <a:gd name="T6" fmla="*/ 2147483646 w 4202"/>
                <a:gd name="T7" fmla="*/ 2147483646 h 9546"/>
                <a:gd name="T8" fmla="*/ 2147483646 w 4202"/>
                <a:gd name="T9" fmla="*/ 2147483646 h 9546"/>
                <a:gd name="T10" fmla="*/ 2147483646 w 4202"/>
                <a:gd name="T11" fmla="*/ 2147483646 h 9546"/>
                <a:gd name="T12" fmla="*/ 2147483646 w 4202"/>
                <a:gd name="T13" fmla="*/ 2147483646 h 9546"/>
                <a:gd name="T14" fmla="*/ 2147483646 w 4202"/>
                <a:gd name="T15" fmla="*/ 2147483646 h 9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lnTo>
                    <a:pt x="269"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966;p32"/>
            <p:cNvSpPr>
              <a:spLocks/>
            </p:cNvSpPr>
            <p:nvPr/>
          </p:nvSpPr>
          <p:spPr bwMode="auto">
            <a:xfrm>
              <a:off x="3707222" y="1631060"/>
              <a:ext cx="118675" cy="202926"/>
            </a:xfrm>
            <a:custGeom>
              <a:avLst/>
              <a:gdLst>
                <a:gd name="T0" fmla="*/ 2147483646 w 4773"/>
                <a:gd name="T1" fmla="*/ 0 h 8134"/>
                <a:gd name="T2" fmla="*/ 0 w 4773"/>
                <a:gd name="T3" fmla="*/ 2147483646 h 8134"/>
                <a:gd name="T4" fmla="*/ 0 w 4773"/>
                <a:gd name="T5" fmla="*/ 2147483646 h 8134"/>
                <a:gd name="T6" fmla="*/ 2147483646 w 4773"/>
                <a:gd name="T7" fmla="*/ 2147483646 h 8134"/>
                <a:gd name="T8" fmla="*/ 2147483646 w 4773"/>
                <a:gd name="T9" fmla="*/ 2147483646 h 8134"/>
                <a:gd name="T10" fmla="*/ 2147483646 w 4773"/>
                <a:gd name="T11" fmla="*/ 2147483646 h 8134"/>
                <a:gd name="T12" fmla="*/ 2147483646 w 4773"/>
                <a:gd name="T13" fmla="*/ 2147483646 h 8134"/>
                <a:gd name="T14" fmla="*/ 2147483646 w 4773"/>
                <a:gd name="T15" fmla="*/ 2147483646 h 8134"/>
                <a:gd name="T16" fmla="*/ 2147483646 w 4773"/>
                <a:gd name="T17" fmla="*/ 2147483646 h 8134"/>
                <a:gd name="T18" fmla="*/ 2147483646 w 4773"/>
                <a:gd name="T19" fmla="*/ 0 h 8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967;p32"/>
            <p:cNvSpPr>
              <a:spLocks/>
            </p:cNvSpPr>
            <p:nvPr/>
          </p:nvSpPr>
          <p:spPr bwMode="auto">
            <a:xfrm>
              <a:off x="3718010" y="1730088"/>
              <a:ext cx="101415" cy="42209"/>
            </a:xfrm>
            <a:custGeom>
              <a:avLst/>
              <a:gdLst>
                <a:gd name="T0" fmla="*/ 2147483646 w 4067"/>
                <a:gd name="T1" fmla="*/ 0 h 1681"/>
                <a:gd name="T2" fmla="*/ 2147483646 w 4067"/>
                <a:gd name="T3" fmla="*/ 2147483646 h 1681"/>
                <a:gd name="T4" fmla="*/ 0 w 4067"/>
                <a:gd name="T5" fmla="*/ 2147483646 h 1681"/>
                <a:gd name="T6" fmla="*/ 2147483646 w 4067"/>
                <a:gd name="T7" fmla="*/ 2147483646 h 1681"/>
                <a:gd name="T8" fmla="*/ 2147483646 w 4067"/>
                <a:gd name="T9" fmla="*/ 2147483646 h 1681"/>
                <a:gd name="T10" fmla="*/ 2147483646 w 4067"/>
                <a:gd name="T11" fmla="*/ 2147483646 h 1681"/>
                <a:gd name="T12" fmla="*/ 2147483646 w 4067"/>
                <a:gd name="T13" fmla="*/ 0 h 16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968;p32"/>
            <p:cNvSpPr>
              <a:spLocks/>
            </p:cNvSpPr>
            <p:nvPr/>
          </p:nvSpPr>
          <p:spPr bwMode="auto">
            <a:xfrm>
              <a:off x="3892788" y="493050"/>
              <a:ext cx="839362" cy="1409119"/>
            </a:xfrm>
            <a:custGeom>
              <a:avLst/>
              <a:gdLst>
                <a:gd name="T0" fmla="*/ 2147483646 w 33610"/>
                <a:gd name="T1" fmla="*/ 2147483646 h 56383"/>
                <a:gd name="T2" fmla="*/ 2147483646 w 33610"/>
                <a:gd name="T3" fmla="*/ 2147483646 h 56383"/>
                <a:gd name="T4" fmla="*/ 2147483646 w 33610"/>
                <a:gd name="T5" fmla="*/ 2147483646 h 56383"/>
                <a:gd name="T6" fmla="*/ 2147483646 w 33610"/>
                <a:gd name="T7" fmla="*/ 2147483646 h 56383"/>
                <a:gd name="T8" fmla="*/ 2147483646 w 33610"/>
                <a:gd name="T9" fmla="*/ 2147483646 h 56383"/>
                <a:gd name="T10" fmla="*/ 2147483646 w 33610"/>
                <a:gd name="T11" fmla="*/ 2147483646 h 56383"/>
                <a:gd name="T12" fmla="*/ 2147483646 w 33610"/>
                <a:gd name="T13" fmla="*/ 2147483646 h 56383"/>
                <a:gd name="T14" fmla="*/ 2147483646 w 33610"/>
                <a:gd name="T15" fmla="*/ 2147483646 h 56383"/>
                <a:gd name="T16" fmla="*/ 2147483646 w 33610"/>
                <a:gd name="T17" fmla="*/ 2147483646 h 56383"/>
                <a:gd name="T18" fmla="*/ 2147483646 w 33610"/>
                <a:gd name="T19" fmla="*/ 2147483646 h 56383"/>
                <a:gd name="T20" fmla="*/ 2147483646 w 33610"/>
                <a:gd name="T21" fmla="*/ 2147483646 h 56383"/>
                <a:gd name="T22" fmla="*/ 2147483646 w 33610"/>
                <a:gd name="T23" fmla="*/ 2147483646 h 56383"/>
                <a:gd name="T24" fmla="*/ 2147483646 w 33610"/>
                <a:gd name="T25" fmla="*/ 2147483646 h 56383"/>
                <a:gd name="T26" fmla="*/ 2147483646 w 33610"/>
                <a:gd name="T27" fmla="*/ 2147483646 h 56383"/>
                <a:gd name="T28" fmla="*/ 2147483646 w 33610"/>
                <a:gd name="T29" fmla="*/ 2147483646 h 56383"/>
                <a:gd name="T30" fmla="*/ 2147483646 w 33610"/>
                <a:gd name="T31" fmla="*/ 2147483646 h 56383"/>
                <a:gd name="T32" fmla="*/ 2147483646 w 33610"/>
                <a:gd name="T33" fmla="*/ 2147483646 h 56383"/>
                <a:gd name="T34" fmla="*/ 2147483646 w 33610"/>
                <a:gd name="T35" fmla="*/ 2147483646 h 56383"/>
                <a:gd name="T36" fmla="*/ 2147483646 w 33610"/>
                <a:gd name="T37" fmla="*/ 2147483646 h 56383"/>
                <a:gd name="T38" fmla="*/ 2147483646 w 33610"/>
                <a:gd name="T39" fmla="*/ 2147483646 h 56383"/>
                <a:gd name="T40" fmla="*/ 2147483646 w 33610"/>
                <a:gd name="T41" fmla="*/ 2147483646 h 56383"/>
                <a:gd name="T42" fmla="*/ 2147483646 w 33610"/>
                <a:gd name="T43" fmla="*/ 2147483646 h 56383"/>
                <a:gd name="T44" fmla="*/ 2147483646 w 33610"/>
                <a:gd name="T45" fmla="*/ 2147483646 h 56383"/>
                <a:gd name="T46" fmla="*/ 2147483646 w 33610"/>
                <a:gd name="T47" fmla="*/ 2147483646 h 56383"/>
                <a:gd name="T48" fmla="*/ 2147483646 w 33610"/>
                <a:gd name="T49" fmla="*/ 2147483646 h 56383"/>
                <a:gd name="T50" fmla="*/ 2147483646 w 33610"/>
                <a:gd name="T51" fmla="*/ 2147483646 h 56383"/>
                <a:gd name="T52" fmla="*/ 2147483646 w 33610"/>
                <a:gd name="T53" fmla="*/ 2147483646 h 56383"/>
                <a:gd name="T54" fmla="*/ 2147483646 w 33610"/>
                <a:gd name="T55" fmla="*/ 2147483646 h 563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cubicBezTo>
                    <a:pt x="30390" y="28579"/>
                    <a:pt x="31292" y="30364"/>
                    <a:pt x="32931" y="30364"/>
                  </a:cubicBezTo>
                  <a:cubicBezTo>
                    <a:pt x="33144" y="30364"/>
                    <a:pt x="33370" y="30334"/>
                    <a:pt x="33609" y="30268"/>
                  </a:cubicBez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969;p32"/>
            <p:cNvSpPr>
              <a:spLocks/>
            </p:cNvSpPr>
            <p:nvPr/>
          </p:nvSpPr>
          <p:spPr bwMode="auto">
            <a:xfrm>
              <a:off x="4056777" y="538505"/>
              <a:ext cx="304241" cy="1173725"/>
            </a:xfrm>
            <a:custGeom>
              <a:avLst/>
              <a:gdLst>
                <a:gd name="T0" fmla="*/ 2147483646 w 12167"/>
                <a:gd name="T1" fmla="*/ 2147483646 h 46919"/>
                <a:gd name="T2" fmla="*/ 2147483646 w 12167"/>
                <a:gd name="T3" fmla="*/ 2147483646 h 46919"/>
                <a:gd name="T4" fmla="*/ 0 w 12167"/>
                <a:gd name="T5" fmla="*/ 2147483646 h 46919"/>
                <a:gd name="T6" fmla="*/ 2147483646 w 12167"/>
                <a:gd name="T7" fmla="*/ 2147483646 h 46919"/>
                <a:gd name="T8" fmla="*/ 2147483646 w 12167"/>
                <a:gd name="T9" fmla="*/ 2147483646 h 46919"/>
                <a:gd name="T10" fmla="*/ 2147483646 w 12167"/>
                <a:gd name="T11" fmla="*/ 2147483646 h 46919"/>
                <a:gd name="T12" fmla="*/ 2147483646 w 12167"/>
                <a:gd name="T13" fmla="*/ 2147483646 h 46919"/>
                <a:gd name="T14" fmla="*/ 2147483646 w 12167"/>
                <a:gd name="T15" fmla="*/ 2147483646 h 46919"/>
                <a:gd name="T16" fmla="*/ 2147483646 w 12167"/>
                <a:gd name="T17" fmla="*/ 2147483646 h 46919"/>
                <a:gd name="T18" fmla="*/ 2147483646 w 12167"/>
                <a:gd name="T19" fmla="*/ 2147483646 h 46919"/>
                <a:gd name="T20" fmla="*/ 2147483646 w 12167"/>
                <a:gd name="T21" fmla="*/ 2147483646 h 46919"/>
                <a:gd name="T22" fmla="*/ 2147483646 w 12167"/>
                <a:gd name="T23" fmla="*/ 2147483646 h 46919"/>
                <a:gd name="T24" fmla="*/ 2147483646 w 12167"/>
                <a:gd name="T25" fmla="*/ 2147483646 h 46919"/>
                <a:gd name="T26" fmla="*/ 2147483646 w 12167"/>
                <a:gd name="T27" fmla="*/ 2147483646 h 46919"/>
                <a:gd name="T28" fmla="*/ 2147483646 w 12167"/>
                <a:gd name="T29" fmla="*/ 2147483646 h 46919"/>
                <a:gd name="T30" fmla="*/ 2147483646 w 12167"/>
                <a:gd name="T31" fmla="*/ 2147483646 h 46919"/>
                <a:gd name="T32" fmla="*/ 2147483646 w 12167"/>
                <a:gd name="T33" fmla="*/ 2147483646 h 46919"/>
                <a:gd name="T34" fmla="*/ 2147483646 w 12167"/>
                <a:gd name="T35" fmla="*/ 2147483646 h 46919"/>
                <a:gd name="T36" fmla="*/ 2147483646 w 12167"/>
                <a:gd name="T37" fmla="*/ 2147483646 h 46919"/>
                <a:gd name="T38" fmla="*/ 2147483646 w 12167"/>
                <a:gd name="T39" fmla="*/ 2147483646 h 46919"/>
                <a:gd name="T40" fmla="*/ 2147483646 w 12167"/>
                <a:gd name="T41" fmla="*/ 2147483646 h 46919"/>
                <a:gd name="T42" fmla="*/ 2147483646 w 12167"/>
                <a:gd name="T43" fmla="*/ 2147483646 h 46919"/>
                <a:gd name="T44" fmla="*/ 2147483646 w 12167"/>
                <a:gd name="T45" fmla="*/ 2147483646 h 46919"/>
                <a:gd name="T46" fmla="*/ 2147483646 w 12167"/>
                <a:gd name="T47" fmla="*/ 2147483646 h 46919"/>
                <a:gd name="T48" fmla="*/ 2147483646 w 12167"/>
                <a:gd name="T49" fmla="*/ 2147483646 h 46919"/>
                <a:gd name="T50" fmla="*/ 2147483646 w 12167"/>
                <a:gd name="T51" fmla="*/ 2147483646 h 469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970;p32"/>
            <p:cNvSpPr>
              <a:spLocks/>
            </p:cNvSpPr>
            <p:nvPr/>
          </p:nvSpPr>
          <p:spPr bwMode="auto">
            <a:xfrm>
              <a:off x="2718975" y="713834"/>
              <a:ext cx="860939" cy="1397756"/>
            </a:xfrm>
            <a:custGeom>
              <a:avLst/>
              <a:gdLst>
                <a:gd name="T0" fmla="*/ 0 w 34450"/>
                <a:gd name="T1" fmla="*/ 2147483646 h 55868"/>
                <a:gd name="T2" fmla="*/ 0 w 34450"/>
                <a:gd name="T3" fmla="*/ 2147483646 h 55868"/>
                <a:gd name="T4" fmla="*/ 2147483646 w 34450"/>
                <a:gd name="T5" fmla="*/ 2147483646 h 55868"/>
                <a:gd name="T6" fmla="*/ 2147483646 w 34450"/>
                <a:gd name="T7" fmla="*/ 2147483646 h 55868"/>
                <a:gd name="T8" fmla="*/ 0 w 34450"/>
                <a:gd name="T9" fmla="*/ 2147483646 h 55868"/>
                <a:gd name="T10" fmla="*/ 2147483646 w 34450"/>
                <a:gd name="T11" fmla="*/ 0 h 55868"/>
                <a:gd name="T12" fmla="*/ 2147483646 w 34450"/>
                <a:gd name="T13" fmla="*/ 2147483646 h 55868"/>
                <a:gd name="T14" fmla="*/ 2147483646 w 34450"/>
                <a:gd name="T15" fmla="*/ 2147483646 h 55868"/>
                <a:gd name="T16" fmla="*/ 2147483646 w 34450"/>
                <a:gd name="T17" fmla="*/ 2147483646 h 55868"/>
                <a:gd name="T18" fmla="*/ 2147483646 w 34450"/>
                <a:gd name="T19" fmla="*/ 2147483646 h 55868"/>
                <a:gd name="T20" fmla="*/ 2147483646 w 34450"/>
                <a:gd name="T21" fmla="*/ 2147483646 h 55868"/>
                <a:gd name="T22" fmla="*/ 2147483646 w 34450"/>
                <a:gd name="T23" fmla="*/ 2147483646 h 55868"/>
                <a:gd name="T24" fmla="*/ 2147483646 w 34450"/>
                <a:gd name="T25" fmla="*/ 2147483646 h 55868"/>
                <a:gd name="T26" fmla="*/ 2147483646 w 34450"/>
                <a:gd name="T27" fmla="*/ 2147483646 h 55868"/>
                <a:gd name="T28" fmla="*/ 2147483646 w 34450"/>
                <a:gd name="T29" fmla="*/ 2147483646 h 55868"/>
                <a:gd name="T30" fmla="*/ 2147483646 w 34450"/>
                <a:gd name="T31" fmla="*/ 2147483646 h 55868"/>
                <a:gd name="T32" fmla="*/ 2147483646 w 34450"/>
                <a:gd name="T33" fmla="*/ 2147483646 h 55868"/>
                <a:gd name="T34" fmla="*/ 2147483646 w 34450"/>
                <a:gd name="T35" fmla="*/ 2147483646 h 55868"/>
                <a:gd name="T36" fmla="*/ 2147483646 w 34450"/>
                <a:gd name="T37" fmla="*/ 2147483646 h 55868"/>
                <a:gd name="T38" fmla="*/ 2147483646 w 34450"/>
                <a:gd name="T39" fmla="*/ 2147483646 h 55868"/>
                <a:gd name="T40" fmla="*/ 2147483646 w 34450"/>
                <a:gd name="T41" fmla="*/ 2147483646 h 55868"/>
                <a:gd name="T42" fmla="*/ 2147483646 w 34450"/>
                <a:gd name="T43" fmla="*/ 2147483646 h 55868"/>
                <a:gd name="T44" fmla="*/ 2147483646 w 34450"/>
                <a:gd name="T45" fmla="*/ 2147483646 h 55868"/>
                <a:gd name="T46" fmla="*/ 2147483646 w 34450"/>
                <a:gd name="T47" fmla="*/ 2147483646 h 55868"/>
                <a:gd name="T48" fmla="*/ 2147483646 w 34450"/>
                <a:gd name="T49" fmla="*/ 2147483646 h 55868"/>
                <a:gd name="T50" fmla="*/ 2147483646 w 34450"/>
                <a:gd name="T51" fmla="*/ 2147483646 h 55868"/>
                <a:gd name="T52" fmla="*/ 2147483646 w 34450"/>
                <a:gd name="T53" fmla="*/ 2147483646 h 55868"/>
                <a:gd name="T54" fmla="*/ 2147483646 w 34450"/>
                <a:gd name="T55" fmla="*/ 2147483646 h 55868"/>
                <a:gd name="T56" fmla="*/ 2147483646 w 34450"/>
                <a:gd name="T57" fmla="*/ 2147483646 h 55868"/>
                <a:gd name="T58" fmla="*/ 2147483646 w 34450"/>
                <a:gd name="T59" fmla="*/ 2147483646 h 55868"/>
                <a:gd name="T60" fmla="*/ 2147483646 w 34450"/>
                <a:gd name="T61" fmla="*/ 2147483646 h 55868"/>
                <a:gd name="T62" fmla="*/ 2147483646 w 34450"/>
                <a:gd name="T63" fmla="*/ 0 h 55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50" h="55868" extrusionOk="0">
                  <a:moveTo>
                    <a:pt x="0" y="28971"/>
                  </a:moveTo>
                  <a:lnTo>
                    <a:pt x="0" y="28971"/>
                  </a:lnTo>
                  <a:cubicBezTo>
                    <a:pt x="15" y="28978"/>
                    <a:pt x="30" y="28984"/>
                    <a:pt x="46" y="28987"/>
                  </a:cubicBez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cubicBezTo>
                    <a:pt x="319" y="29079"/>
                    <a:pt x="578" y="29120"/>
                    <a:pt x="825" y="29120"/>
                  </a:cubicBezTo>
                  <a:cubicBezTo>
                    <a:pt x="2344" y="29120"/>
                    <a:pt x="3389" y="27540"/>
                    <a:pt x="4336" y="26450"/>
                  </a:cubicBez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971;p32"/>
            <p:cNvSpPr>
              <a:spLocks/>
            </p:cNvSpPr>
            <p:nvPr/>
          </p:nvSpPr>
          <p:spPr bwMode="auto">
            <a:xfrm>
              <a:off x="3135419" y="1369691"/>
              <a:ext cx="315031" cy="512997"/>
            </a:xfrm>
            <a:custGeom>
              <a:avLst/>
              <a:gdLst>
                <a:gd name="T0" fmla="*/ 2147483646 w 12604"/>
                <a:gd name="T1" fmla="*/ 0 h 20569"/>
                <a:gd name="T2" fmla="*/ 2147483646 w 12604"/>
                <a:gd name="T3" fmla="*/ 2147483646 h 20569"/>
                <a:gd name="T4" fmla="*/ 0 w 12604"/>
                <a:gd name="T5" fmla="*/ 2147483646 h 20569"/>
                <a:gd name="T6" fmla="*/ 2147483646 w 12604"/>
                <a:gd name="T7" fmla="*/ 2147483646 h 20569"/>
                <a:gd name="T8" fmla="*/ 2147483646 w 12604"/>
                <a:gd name="T9" fmla="*/ 2147483646 h 20569"/>
                <a:gd name="T10" fmla="*/ 2147483646 w 12604"/>
                <a:gd name="T11" fmla="*/ 0 h 20569"/>
                <a:gd name="T12" fmla="*/ 2147483646 w 12604"/>
                <a:gd name="T13" fmla="*/ 2147483646 h 20569"/>
                <a:gd name="T14" fmla="*/ 2147483646 w 12604"/>
                <a:gd name="T15" fmla="*/ 2147483646 h 20569"/>
                <a:gd name="T16" fmla="*/ 2147483646 w 12604"/>
                <a:gd name="T17" fmla="*/ 2147483646 h 20569"/>
                <a:gd name="T18" fmla="*/ 2147483646 w 12604"/>
                <a:gd name="T19" fmla="*/ 2147483646 h 20569"/>
                <a:gd name="T20" fmla="*/ 2147483646 w 12604"/>
                <a:gd name="T21" fmla="*/ 2147483646 h 20569"/>
                <a:gd name="T22" fmla="*/ 2147483646 w 12604"/>
                <a:gd name="T23" fmla="*/ 2147483646 h 20569"/>
                <a:gd name="T24" fmla="*/ 2147483646 w 12604"/>
                <a:gd name="T25" fmla="*/ 2147483646 h 20569"/>
                <a:gd name="T26" fmla="*/ 2147483646 w 12604"/>
                <a:gd name="T27" fmla="*/ 2147483646 h 20569"/>
                <a:gd name="T28" fmla="*/ 2147483646 w 12604"/>
                <a:gd name="T29" fmla="*/ 2147483646 h 20569"/>
                <a:gd name="T30" fmla="*/ 2147483646 w 12604"/>
                <a:gd name="T31" fmla="*/ 2147483646 h 20569"/>
                <a:gd name="T32" fmla="*/ 2147483646 w 12604"/>
                <a:gd name="T33" fmla="*/ 2147483646 h 20569"/>
                <a:gd name="T34" fmla="*/ 2147483646 w 12604"/>
                <a:gd name="T35" fmla="*/ 2147483646 h 20569"/>
                <a:gd name="T36" fmla="*/ 2147483646 w 12604"/>
                <a:gd name="T37" fmla="*/ 2147483646 h 20569"/>
                <a:gd name="T38" fmla="*/ 2147483646 w 12604"/>
                <a:gd name="T39" fmla="*/ 2147483646 h 20569"/>
                <a:gd name="T40" fmla="*/ 2147483646 w 12604"/>
                <a:gd name="T41" fmla="*/ 2147483646 h 20569"/>
                <a:gd name="T42" fmla="*/ 2147483646 w 12604"/>
                <a:gd name="T43" fmla="*/ 2147483646 h 205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972;p32"/>
            <p:cNvSpPr>
              <a:spLocks/>
            </p:cNvSpPr>
            <p:nvPr/>
          </p:nvSpPr>
          <p:spPr bwMode="auto">
            <a:xfrm>
              <a:off x="3197994" y="661885"/>
              <a:ext cx="1124184" cy="1071450"/>
            </a:xfrm>
            <a:custGeom>
              <a:avLst/>
              <a:gdLst>
                <a:gd name="T0" fmla="*/ 2147483646 w 44970"/>
                <a:gd name="T1" fmla="*/ 2147483646 h 42852"/>
                <a:gd name="T2" fmla="*/ 2147483646 w 44970"/>
                <a:gd name="T3" fmla="*/ 2147483646 h 42852"/>
                <a:gd name="T4" fmla="*/ 2147483646 w 44970"/>
                <a:gd name="T5" fmla="*/ 2147483646 h 42852"/>
                <a:gd name="T6" fmla="*/ 2147483646 w 44970"/>
                <a:gd name="T7" fmla="*/ 2147483646 h 42852"/>
                <a:gd name="T8" fmla="*/ 2147483646 w 44970"/>
                <a:gd name="T9" fmla="*/ 2147483646 h 42852"/>
                <a:gd name="T10" fmla="*/ 2147483646 w 44970"/>
                <a:gd name="T11" fmla="*/ 2147483646 h 42852"/>
                <a:gd name="T12" fmla="*/ 2147483646 w 44970"/>
                <a:gd name="T13" fmla="*/ 2147483646 h 42852"/>
                <a:gd name="T14" fmla="*/ 2147483646 w 44970"/>
                <a:gd name="T15" fmla="*/ 2147483646 h 42852"/>
                <a:gd name="T16" fmla="*/ 2147483646 w 44970"/>
                <a:gd name="T17" fmla="*/ 2147483646 h 42852"/>
                <a:gd name="T18" fmla="*/ 2147483646 w 44970"/>
                <a:gd name="T19" fmla="*/ 2147483646 h 42852"/>
                <a:gd name="T20" fmla="*/ 2147483646 w 44970"/>
                <a:gd name="T21" fmla="*/ 2147483646 h 42852"/>
                <a:gd name="T22" fmla="*/ 2147483646 w 44970"/>
                <a:gd name="T23" fmla="*/ 2147483646 h 42852"/>
                <a:gd name="T24" fmla="*/ 2147483646 w 44970"/>
                <a:gd name="T25" fmla="*/ 2147483646 h 428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973;p32"/>
            <p:cNvSpPr>
              <a:spLocks/>
            </p:cNvSpPr>
            <p:nvPr/>
          </p:nvSpPr>
          <p:spPr bwMode="auto">
            <a:xfrm>
              <a:off x="3353352" y="1064490"/>
              <a:ext cx="828574" cy="259745"/>
            </a:xfrm>
            <a:custGeom>
              <a:avLst/>
              <a:gdLst>
                <a:gd name="T0" fmla="*/ 2147483646 w 33206"/>
                <a:gd name="T1" fmla="*/ 0 h 10386"/>
                <a:gd name="T2" fmla="*/ 2147483646 w 33206"/>
                <a:gd name="T3" fmla="*/ 2147483646 h 10386"/>
                <a:gd name="T4" fmla="*/ 2147483646 w 33206"/>
                <a:gd name="T5" fmla="*/ 2147483646 h 10386"/>
                <a:gd name="T6" fmla="*/ 2147483646 w 33206"/>
                <a:gd name="T7" fmla="*/ 2147483646 h 10386"/>
                <a:gd name="T8" fmla="*/ 2147483646 w 33206"/>
                <a:gd name="T9" fmla="*/ 0 h 10386"/>
                <a:gd name="T10" fmla="*/ 0 w 33206"/>
                <a:gd name="T11" fmla="*/ 2147483646 h 10386"/>
                <a:gd name="T12" fmla="*/ 2147483646 w 33206"/>
                <a:gd name="T13" fmla="*/ 2147483646 h 10386"/>
                <a:gd name="T14" fmla="*/ 2147483646 w 33206"/>
                <a:gd name="T15" fmla="*/ 2147483646 h 10386"/>
                <a:gd name="T16" fmla="*/ 0 w 33206"/>
                <a:gd name="T17" fmla="*/ 2147483646 h 10386"/>
                <a:gd name="T18" fmla="*/ 2147483646 w 33206"/>
                <a:gd name="T19" fmla="*/ 2147483646 h 10386"/>
                <a:gd name="T20" fmla="*/ 2147483646 w 33206"/>
                <a:gd name="T21" fmla="*/ 2147483646 h 10386"/>
                <a:gd name="T22" fmla="*/ 2147483646 w 33206"/>
                <a:gd name="T23" fmla="*/ 2147483646 h 10386"/>
                <a:gd name="T24" fmla="*/ 2147483646 w 33206"/>
                <a:gd name="T25" fmla="*/ 2147483646 h 10386"/>
                <a:gd name="T26" fmla="*/ 2147483646 w 33206"/>
                <a:gd name="T27" fmla="*/ 2147483646 h 10386"/>
                <a:gd name="T28" fmla="*/ 2147483646 w 33206"/>
                <a:gd name="T29" fmla="*/ 2147483646 h 10386"/>
                <a:gd name="T30" fmla="*/ 2147483646 w 33206"/>
                <a:gd name="T31" fmla="*/ 2147483646 h 103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974;p32"/>
            <p:cNvSpPr>
              <a:spLocks/>
            </p:cNvSpPr>
            <p:nvPr/>
          </p:nvSpPr>
          <p:spPr bwMode="auto">
            <a:xfrm>
              <a:off x="4266077" y="1267417"/>
              <a:ext cx="56101" cy="94158"/>
            </a:xfrm>
            <a:custGeom>
              <a:avLst/>
              <a:gdLst>
                <a:gd name="T0" fmla="*/ 2147483646 w 2253"/>
                <a:gd name="T1" fmla="*/ 2147483646 h 3799"/>
                <a:gd name="T2" fmla="*/ 2147483646 w 2253"/>
                <a:gd name="T3" fmla="*/ 2147483646 h 3799"/>
                <a:gd name="T4" fmla="*/ 2147483646 w 2253"/>
                <a:gd name="T5" fmla="*/ 2147483646 h 3799"/>
                <a:gd name="T6" fmla="*/ 0 60000 65536"/>
                <a:gd name="T7" fmla="*/ 0 60000 65536"/>
                <a:gd name="T8" fmla="*/ 0 60000 65536"/>
              </a:gdLst>
              <a:ahLst/>
              <a:cxnLst>
                <a:cxn ang="T6">
                  <a:pos x="T0" y="T1"/>
                </a:cxn>
                <a:cxn ang="T7">
                  <a:pos x="T2" y="T3"/>
                </a:cxn>
                <a:cxn ang="T8">
                  <a:pos x="T4" y="T5"/>
                </a:cxn>
              </a:cxnLst>
              <a:rect l="0" t="0"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975;p32"/>
            <p:cNvSpPr>
              <a:spLocks/>
            </p:cNvSpPr>
            <p:nvPr/>
          </p:nvSpPr>
          <p:spPr bwMode="auto">
            <a:xfrm>
              <a:off x="4209976" y="1463849"/>
              <a:ext cx="53944" cy="9740"/>
            </a:xfrm>
            <a:custGeom>
              <a:avLst/>
              <a:gdLst>
                <a:gd name="T0" fmla="*/ 2147483646 w 2118"/>
                <a:gd name="T1" fmla="*/ 2147483646 h 438"/>
                <a:gd name="T2" fmla="*/ 2147483646 w 2118"/>
                <a:gd name="T3" fmla="*/ 2147483646 h 438"/>
                <a:gd name="T4" fmla="*/ 0 w 2118"/>
                <a:gd name="T5" fmla="*/ 2147483646 h 438"/>
                <a:gd name="T6" fmla="*/ 2147483646 w 2118"/>
                <a:gd name="T7" fmla="*/ 2147483646 h 4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976;p32"/>
            <p:cNvSpPr>
              <a:spLocks/>
            </p:cNvSpPr>
            <p:nvPr/>
          </p:nvSpPr>
          <p:spPr bwMode="auto">
            <a:xfrm>
              <a:off x="4192714" y="1243065"/>
              <a:ext cx="129465" cy="230524"/>
            </a:xfrm>
            <a:custGeom>
              <a:avLst/>
              <a:gdLst>
                <a:gd name="T0" fmla="*/ 2147483646 w 5211"/>
                <a:gd name="T1" fmla="*/ 2147483646 h 9244"/>
                <a:gd name="T2" fmla="*/ 2147483646 w 5211"/>
                <a:gd name="T3" fmla="*/ 2147483646 h 9244"/>
                <a:gd name="T4" fmla="*/ 2147483646 w 5211"/>
                <a:gd name="T5" fmla="*/ 2147483646 h 9244"/>
                <a:gd name="T6" fmla="*/ 2147483646 w 5211"/>
                <a:gd name="T7" fmla="*/ 2147483646 h 9244"/>
                <a:gd name="T8" fmla="*/ 2147483646 w 5211"/>
                <a:gd name="T9" fmla="*/ 2147483646 h 9244"/>
                <a:gd name="T10" fmla="*/ 2147483646 w 5211"/>
                <a:gd name="T11" fmla="*/ 2147483646 h 9244"/>
                <a:gd name="T12" fmla="*/ 2147483646 w 5211"/>
                <a:gd name="T13" fmla="*/ 2147483646 h 9244"/>
                <a:gd name="T14" fmla="*/ 2147483646 w 5211"/>
                <a:gd name="T15" fmla="*/ 2147483646 h 9244"/>
                <a:gd name="T16" fmla="*/ 2147483646 w 5211"/>
                <a:gd name="T17" fmla="*/ 2147483646 h 9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977;p32"/>
            <p:cNvSpPr>
              <a:spLocks/>
            </p:cNvSpPr>
            <p:nvPr/>
          </p:nvSpPr>
          <p:spPr bwMode="auto">
            <a:xfrm>
              <a:off x="3208782" y="1445992"/>
              <a:ext cx="10789" cy="21104"/>
            </a:xfrm>
            <a:custGeom>
              <a:avLst/>
              <a:gdLst>
                <a:gd name="T0" fmla="*/ 2147483646 w 404"/>
                <a:gd name="T1" fmla="*/ 0 h 841"/>
                <a:gd name="T2" fmla="*/ 2147483646 w 404"/>
                <a:gd name="T3" fmla="*/ 2147483646 h 841"/>
                <a:gd name="T4" fmla="*/ 2147483646 w 404"/>
                <a:gd name="T5" fmla="*/ 2147483646 h 841"/>
                <a:gd name="T6" fmla="*/ 2147483646 w 404"/>
                <a:gd name="T7" fmla="*/ 2147483646 h 841"/>
                <a:gd name="T8" fmla="*/ 2147483646 w 404"/>
                <a:gd name="T9" fmla="*/ 0 h 8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978;p32"/>
            <p:cNvSpPr>
              <a:spLocks/>
            </p:cNvSpPr>
            <p:nvPr/>
          </p:nvSpPr>
          <p:spPr bwMode="auto">
            <a:xfrm>
              <a:off x="3202310" y="1421640"/>
              <a:ext cx="38839" cy="82794"/>
            </a:xfrm>
            <a:custGeom>
              <a:avLst/>
              <a:gdLst>
                <a:gd name="T0" fmla="*/ 2147483646 w 1547"/>
                <a:gd name="T1" fmla="*/ 2147483646 h 3359"/>
                <a:gd name="T2" fmla="*/ 2147483646 w 1547"/>
                <a:gd name="T3" fmla="*/ 2147483646 h 3359"/>
                <a:gd name="T4" fmla="*/ 2147483646 w 1547"/>
                <a:gd name="T5" fmla="*/ 2147483646 h 3359"/>
                <a:gd name="T6" fmla="*/ 2147483646 w 1547"/>
                <a:gd name="T7" fmla="*/ 2147483646 h 3359"/>
                <a:gd name="T8" fmla="*/ 2147483646 w 1547"/>
                <a:gd name="T9" fmla="*/ 2147483646 h 3359"/>
                <a:gd name="T10" fmla="*/ 2147483646 w 1547"/>
                <a:gd name="T11" fmla="*/ 2147483646 h 3359"/>
                <a:gd name="T12" fmla="*/ 2147483646 w 1547"/>
                <a:gd name="T13" fmla="*/ 2147483646 h 3359"/>
                <a:gd name="T14" fmla="*/ 2147483646 w 1547"/>
                <a:gd name="T15" fmla="*/ 2147483646 h 3359"/>
                <a:gd name="T16" fmla="*/ 2147483646 w 1547"/>
                <a:gd name="T17" fmla="*/ 2147483646 h 3359"/>
                <a:gd name="T18" fmla="*/ 2147483646 w 1547"/>
                <a:gd name="T19" fmla="*/ 2147483646 h 3359"/>
                <a:gd name="T20" fmla="*/ 2147483646 w 1547"/>
                <a:gd name="T21" fmla="*/ 2147483646 h 3359"/>
                <a:gd name="T22" fmla="*/ 0 w 1547"/>
                <a:gd name="T23" fmla="*/ 2147483646 h 3359"/>
                <a:gd name="T24" fmla="*/ 0 w 1547"/>
                <a:gd name="T25" fmla="*/ 2147483646 h 3359"/>
                <a:gd name="T26" fmla="*/ 2147483646 w 1547"/>
                <a:gd name="T27" fmla="*/ 2147483646 h 3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cubicBezTo>
                    <a:pt x="104" y="2474"/>
                    <a:pt x="232" y="2123"/>
                    <a:pt x="437" y="1849"/>
                  </a:cubicBezTo>
                  <a:lnTo>
                    <a:pt x="303" y="1849"/>
                  </a:lnTo>
                  <a:close/>
                  <a:moveTo>
                    <a:pt x="43" y="2839"/>
                  </a:moveTo>
                  <a:cubicBezTo>
                    <a:pt x="14" y="3011"/>
                    <a:pt x="0" y="3186"/>
                    <a:pt x="0" y="3358"/>
                  </a:cubicBezTo>
                  <a:cubicBezTo>
                    <a:pt x="0" y="3176"/>
                    <a:pt x="16" y="3006"/>
                    <a:pt x="43" y="2839"/>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979;p32"/>
            <p:cNvSpPr>
              <a:spLocks/>
            </p:cNvSpPr>
            <p:nvPr/>
          </p:nvSpPr>
          <p:spPr bwMode="auto">
            <a:xfrm>
              <a:off x="3202310" y="1320989"/>
              <a:ext cx="174777" cy="297084"/>
            </a:xfrm>
            <a:custGeom>
              <a:avLst/>
              <a:gdLst>
                <a:gd name="T0" fmla="*/ 2147483646 w 7025"/>
                <a:gd name="T1" fmla="*/ 2147483646 h 11899"/>
                <a:gd name="T2" fmla="*/ 2147483646 w 7025"/>
                <a:gd name="T3" fmla="*/ 2147483646 h 11899"/>
                <a:gd name="T4" fmla="*/ 2147483646 w 7025"/>
                <a:gd name="T5" fmla="*/ 2147483646 h 11899"/>
                <a:gd name="T6" fmla="*/ 2147483646 w 7025"/>
                <a:gd name="T7" fmla="*/ 2147483646 h 11899"/>
                <a:gd name="T8" fmla="*/ 2147483646 w 7025"/>
                <a:gd name="T9" fmla="*/ 2147483646 h 11899"/>
                <a:gd name="T10" fmla="*/ 2147483646 w 7025"/>
                <a:gd name="T11" fmla="*/ 2147483646 h 11899"/>
                <a:gd name="T12" fmla="*/ 2147483646 w 7025"/>
                <a:gd name="T13" fmla="*/ 2147483646 h 11899"/>
                <a:gd name="T14" fmla="*/ 2147483646 w 7025"/>
                <a:gd name="T15" fmla="*/ 2147483646 h 11899"/>
                <a:gd name="T16" fmla="*/ 0 w 7025"/>
                <a:gd name="T17" fmla="*/ 2147483646 h 11899"/>
                <a:gd name="T18" fmla="*/ 2147483646 w 7025"/>
                <a:gd name="T19" fmla="*/ 2147483646 h 11899"/>
                <a:gd name="T20" fmla="*/ 2147483646 w 7025"/>
                <a:gd name="T21" fmla="*/ 2147483646 h 11899"/>
                <a:gd name="T22" fmla="*/ 2147483646 w 7025"/>
                <a:gd name="T23" fmla="*/ 2147483646 h 11899"/>
                <a:gd name="T24" fmla="*/ 2147483646 w 7025"/>
                <a:gd name="T25" fmla="*/ 2147483646 h 11899"/>
                <a:gd name="T26" fmla="*/ 2147483646 w 7025"/>
                <a:gd name="T27" fmla="*/ 2147483646 h 11899"/>
                <a:gd name="T28" fmla="*/ 2147483646 w 7025"/>
                <a:gd name="T29" fmla="*/ 2147483646 h 11899"/>
                <a:gd name="T30" fmla="*/ 2147483646 w 7025"/>
                <a:gd name="T31" fmla="*/ 2147483646 h 1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980;p32"/>
            <p:cNvSpPr>
              <a:spLocks/>
            </p:cNvSpPr>
            <p:nvPr/>
          </p:nvSpPr>
          <p:spPr bwMode="auto">
            <a:xfrm>
              <a:off x="3057740" y="530389"/>
              <a:ext cx="1320540" cy="899369"/>
            </a:xfrm>
            <a:custGeom>
              <a:avLst/>
              <a:gdLst>
                <a:gd name="T0" fmla="*/ 2147483646 w 52800"/>
                <a:gd name="T1" fmla="*/ 0 h 35952"/>
                <a:gd name="T2" fmla="*/ 2147483646 w 52800"/>
                <a:gd name="T3" fmla="*/ 2147483646 h 35952"/>
                <a:gd name="T4" fmla="*/ 2147483646 w 52800"/>
                <a:gd name="T5" fmla="*/ 2147483646 h 35952"/>
                <a:gd name="T6" fmla="*/ 2147483646 w 52800"/>
                <a:gd name="T7" fmla="*/ 2147483646 h 35952"/>
                <a:gd name="T8" fmla="*/ 2147483646 w 52800"/>
                <a:gd name="T9" fmla="*/ 2147483646 h 35952"/>
                <a:gd name="T10" fmla="*/ 2147483646 w 52800"/>
                <a:gd name="T11" fmla="*/ 2147483646 h 35952"/>
                <a:gd name="T12" fmla="*/ 2147483646 w 52800"/>
                <a:gd name="T13" fmla="*/ 2147483646 h 35952"/>
                <a:gd name="T14" fmla="*/ 2147483646 w 52800"/>
                <a:gd name="T15" fmla="*/ 2147483646 h 35952"/>
                <a:gd name="T16" fmla="*/ 2147483646 w 52800"/>
                <a:gd name="T17" fmla="*/ 2147483646 h 35952"/>
                <a:gd name="T18" fmla="*/ 2147483646 w 52800"/>
                <a:gd name="T19" fmla="*/ 2147483646 h 35952"/>
                <a:gd name="T20" fmla="*/ 2147483646 w 52800"/>
                <a:gd name="T21" fmla="*/ 2147483646 h 35952"/>
                <a:gd name="T22" fmla="*/ 2147483646 w 52800"/>
                <a:gd name="T23" fmla="*/ 2147483646 h 35952"/>
                <a:gd name="T24" fmla="*/ 0 w 52800"/>
                <a:gd name="T25" fmla="*/ 2147483646 h 35952"/>
                <a:gd name="T26" fmla="*/ 2147483646 w 52800"/>
                <a:gd name="T27" fmla="*/ 2147483646 h 35952"/>
                <a:gd name="T28" fmla="*/ 2147483646 w 52800"/>
                <a:gd name="T29" fmla="*/ 2147483646 h 35952"/>
                <a:gd name="T30" fmla="*/ 2147483646 w 52800"/>
                <a:gd name="T31" fmla="*/ 2147483646 h 35952"/>
                <a:gd name="T32" fmla="*/ 2147483646 w 52800"/>
                <a:gd name="T33" fmla="*/ 2147483646 h 35952"/>
                <a:gd name="T34" fmla="*/ 2147483646 w 52800"/>
                <a:gd name="T35" fmla="*/ 2147483646 h 35952"/>
                <a:gd name="T36" fmla="*/ 2147483646 w 52800"/>
                <a:gd name="T37" fmla="*/ 2147483646 h 35952"/>
                <a:gd name="T38" fmla="*/ 2147483646 w 52800"/>
                <a:gd name="T39" fmla="*/ 2147483646 h 35952"/>
                <a:gd name="T40" fmla="*/ 2147483646 w 52800"/>
                <a:gd name="T41" fmla="*/ 2147483646 h 35952"/>
                <a:gd name="T42" fmla="*/ 2147483646 w 52800"/>
                <a:gd name="T43" fmla="*/ 2147483646 h 35952"/>
                <a:gd name="T44" fmla="*/ 2147483646 w 52800"/>
                <a:gd name="T45" fmla="*/ 2147483646 h 35952"/>
                <a:gd name="T46" fmla="*/ 2147483646 w 52800"/>
                <a:gd name="T47" fmla="*/ 2147483646 h 35952"/>
                <a:gd name="T48" fmla="*/ 2147483646 w 52800"/>
                <a:gd name="T49" fmla="*/ 2147483646 h 35952"/>
                <a:gd name="T50" fmla="*/ 2147483646 w 52800"/>
                <a:gd name="T51" fmla="*/ 2147483646 h 35952"/>
                <a:gd name="T52" fmla="*/ 2147483646 w 52800"/>
                <a:gd name="T53" fmla="*/ 2147483646 h 35952"/>
                <a:gd name="T54" fmla="*/ 2147483646 w 52800"/>
                <a:gd name="T55" fmla="*/ 2147483646 h 35952"/>
                <a:gd name="T56" fmla="*/ 2147483646 w 52800"/>
                <a:gd name="T57" fmla="*/ 2147483646 h 35952"/>
                <a:gd name="T58" fmla="*/ 2147483646 w 52800"/>
                <a:gd name="T59" fmla="*/ 2147483646 h 35952"/>
                <a:gd name="T60" fmla="*/ 2147483646 w 52800"/>
                <a:gd name="T61" fmla="*/ 2147483646 h 35952"/>
                <a:gd name="T62" fmla="*/ 2147483646 w 52800"/>
                <a:gd name="T63" fmla="*/ 2147483646 h 35952"/>
                <a:gd name="T64" fmla="*/ 2147483646 w 52800"/>
                <a:gd name="T65" fmla="*/ 2147483646 h 35952"/>
                <a:gd name="T66" fmla="*/ 2147483646 w 52800"/>
                <a:gd name="T67" fmla="*/ 2147483646 h 35952"/>
                <a:gd name="T68" fmla="*/ 2147483646 w 52800"/>
                <a:gd name="T69" fmla="*/ 2147483646 h 35952"/>
                <a:gd name="T70" fmla="*/ 2147483646 w 52800"/>
                <a:gd name="T71" fmla="*/ 2147483646 h 35952"/>
                <a:gd name="T72" fmla="*/ 2147483646 w 52800"/>
                <a:gd name="T73" fmla="*/ 2147483646 h 35952"/>
                <a:gd name="T74" fmla="*/ 2147483646 w 52800"/>
                <a:gd name="T75" fmla="*/ 2147483646 h 35952"/>
                <a:gd name="T76" fmla="*/ 2147483646 w 52800"/>
                <a:gd name="T77" fmla="*/ 2147483646 h 35952"/>
                <a:gd name="T78" fmla="*/ 2147483646 w 52800"/>
                <a:gd name="T79" fmla="*/ 2147483646 h 35952"/>
                <a:gd name="T80" fmla="*/ 2147483646 w 52800"/>
                <a:gd name="T81" fmla="*/ 2147483646 h 35952"/>
                <a:gd name="T82" fmla="*/ 2147483646 w 52800"/>
                <a:gd name="T83" fmla="*/ 2147483646 h 35952"/>
                <a:gd name="T84" fmla="*/ 2147483646 w 52800"/>
                <a:gd name="T85" fmla="*/ 2147483646 h 35952"/>
                <a:gd name="T86" fmla="*/ 2147483646 w 52800"/>
                <a:gd name="T87" fmla="*/ 2147483646 h 35952"/>
                <a:gd name="T88" fmla="*/ 2147483646 w 52800"/>
                <a:gd name="T89" fmla="*/ 2147483646 h 35952"/>
                <a:gd name="T90" fmla="*/ 2147483646 w 52800"/>
                <a:gd name="T91" fmla="*/ 2147483646 h 35952"/>
                <a:gd name="T92" fmla="*/ 2147483646 w 52800"/>
                <a:gd name="T93" fmla="*/ 2147483646 h 35952"/>
                <a:gd name="T94" fmla="*/ 2147483646 w 52800"/>
                <a:gd name="T95" fmla="*/ 2147483646 h 35952"/>
                <a:gd name="T96" fmla="*/ 2147483646 w 52800"/>
                <a:gd name="T97" fmla="*/ 0 h 359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cubicBezTo>
                    <a:pt x="8402" y="31575"/>
                    <a:pt x="9001" y="31616"/>
                    <a:pt x="9789" y="31616"/>
                  </a:cubicBezTo>
                  <a:cubicBezTo>
                    <a:pt x="11021" y="31616"/>
                    <a:pt x="12715" y="31516"/>
                    <a:pt x="13309" y="31004"/>
                  </a:cubicBezTo>
                  <a:cubicBezTo>
                    <a:pt x="12771" y="30298"/>
                    <a:pt x="11763" y="27509"/>
                    <a:pt x="11763" y="27508"/>
                  </a:cubicBez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981;p32"/>
            <p:cNvSpPr>
              <a:spLocks/>
            </p:cNvSpPr>
            <p:nvPr/>
          </p:nvSpPr>
          <p:spPr bwMode="auto">
            <a:xfrm>
              <a:off x="4266077" y="996307"/>
              <a:ext cx="81994" cy="246758"/>
            </a:xfrm>
            <a:custGeom>
              <a:avLst/>
              <a:gdLst>
                <a:gd name="T0" fmla="*/ 2147483646 w 3227"/>
                <a:gd name="T1" fmla="*/ 0 h 9867"/>
                <a:gd name="T2" fmla="*/ 2147483646 w 3227"/>
                <a:gd name="T3" fmla="*/ 2147483646 h 9867"/>
                <a:gd name="T4" fmla="*/ 2147483646 w 3227"/>
                <a:gd name="T5" fmla="*/ 2147483646 h 9867"/>
                <a:gd name="T6" fmla="*/ 2147483646 w 3227"/>
                <a:gd name="T7" fmla="*/ 0 h 9867"/>
                <a:gd name="T8" fmla="*/ 2147483646 w 3227"/>
                <a:gd name="T9" fmla="*/ 2147483646 h 9867"/>
                <a:gd name="T10" fmla="*/ 2147483646 w 3227"/>
                <a:gd name="T11" fmla="*/ 2147483646 h 9867"/>
                <a:gd name="T12" fmla="*/ 0 w 3227"/>
                <a:gd name="T13" fmla="*/ 2147483646 h 9867"/>
                <a:gd name="T14" fmla="*/ 0 w 3227"/>
                <a:gd name="T15" fmla="*/ 2147483646 h 9867"/>
                <a:gd name="T16" fmla="*/ 2147483646 w 3227"/>
                <a:gd name="T17" fmla="*/ 2147483646 h 98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982;p32"/>
            <p:cNvSpPr>
              <a:spLocks/>
            </p:cNvSpPr>
            <p:nvPr/>
          </p:nvSpPr>
          <p:spPr bwMode="auto">
            <a:xfrm>
              <a:off x="4287655" y="1161894"/>
              <a:ext cx="23736" cy="48702"/>
            </a:xfrm>
            <a:custGeom>
              <a:avLst/>
              <a:gdLst>
                <a:gd name="T0" fmla="*/ 2147483646 w 976"/>
                <a:gd name="T1" fmla="*/ 2147483646 h 1950"/>
                <a:gd name="T2" fmla="*/ 0 w 976"/>
                <a:gd name="T3" fmla="*/ 2147483646 h 1950"/>
                <a:gd name="T4" fmla="*/ 2147483646 w 976"/>
                <a:gd name="T5" fmla="*/ 2147483646 h 1950"/>
                <a:gd name="T6" fmla="*/ 2147483646 w 976"/>
                <a:gd name="T7" fmla="*/ 2147483646 h 19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983;p32"/>
            <p:cNvSpPr>
              <a:spLocks/>
            </p:cNvSpPr>
            <p:nvPr/>
          </p:nvSpPr>
          <p:spPr bwMode="auto">
            <a:xfrm>
              <a:off x="3759008" y="1134297"/>
              <a:ext cx="241667" cy="123379"/>
            </a:xfrm>
            <a:custGeom>
              <a:avLst/>
              <a:gdLst>
                <a:gd name="T0" fmla="*/ 2147483646 w 9646"/>
                <a:gd name="T1" fmla="*/ 2147483646 h 4908"/>
                <a:gd name="T2" fmla="*/ 2147483646 w 9646"/>
                <a:gd name="T3" fmla="*/ 2147483646 h 4908"/>
                <a:gd name="T4" fmla="*/ 2147483646 w 9646"/>
                <a:gd name="T5" fmla="*/ 2147483646 h 4908"/>
                <a:gd name="T6" fmla="*/ 2147483646 w 9646"/>
                <a:gd name="T7" fmla="*/ 2147483646 h 4908"/>
                <a:gd name="T8" fmla="*/ 2147483646 w 9646"/>
                <a:gd name="T9" fmla="*/ 2147483646 h 4908"/>
                <a:gd name="T10" fmla="*/ 2147483646 w 9646"/>
                <a:gd name="T11" fmla="*/ 2147483646 h 4908"/>
                <a:gd name="T12" fmla="*/ 2147483646 w 9646"/>
                <a:gd name="T13" fmla="*/ 2147483646 h 4908"/>
                <a:gd name="T14" fmla="*/ 2147483646 w 9646"/>
                <a:gd name="T15" fmla="*/ 0 h 4908"/>
                <a:gd name="T16" fmla="*/ 2147483646 w 9646"/>
                <a:gd name="T17" fmla="*/ 0 h 4908"/>
                <a:gd name="T18" fmla="*/ 2147483646 w 9646"/>
                <a:gd name="T19" fmla="*/ 2147483646 h 4908"/>
                <a:gd name="T20" fmla="*/ 2147483646 w 9646"/>
                <a:gd name="T21" fmla="*/ 0 h 49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984;p32"/>
            <p:cNvSpPr>
              <a:spLocks/>
            </p:cNvSpPr>
            <p:nvPr/>
          </p:nvSpPr>
          <p:spPr bwMode="auto">
            <a:xfrm>
              <a:off x="3057740" y="1189493"/>
              <a:ext cx="56101" cy="21104"/>
            </a:xfrm>
            <a:custGeom>
              <a:avLst/>
              <a:gdLst>
                <a:gd name="T0" fmla="*/ 2147483646 w 2252"/>
                <a:gd name="T1" fmla="*/ 2147483646 h 841"/>
                <a:gd name="T2" fmla="*/ 0 w 2252"/>
                <a:gd name="T3" fmla="*/ 2147483646 h 841"/>
                <a:gd name="T4" fmla="*/ 2147483646 w 2252"/>
                <a:gd name="T5" fmla="*/ 2147483646 h 841"/>
                <a:gd name="T6" fmla="*/ 2147483646 w 2252"/>
                <a:gd name="T7" fmla="*/ 2147483646 h 8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985;p32"/>
            <p:cNvSpPr>
              <a:spLocks/>
            </p:cNvSpPr>
            <p:nvPr/>
          </p:nvSpPr>
          <p:spPr bwMode="auto">
            <a:xfrm>
              <a:off x="3672698" y="1239818"/>
              <a:ext cx="86310" cy="27598"/>
            </a:xfrm>
            <a:custGeom>
              <a:avLst/>
              <a:gdLst>
                <a:gd name="T0" fmla="*/ 0 w 3495"/>
                <a:gd name="T1" fmla="*/ 2147483646 h 1110"/>
                <a:gd name="T2" fmla="*/ 0 w 3495"/>
                <a:gd name="T3" fmla="*/ 2147483646 h 1110"/>
                <a:gd name="T4" fmla="*/ 2147483646 w 3495"/>
                <a:gd name="T5" fmla="*/ 2147483646 h 1110"/>
                <a:gd name="T6" fmla="*/ 2147483646 w 3495"/>
                <a:gd name="T7" fmla="*/ 2147483646 h 1110"/>
                <a:gd name="T8" fmla="*/ 0 w 3495"/>
                <a:gd name="T9" fmla="*/ 2147483646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986;p32"/>
            <p:cNvSpPr>
              <a:spLocks/>
            </p:cNvSpPr>
            <p:nvPr/>
          </p:nvSpPr>
          <p:spPr bwMode="auto">
            <a:xfrm>
              <a:off x="3096580" y="1260923"/>
              <a:ext cx="138096" cy="157470"/>
            </a:xfrm>
            <a:custGeom>
              <a:avLst/>
              <a:gdLst>
                <a:gd name="T0" fmla="*/ 2147483646 w 5479"/>
                <a:gd name="T1" fmla="*/ 2147483646 h 6286"/>
                <a:gd name="T2" fmla="*/ 2147483646 w 5479"/>
                <a:gd name="T3" fmla="*/ 2147483646 h 6286"/>
                <a:gd name="T4" fmla="*/ 2147483646 w 5479"/>
                <a:gd name="T5" fmla="*/ 2147483646 h 6286"/>
                <a:gd name="T6" fmla="*/ 2147483646 w 5479"/>
                <a:gd name="T7" fmla="*/ 2147483646 h 6286"/>
                <a:gd name="T8" fmla="*/ 2147483646 w 5479"/>
                <a:gd name="T9" fmla="*/ 2147483646 h 6286"/>
                <a:gd name="T10" fmla="*/ 0 w 5479"/>
                <a:gd name="T11" fmla="*/ 2147483646 h 6286"/>
                <a:gd name="T12" fmla="*/ 2147483646 w 5479"/>
                <a:gd name="T13" fmla="*/ 2147483646 h 6286"/>
                <a:gd name="T14" fmla="*/ 2147483646 w 5479"/>
                <a:gd name="T15" fmla="*/ 2147483646 h 6286"/>
                <a:gd name="T16" fmla="*/ 2147483646 w 5479"/>
                <a:gd name="T17" fmla="*/ 2147483646 h 6286"/>
                <a:gd name="T18" fmla="*/ 2147483646 w 5479"/>
                <a:gd name="T19" fmla="*/ 2147483646 h 6286"/>
                <a:gd name="T20" fmla="*/ 0 w 5479"/>
                <a:gd name="T21" fmla="*/ 2147483646 h 6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79" h="6286" extrusionOk="0">
                  <a:moveTo>
                    <a:pt x="3495" y="5176"/>
                  </a:moveTo>
                  <a:lnTo>
                    <a:pt x="3495" y="5176"/>
                  </a:lnTo>
                  <a:cubicBezTo>
                    <a:pt x="4067" y="5580"/>
                    <a:pt x="4773" y="6017"/>
                    <a:pt x="5478" y="6286"/>
                  </a:cubicBezTo>
                  <a:cubicBezTo>
                    <a:pt x="4773" y="6017"/>
                    <a:pt x="4067" y="5580"/>
                    <a:pt x="3495" y="5176"/>
                  </a:cubicBezTo>
                  <a:close/>
                  <a:moveTo>
                    <a:pt x="0" y="1"/>
                  </a:moveTo>
                  <a:cubicBezTo>
                    <a:pt x="135" y="975"/>
                    <a:pt x="571" y="1950"/>
                    <a:pt x="1277" y="2925"/>
                  </a:cubicBezTo>
                  <a:cubicBezTo>
                    <a:pt x="1546" y="3362"/>
                    <a:pt x="1983" y="3899"/>
                    <a:pt x="2521" y="4336"/>
                  </a:cubicBezTo>
                  <a:cubicBezTo>
                    <a:pt x="1983" y="3899"/>
                    <a:pt x="1546" y="3362"/>
                    <a:pt x="1277" y="2925"/>
                  </a:cubicBezTo>
                  <a:cubicBezTo>
                    <a:pt x="571" y="1950"/>
                    <a:pt x="135" y="975"/>
                    <a:pt x="0" y="1"/>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987;p32"/>
            <p:cNvSpPr>
              <a:spLocks/>
            </p:cNvSpPr>
            <p:nvPr/>
          </p:nvSpPr>
          <p:spPr bwMode="auto">
            <a:xfrm>
              <a:off x="3234675" y="1418393"/>
              <a:ext cx="6474" cy="3247"/>
            </a:xfrm>
            <a:custGeom>
              <a:avLst/>
              <a:gdLst>
                <a:gd name="T0" fmla="*/ 0 w 270"/>
                <a:gd name="T1" fmla="*/ 2147483646 h 135"/>
                <a:gd name="T2" fmla="*/ 2147483646 w 270"/>
                <a:gd name="T3" fmla="*/ 2147483646 h 135"/>
                <a:gd name="T4" fmla="*/ 0 w 270"/>
                <a:gd name="T5" fmla="*/ 2147483646 h 135"/>
                <a:gd name="T6" fmla="*/ 0 60000 65536"/>
                <a:gd name="T7" fmla="*/ 0 60000 65536"/>
                <a:gd name="T8" fmla="*/ 0 60000 65536"/>
              </a:gdLst>
              <a:ahLst/>
              <a:cxnLst>
                <a:cxn ang="T6">
                  <a:pos x="T0" y="T1"/>
                </a:cxn>
                <a:cxn ang="T7">
                  <a:pos x="T2" y="T3"/>
                </a:cxn>
                <a:cxn ang="T8">
                  <a:pos x="T4" y="T5"/>
                </a:cxn>
              </a:cxnLst>
              <a:rect l="0" t="0"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988;p32"/>
            <p:cNvSpPr>
              <a:spLocks/>
            </p:cNvSpPr>
            <p:nvPr/>
          </p:nvSpPr>
          <p:spPr bwMode="auto">
            <a:xfrm>
              <a:off x="4175452" y="1351834"/>
              <a:ext cx="17262" cy="24351"/>
            </a:xfrm>
            <a:custGeom>
              <a:avLst/>
              <a:gdLst>
                <a:gd name="T0" fmla="*/ 2147483646 w 671"/>
                <a:gd name="T1" fmla="*/ 2147483646 h 971"/>
                <a:gd name="T2" fmla="*/ 2147483646 w 671"/>
                <a:gd name="T3" fmla="*/ 2147483646 h 971"/>
                <a:gd name="T4" fmla="*/ 2147483646 w 671"/>
                <a:gd name="T5" fmla="*/ 2147483646 h 971"/>
                <a:gd name="T6" fmla="*/ 2147483646 w 671"/>
                <a:gd name="T7" fmla="*/ 2147483646 h 971"/>
                <a:gd name="T8" fmla="*/ 2147483646 w 671"/>
                <a:gd name="T9" fmla="*/ 2147483646 h 9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989;p32"/>
            <p:cNvSpPr>
              <a:spLocks/>
            </p:cNvSpPr>
            <p:nvPr/>
          </p:nvSpPr>
          <p:spPr bwMode="auto">
            <a:xfrm>
              <a:off x="4000675" y="1074230"/>
              <a:ext cx="161830" cy="147731"/>
            </a:xfrm>
            <a:custGeom>
              <a:avLst/>
              <a:gdLst>
                <a:gd name="T0" fmla="*/ 2147483646 w 6454"/>
                <a:gd name="T1" fmla="*/ 2147483646 h 5882"/>
                <a:gd name="T2" fmla="*/ 2147483646 w 6454"/>
                <a:gd name="T3" fmla="*/ 2147483646 h 5882"/>
                <a:gd name="T4" fmla="*/ 0 w 6454"/>
                <a:gd name="T5" fmla="*/ 2147483646 h 5882"/>
                <a:gd name="T6" fmla="*/ 2147483646 w 6454"/>
                <a:gd name="T7" fmla="*/ 2147483646 h 5882"/>
                <a:gd name="T8" fmla="*/ 2147483646 w 6454"/>
                <a:gd name="T9" fmla="*/ 2147483646 h 5882"/>
                <a:gd name="T10" fmla="*/ 2147483646 w 6454"/>
                <a:gd name="T11" fmla="*/ 0 h 5882"/>
                <a:gd name="T12" fmla="*/ 2147483646 w 6454"/>
                <a:gd name="T13" fmla="*/ 2147483646 h 5882"/>
                <a:gd name="T14" fmla="*/ 2147483646 w 6454"/>
                <a:gd name="T15" fmla="*/ 0 h 5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990;p32"/>
            <p:cNvSpPr>
              <a:spLocks/>
            </p:cNvSpPr>
            <p:nvPr/>
          </p:nvSpPr>
          <p:spPr bwMode="auto">
            <a:xfrm>
              <a:off x="4266077" y="1239818"/>
              <a:ext cx="0" cy="3247"/>
            </a:xfrm>
            <a:custGeom>
              <a:avLst/>
              <a:gdLst>
                <a:gd name="T0" fmla="*/ 0 w 1"/>
                <a:gd name="T1" fmla="*/ 2147483646 h 135"/>
                <a:gd name="T2" fmla="*/ 0 w 1"/>
                <a:gd name="T3" fmla="*/ 2147483646 h 135"/>
                <a:gd name="T4" fmla="*/ 0 w 1"/>
                <a:gd name="T5" fmla="*/ 2147483646 h 135"/>
                <a:gd name="T6" fmla="*/ 0 w 1"/>
                <a:gd name="T7" fmla="*/ 2147483646 h 135"/>
                <a:gd name="T8" fmla="*/ 0 w 1"/>
                <a:gd name="T9" fmla="*/ 2147483646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1"/>
                  </a:moveTo>
                  <a:lnTo>
                    <a:pt x="0" y="1"/>
                  </a:lnTo>
                  <a:lnTo>
                    <a:pt x="0" y="135"/>
                  </a:lnTo>
                  <a:lnTo>
                    <a:pt x="0" y="1"/>
                  </a:lnTo>
                  <a:close/>
                </a:path>
              </a:pathLst>
            </a:custGeom>
            <a:solidFill>
              <a:srgbClr val="E8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991;p32"/>
            <p:cNvSpPr>
              <a:spLocks/>
            </p:cNvSpPr>
            <p:nvPr/>
          </p:nvSpPr>
          <p:spPr bwMode="auto">
            <a:xfrm>
              <a:off x="3264884" y="1239818"/>
              <a:ext cx="1001193" cy="126626"/>
            </a:xfrm>
            <a:custGeom>
              <a:avLst/>
              <a:gdLst>
                <a:gd name="T0" fmla="*/ 2147483646 w 40063"/>
                <a:gd name="T1" fmla="*/ 2147483646 h 5042"/>
                <a:gd name="T2" fmla="*/ 2147483646 w 40063"/>
                <a:gd name="T3" fmla="*/ 2147483646 h 5042"/>
                <a:gd name="T4" fmla="*/ 2147483646 w 40063"/>
                <a:gd name="T5" fmla="*/ 2147483646 h 5042"/>
                <a:gd name="T6" fmla="*/ 2147483646 w 40063"/>
                <a:gd name="T7" fmla="*/ 2147483646 h 5042"/>
                <a:gd name="T8" fmla="*/ 2147483646 w 40063"/>
                <a:gd name="T9" fmla="*/ 2147483646 h 5042"/>
                <a:gd name="T10" fmla="*/ 2147483646 w 40063"/>
                <a:gd name="T11" fmla="*/ 2147483646 h 5042"/>
                <a:gd name="T12" fmla="*/ 2147483646 w 40063"/>
                <a:gd name="T13" fmla="*/ 2147483646 h 5042"/>
                <a:gd name="T14" fmla="*/ 2147483646 w 40063"/>
                <a:gd name="T15" fmla="*/ 2147483646 h 5042"/>
                <a:gd name="T16" fmla="*/ 2147483646 w 40063"/>
                <a:gd name="T17" fmla="*/ 2147483646 h 5042"/>
                <a:gd name="T18" fmla="*/ 2147483646 w 40063"/>
                <a:gd name="T19" fmla="*/ 2147483646 h 5042"/>
                <a:gd name="T20" fmla="*/ 2147483646 w 40063"/>
                <a:gd name="T21" fmla="*/ 2147483646 h 5042"/>
                <a:gd name="T22" fmla="*/ 2147483646 w 40063"/>
                <a:gd name="T23" fmla="*/ 2147483646 h 5042"/>
                <a:gd name="T24" fmla="*/ 2147483646 w 40063"/>
                <a:gd name="T25" fmla="*/ 2147483646 h 50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063" h="5042" extrusionOk="0">
                  <a:moveTo>
                    <a:pt x="135" y="3227"/>
                  </a:moveTo>
                  <a:cubicBezTo>
                    <a:pt x="135" y="3227"/>
                    <a:pt x="841" y="3361"/>
                    <a:pt x="1816" y="3361"/>
                  </a:cubicBezTo>
                  <a:cubicBezTo>
                    <a:pt x="2253" y="3361"/>
                    <a:pt x="2824" y="3227"/>
                    <a:pt x="3362" y="3227"/>
                  </a:cubicBezTo>
                  <a:lnTo>
                    <a:pt x="135" y="3227"/>
                  </a:lnTo>
                  <a:close/>
                  <a:moveTo>
                    <a:pt x="40062" y="1"/>
                  </a:moveTo>
                  <a:cubicBezTo>
                    <a:pt x="39224" y="1542"/>
                    <a:pt x="38253" y="3050"/>
                    <a:pt x="37114" y="4459"/>
                  </a:cubicBez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992;p32"/>
            <p:cNvSpPr>
              <a:spLocks/>
            </p:cNvSpPr>
            <p:nvPr/>
          </p:nvSpPr>
          <p:spPr bwMode="auto">
            <a:xfrm>
              <a:off x="3241149" y="1421640"/>
              <a:ext cx="0" cy="3247"/>
            </a:xfrm>
            <a:custGeom>
              <a:avLst/>
              <a:gdLst>
                <a:gd name="T0" fmla="*/ 0 w 1"/>
                <a:gd name="T1" fmla="*/ 2147483646 h 170"/>
                <a:gd name="T2" fmla="*/ 0 w 1"/>
                <a:gd name="T3" fmla="*/ 2147483646 h 170"/>
                <a:gd name="T4" fmla="*/ 0 w 1"/>
                <a:gd name="T5" fmla="*/ 2147483646 h 170"/>
                <a:gd name="T6" fmla="*/ 0 w 1"/>
                <a:gd name="T7" fmla="*/ 2147483646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0" extrusionOk="0">
                  <a:moveTo>
                    <a:pt x="0" y="1"/>
                  </a:moveTo>
                  <a:lnTo>
                    <a:pt x="0" y="1"/>
                  </a:lnTo>
                  <a:lnTo>
                    <a:pt x="0" y="169"/>
                  </a:lnTo>
                  <a:lnTo>
                    <a:pt x="0" y="1"/>
                  </a:lnTo>
                  <a:close/>
                </a:path>
              </a:pathLst>
            </a:custGeom>
            <a:solidFill>
              <a:srgbClr val="DFA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993;p32"/>
            <p:cNvSpPr>
              <a:spLocks/>
            </p:cNvSpPr>
            <p:nvPr/>
          </p:nvSpPr>
          <p:spPr bwMode="auto">
            <a:xfrm>
              <a:off x="3241149" y="1421640"/>
              <a:ext cx="47470" cy="9740"/>
            </a:xfrm>
            <a:custGeom>
              <a:avLst/>
              <a:gdLst>
                <a:gd name="T0" fmla="*/ 0 w 1950"/>
                <a:gd name="T1" fmla="*/ 2147483646 h 438"/>
                <a:gd name="T2" fmla="*/ 0 w 1950"/>
                <a:gd name="T3" fmla="*/ 2147483646 h 438"/>
                <a:gd name="T4" fmla="*/ 2147483646 w 1950"/>
                <a:gd name="T5" fmla="*/ 2147483646 h 438"/>
                <a:gd name="T6" fmla="*/ 0 w 1950"/>
                <a:gd name="T7" fmla="*/ 2147483646 h 438"/>
                <a:gd name="T8" fmla="*/ 2147483646 w 1950"/>
                <a:gd name="T9" fmla="*/ 2147483646 h 438"/>
                <a:gd name="T10" fmla="*/ 2147483646 w 1950"/>
                <a:gd name="T11" fmla="*/ 2147483646 h 438"/>
                <a:gd name="T12" fmla="*/ 2147483646 w 1950"/>
                <a:gd name="T13" fmla="*/ 2147483646 h 438"/>
                <a:gd name="T14" fmla="*/ 2147483646 w 1950"/>
                <a:gd name="T15" fmla="*/ 2147483646 h 4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994;p32"/>
            <p:cNvSpPr>
              <a:spLocks/>
            </p:cNvSpPr>
            <p:nvPr/>
          </p:nvSpPr>
          <p:spPr bwMode="auto">
            <a:xfrm>
              <a:off x="3057740" y="819356"/>
              <a:ext cx="1318383" cy="612025"/>
            </a:xfrm>
            <a:custGeom>
              <a:avLst/>
              <a:gdLst>
                <a:gd name="T0" fmla="*/ 2147483646 w 52665"/>
                <a:gd name="T1" fmla="*/ 0 h 24501"/>
                <a:gd name="T2" fmla="*/ 2147483646 w 52665"/>
                <a:gd name="T3" fmla="*/ 2147483646 h 24501"/>
                <a:gd name="T4" fmla="*/ 2147483646 w 52665"/>
                <a:gd name="T5" fmla="*/ 2147483646 h 24501"/>
                <a:gd name="T6" fmla="*/ 2147483646 w 52665"/>
                <a:gd name="T7" fmla="*/ 2147483646 h 24501"/>
                <a:gd name="T8" fmla="*/ 2147483646 w 52665"/>
                <a:gd name="T9" fmla="*/ 2147483646 h 24501"/>
                <a:gd name="T10" fmla="*/ 2147483646 w 52665"/>
                <a:gd name="T11" fmla="*/ 2147483646 h 24501"/>
                <a:gd name="T12" fmla="*/ 2147483646 w 52665"/>
                <a:gd name="T13" fmla="*/ 2147483646 h 24501"/>
                <a:gd name="T14" fmla="*/ 2147483646 w 52665"/>
                <a:gd name="T15" fmla="*/ 2147483646 h 24501"/>
                <a:gd name="T16" fmla="*/ 2147483646 w 52665"/>
                <a:gd name="T17" fmla="*/ 2147483646 h 24501"/>
                <a:gd name="T18" fmla="*/ 2147483646 w 52665"/>
                <a:gd name="T19" fmla="*/ 2147483646 h 24501"/>
                <a:gd name="T20" fmla="*/ 2147483646 w 52665"/>
                <a:gd name="T21" fmla="*/ 2147483646 h 24501"/>
                <a:gd name="T22" fmla="*/ 0 w 52665"/>
                <a:gd name="T23" fmla="*/ 2147483646 h 24501"/>
                <a:gd name="T24" fmla="*/ 2147483646 w 52665"/>
                <a:gd name="T25" fmla="*/ 2147483646 h 24501"/>
                <a:gd name="T26" fmla="*/ 2147483646 w 52665"/>
                <a:gd name="T27" fmla="*/ 2147483646 h 24501"/>
                <a:gd name="T28" fmla="*/ 2147483646 w 52665"/>
                <a:gd name="T29" fmla="*/ 2147483646 h 24501"/>
                <a:gd name="T30" fmla="*/ 2147483646 w 52665"/>
                <a:gd name="T31" fmla="*/ 2147483646 h 24501"/>
                <a:gd name="T32" fmla="*/ 2147483646 w 52665"/>
                <a:gd name="T33" fmla="*/ 2147483646 h 24501"/>
                <a:gd name="T34" fmla="*/ 2147483646 w 52665"/>
                <a:gd name="T35" fmla="*/ 2147483646 h 24501"/>
                <a:gd name="T36" fmla="*/ 2147483646 w 52665"/>
                <a:gd name="T37" fmla="*/ 2147483646 h 24501"/>
                <a:gd name="T38" fmla="*/ 2147483646 w 52665"/>
                <a:gd name="T39" fmla="*/ 2147483646 h 24501"/>
                <a:gd name="T40" fmla="*/ 2147483646 w 52665"/>
                <a:gd name="T41" fmla="*/ 2147483646 h 24501"/>
                <a:gd name="T42" fmla="*/ 2147483646 w 52665"/>
                <a:gd name="T43" fmla="*/ 2147483646 h 24501"/>
                <a:gd name="T44" fmla="*/ 2147483646 w 52665"/>
                <a:gd name="T45" fmla="*/ 2147483646 h 24501"/>
                <a:gd name="T46" fmla="*/ 2147483646 w 52665"/>
                <a:gd name="T47" fmla="*/ 2147483646 h 24501"/>
                <a:gd name="T48" fmla="*/ 2147483646 w 52665"/>
                <a:gd name="T49" fmla="*/ 2147483646 h 24501"/>
                <a:gd name="T50" fmla="*/ 2147483646 w 52665"/>
                <a:gd name="T51" fmla="*/ 2147483646 h 24501"/>
                <a:gd name="T52" fmla="*/ 2147483646 w 52665"/>
                <a:gd name="T53" fmla="*/ 2147483646 h 24501"/>
                <a:gd name="T54" fmla="*/ 2147483646 w 52665"/>
                <a:gd name="T55" fmla="*/ 2147483646 h 24501"/>
                <a:gd name="T56" fmla="*/ 2147483646 w 52665"/>
                <a:gd name="T57" fmla="*/ 2147483646 h 24501"/>
                <a:gd name="T58" fmla="*/ 2147483646 w 52665"/>
                <a:gd name="T59" fmla="*/ 2147483646 h 24501"/>
                <a:gd name="T60" fmla="*/ 2147483646 w 52665"/>
                <a:gd name="T61" fmla="*/ 2147483646 h 24501"/>
                <a:gd name="T62" fmla="*/ 2147483646 w 52665"/>
                <a:gd name="T63" fmla="*/ 2147483646 h 24501"/>
                <a:gd name="T64" fmla="*/ 2147483646 w 52665"/>
                <a:gd name="T65" fmla="*/ 2147483646 h 24501"/>
                <a:gd name="T66" fmla="*/ 2147483646 w 52665"/>
                <a:gd name="T67" fmla="*/ 2147483646 h 24501"/>
                <a:gd name="T68" fmla="*/ 2147483646 w 52665"/>
                <a:gd name="T69" fmla="*/ 2147483646 h 24501"/>
                <a:gd name="T70" fmla="*/ 2147483646 w 52665"/>
                <a:gd name="T71" fmla="*/ 0 h 245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cubicBezTo>
                    <a:pt x="10385" y="6991"/>
                    <a:pt x="11225" y="9511"/>
                    <a:pt x="11763" y="10217"/>
                  </a:cubicBezTo>
                  <a:cubicBezTo>
                    <a:pt x="11225" y="10789"/>
                    <a:pt x="9679" y="10923"/>
                    <a:pt x="8570" y="10923"/>
                  </a:cubicBezTo>
                  <a:cubicBezTo>
                    <a:pt x="7562" y="10923"/>
                    <a:pt x="6890" y="10789"/>
                    <a:pt x="6890" y="10789"/>
                  </a:cubicBez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995;p32"/>
            <p:cNvSpPr>
              <a:spLocks/>
            </p:cNvSpPr>
            <p:nvPr/>
          </p:nvSpPr>
          <p:spPr bwMode="auto">
            <a:xfrm>
              <a:off x="3664067" y="1449238"/>
              <a:ext cx="174777" cy="115262"/>
            </a:xfrm>
            <a:custGeom>
              <a:avLst/>
              <a:gdLst>
                <a:gd name="T0" fmla="*/ 2147483646 w 7026"/>
                <a:gd name="T1" fmla="*/ 2147483646 h 4606"/>
                <a:gd name="T2" fmla="*/ 2147483646 w 7026"/>
                <a:gd name="T3" fmla="*/ 2147483646 h 4606"/>
                <a:gd name="T4" fmla="*/ 2147483646 w 7026"/>
                <a:gd name="T5" fmla="*/ 2147483646 h 4606"/>
                <a:gd name="T6" fmla="*/ 2147483646 w 7026"/>
                <a:gd name="T7" fmla="*/ 2147483646 h 4606"/>
                <a:gd name="T8" fmla="*/ 2147483646 w 7026"/>
                <a:gd name="T9" fmla="*/ 2147483646 h 4606"/>
                <a:gd name="T10" fmla="*/ 2147483646 w 7026"/>
                <a:gd name="T11" fmla="*/ 2147483646 h 4606"/>
                <a:gd name="T12" fmla="*/ 2147483646 w 7026"/>
                <a:gd name="T13" fmla="*/ 2147483646 h 4606"/>
                <a:gd name="T14" fmla="*/ 2147483646 w 7026"/>
                <a:gd name="T15" fmla="*/ 2147483646 h 4606"/>
                <a:gd name="T16" fmla="*/ 2147483646 w 7026"/>
                <a:gd name="T17" fmla="*/ 2147483646 h 4606"/>
                <a:gd name="T18" fmla="*/ 2147483646 w 7026"/>
                <a:gd name="T19" fmla="*/ 2147483646 h 4606"/>
                <a:gd name="T20" fmla="*/ 2147483646 w 7026"/>
                <a:gd name="T21" fmla="*/ 2147483646 h 46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996;p32"/>
            <p:cNvSpPr>
              <a:spLocks/>
            </p:cNvSpPr>
            <p:nvPr/>
          </p:nvSpPr>
          <p:spPr bwMode="auto">
            <a:xfrm>
              <a:off x="3381402" y="1295014"/>
              <a:ext cx="230879" cy="168835"/>
            </a:xfrm>
            <a:custGeom>
              <a:avLst/>
              <a:gdLst>
                <a:gd name="T0" fmla="*/ 2147483646 w 9244"/>
                <a:gd name="T1" fmla="*/ 0 h 6749"/>
                <a:gd name="T2" fmla="*/ 2147483646 w 9244"/>
                <a:gd name="T3" fmla="*/ 2147483646 h 6749"/>
                <a:gd name="T4" fmla="*/ 2147483646 w 9244"/>
                <a:gd name="T5" fmla="*/ 2147483646 h 6749"/>
                <a:gd name="T6" fmla="*/ 2147483646 w 9244"/>
                <a:gd name="T7" fmla="*/ 2147483646 h 6749"/>
                <a:gd name="T8" fmla="*/ 2147483646 w 9244"/>
                <a:gd name="T9" fmla="*/ 2147483646 h 6749"/>
                <a:gd name="T10" fmla="*/ 2147483646 w 9244"/>
                <a:gd name="T11" fmla="*/ 2147483646 h 6749"/>
                <a:gd name="T12" fmla="*/ 2147483646 w 9244"/>
                <a:gd name="T13" fmla="*/ 2147483646 h 6749"/>
                <a:gd name="T14" fmla="*/ 2147483646 w 9244"/>
                <a:gd name="T15" fmla="*/ 2147483646 h 6749"/>
                <a:gd name="T16" fmla="*/ 2147483646 w 9244"/>
                <a:gd name="T17" fmla="*/ 2147483646 h 6749"/>
                <a:gd name="T18" fmla="*/ 2147483646 w 9244"/>
                <a:gd name="T19" fmla="*/ 2147483646 h 6749"/>
                <a:gd name="T20" fmla="*/ 2147483646 w 9244"/>
                <a:gd name="T21" fmla="*/ 0 h 6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997;p32"/>
            <p:cNvSpPr>
              <a:spLocks/>
            </p:cNvSpPr>
            <p:nvPr/>
          </p:nvSpPr>
          <p:spPr bwMode="auto">
            <a:xfrm>
              <a:off x="3506551" y="1306378"/>
              <a:ext cx="60417" cy="60066"/>
            </a:xfrm>
            <a:custGeom>
              <a:avLst/>
              <a:gdLst>
                <a:gd name="T0" fmla="*/ 2147483646 w 2387"/>
                <a:gd name="T1" fmla="*/ 2147483646 h 2387"/>
                <a:gd name="T2" fmla="*/ 0 w 2387"/>
                <a:gd name="T3" fmla="*/ 2147483646 h 2387"/>
                <a:gd name="T4" fmla="*/ 2147483646 w 2387"/>
                <a:gd name="T5" fmla="*/ 2147483646 h 2387"/>
                <a:gd name="T6" fmla="*/ 2147483646 w 2387"/>
                <a:gd name="T7" fmla="*/ 2147483646 h 2387"/>
                <a:gd name="T8" fmla="*/ 2147483646 w 2387"/>
                <a:gd name="T9" fmla="*/ 2147483646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998;p32"/>
            <p:cNvSpPr>
              <a:spLocks/>
            </p:cNvSpPr>
            <p:nvPr/>
          </p:nvSpPr>
          <p:spPr bwMode="auto">
            <a:xfrm>
              <a:off x="3877683" y="1246312"/>
              <a:ext cx="228721" cy="168835"/>
            </a:xfrm>
            <a:custGeom>
              <a:avLst/>
              <a:gdLst>
                <a:gd name="T0" fmla="*/ 2147483646 w 9109"/>
                <a:gd name="T1" fmla="*/ 0 h 6746"/>
                <a:gd name="T2" fmla="*/ 2147483646 w 9109"/>
                <a:gd name="T3" fmla="*/ 2147483646 h 6746"/>
                <a:gd name="T4" fmla="*/ 2147483646 w 9109"/>
                <a:gd name="T5" fmla="*/ 2147483646 h 6746"/>
                <a:gd name="T6" fmla="*/ 2147483646 w 9109"/>
                <a:gd name="T7" fmla="*/ 2147483646 h 6746"/>
                <a:gd name="T8" fmla="*/ 2147483646 w 9109"/>
                <a:gd name="T9" fmla="*/ 2147483646 h 6746"/>
                <a:gd name="T10" fmla="*/ 2147483646 w 9109"/>
                <a:gd name="T11" fmla="*/ 2147483646 h 6746"/>
                <a:gd name="T12" fmla="*/ 2147483646 w 9109"/>
                <a:gd name="T13" fmla="*/ 2147483646 h 6746"/>
                <a:gd name="T14" fmla="*/ 2147483646 w 9109"/>
                <a:gd name="T15" fmla="*/ 2147483646 h 6746"/>
                <a:gd name="T16" fmla="*/ 2147483646 w 9109"/>
                <a:gd name="T17" fmla="*/ 2147483646 h 6746"/>
                <a:gd name="T18" fmla="*/ 2147483646 w 9109"/>
                <a:gd name="T19" fmla="*/ 2147483646 h 6746"/>
                <a:gd name="T20" fmla="*/ 2147483646 w 9109"/>
                <a:gd name="T21" fmla="*/ 0 h 6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cubicBezTo>
                    <a:pt x="8974" y="1561"/>
                    <a:pt x="8430" y="2279"/>
                    <a:pt x="7411" y="2279"/>
                  </a:cubicBezTo>
                  <a:cubicBezTo>
                    <a:pt x="7164" y="2279"/>
                    <a:pt x="6889" y="2237"/>
                    <a:pt x="6588" y="2132"/>
                  </a:cubicBezTo>
                  <a:cubicBezTo>
                    <a:pt x="6213" y="819"/>
                    <a:pt x="4966" y="0"/>
                    <a:pt x="35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999;p32"/>
            <p:cNvSpPr>
              <a:spLocks/>
            </p:cNvSpPr>
            <p:nvPr/>
          </p:nvSpPr>
          <p:spPr bwMode="auto">
            <a:xfrm>
              <a:off x="3916523" y="1264170"/>
              <a:ext cx="60417" cy="60066"/>
            </a:xfrm>
            <a:custGeom>
              <a:avLst/>
              <a:gdLst>
                <a:gd name="T0" fmla="*/ 2147483646 w 2387"/>
                <a:gd name="T1" fmla="*/ 0 h 2387"/>
                <a:gd name="T2" fmla="*/ 0 w 2387"/>
                <a:gd name="T3" fmla="*/ 2147483646 h 2387"/>
                <a:gd name="T4" fmla="*/ 2147483646 w 2387"/>
                <a:gd name="T5" fmla="*/ 2147483646 h 2387"/>
                <a:gd name="T6" fmla="*/ 2147483646 w 2387"/>
                <a:gd name="T7" fmla="*/ 2147483646 h 2387"/>
                <a:gd name="T8" fmla="*/ 2147483646 w 2387"/>
                <a:gd name="T9" fmla="*/ 0 h 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000;p32"/>
            <p:cNvSpPr/>
            <p:nvPr/>
          </p:nvSpPr>
          <p:spPr>
            <a:xfrm>
              <a:off x="3372771" y="1445992"/>
              <a:ext cx="207143" cy="105521"/>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5" name="Google Shape;1001;p32"/>
            <p:cNvSpPr/>
            <p:nvPr/>
          </p:nvSpPr>
          <p:spPr>
            <a:xfrm>
              <a:off x="3931627" y="1374562"/>
              <a:ext cx="211459" cy="110392"/>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36" name="Google Shape;1002;p32"/>
            <p:cNvSpPr>
              <a:spLocks/>
            </p:cNvSpPr>
            <p:nvPr/>
          </p:nvSpPr>
          <p:spPr bwMode="auto">
            <a:xfrm>
              <a:off x="3597176" y="2132693"/>
              <a:ext cx="49629" cy="21105"/>
            </a:xfrm>
            <a:custGeom>
              <a:avLst/>
              <a:gdLst>
                <a:gd name="T0" fmla="*/ 2147483646 w 1951"/>
                <a:gd name="T1" fmla="*/ 2147483646 h 842"/>
                <a:gd name="T2" fmla="*/ 2147483646 w 1951"/>
                <a:gd name="T3" fmla="*/ 2147483646 h 842"/>
                <a:gd name="T4" fmla="*/ 2147483646 w 1951"/>
                <a:gd name="T5" fmla="*/ 2147483646 h 842"/>
                <a:gd name="T6" fmla="*/ 2147483646 w 1951"/>
                <a:gd name="T7" fmla="*/ 2147483646 h 842"/>
                <a:gd name="T8" fmla="*/ 2147483646 w 1951"/>
                <a:gd name="T9" fmla="*/ 2147483646 h 842"/>
                <a:gd name="T10" fmla="*/ 2147483646 w 1951"/>
                <a:gd name="T11" fmla="*/ 2147483646 h 842"/>
                <a:gd name="T12" fmla="*/ 2147483646 w 1951"/>
                <a:gd name="T13" fmla="*/ 2147483646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1" h="842" extrusionOk="0">
                  <a:moveTo>
                    <a:pt x="1" y="1"/>
                  </a:moveTo>
                  <a:cubicBezTo>
                    <a:pt x="559" y="428"/>
                    <a:pt x="1245" y="694"/>
                    <a:pt x="1903" y="832"/>
                  </a:cubicBez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37" name="Google Shape;211;p3"/>
          <p:cNvGrpSpPr>
            <a:grpSpLocks/>
          </p:cNvGrpSpPr>
          <p:nvPr userDrawn="1"/>
        </p:nvGrpSpPr>
        <p:grpSpPr bwMode="auto">
          <a:xfrm>
            <a:off x="773114" y="1581150"/>
            <a:ext cx="333375" cy="398463"/>
            <a:chOff x="2495125" y="2142250"/>
            <a:chExt cx="444275" cy="398525"/>
          </a:xfrm>
        </p:grpSpPr>
        <p:sp>
          <p:nvSpPr>
            <p:cNvPr id="138" name="Google Shape;212;p3"/>
            <p:cNvSpPr>
              <a:spLocks/>
            </p:cNvSpPr>
            <p:nvPr/>
          </p:nvSpPr>
          <p:spPr bwMode="auto">
            <a:xfrm>
              <a:off x="2495125" y="2142250"/>
              <a:ext cx="444275" cy="398525"/>
            </a:xfrm>
            <a:custGeom>
              <a:avLst/>
              <a:gdLst>
                <a:gd name="T0" fmla="*/ 2147483646 w 17771"/>
                <a:gd name="T1" fmla="*/ 2147483646 h 15941"/>
                <a:gd name="T2" fmla="*/ 2147483646 w 17771"/>
                <a:gd name="T3" fmla="*/ 2147483646 h 15941"/>
                <a:gd name="T4" fmla="*/ 2147483646 w 17771"/>
                <a:gd name="T5" fmla="*/ 2147483646 h 15941"/>
                <a:gd name="T6" fmla="*/ 2147483646 w 17771"/>
                <a:gd name="T7" fmla="*/ 2147483646 h 15941"/>
                <a:gd name="T8" fmla="*/ 2147483646 w 17771"/>
                <a:gd name="T9" fmla="*/ 2147483646 h 15941"/>
                <a:gd name="T10" fmla="*/ 2147483646 w 17771"/>
                <a:gd name="T11" fmla="*/ 2147483646 h 15941"/>
                <a:gd name="T12" fmla="*/ 2147483646 w 17771"/>
                <a:gd name="T13" fmla="*/ 2147483646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13;p3"/>
            <p:cNvSpPr/>
            <p:nvPr/>
          </p:nvSpPr>
          <p:spPr>
            <a:xfrm>
              <a:off x="2655910" y="2307376"/>
              <a:ext cx="95201"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grpSp>
        <p:nvGrpSpPr>
          <p:cNvPr id="140" name="Google Shape;214;p3"/>
          <p:cNvGrpSpPr>
            <a:grpSpLocks/>
          </p:cNvGrpSpPr>
          <p:nvPr userDrawn="1"/>
        </p:nvGrpSpPr>
        <p:grpSpPr bwMode="auto">
          <a:xfrm>
            <a:off x="7920038" y="5038725"/>
            <a:ext cx="219075" cy="280988"/>
            <a:chOff x="3243875" y="2372825"/>
            <a:chExt cx="291375" cy="281375"/>
          </a:xfrm>
        </p:grpSpPr>
        <p:sp>
          <p:nvSpPr>
            <p:cNvPr id="141" name="Google Shape;215;p3"/>
            <p:cNvSpPr/>
            <p:nvPr/>
          </p:nvSpPr>
          <p:spPr>
            <a:xfrm>
              <a:off x="3286103" y="2403030"/>
              <a:ext cx="206918"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2" name="Google Shape;216;p3"/>
            <p:cNvSpPr/>
            <p:nvPr/>
          </p:nvSpPr>
          <p:spPr>
            <a:xfrm>
              <a:off x="3302995" y="2403030"/>
              <a:ext cx="192138"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3" name="Google Shape;217;p3"/>
            <p:cNvSpPr/>
            <p:nvPr/>
          </p:nvSpPr>
          <p:spPr>
            <a:xfrm>
              <a:off x="3395897" y="2372825"/>
              <a:ext cx="10556"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4" name="Google Shape;218;p3"/>
            <p:cNvSpPr/>
            <p:nvPr/>
          </p:nvSpPr>
          <p:spPr>
            <a:xfrm>
              <a:off x="3243875" y="2495231"/>
              <a:ext cx="285040"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5" name="Google Shape;219;p3"/>
            <p:cNvSpPr/>
            <p:nvPr/>
          </p:nvSpPr>
          <p:spPr>
            <a:xfrm>
              <a:off x="3341000" y="2379184"/>
              <a:ext cx="103459"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6" name="Google Shape;220;p3"/>
            <p:cNvSpPr/>
            <p:nvPr/>
          </p:nvSpPr>
          <p:spPr>
            <a:xfrm>
              <a:off x="3267100" y="2458668"/>
              <a:ext cx="268150"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7" name="Google Shape;221;p3"/>
            <p:cNvSpPr/>
            <p:nvPr/>
          </p:nvSpPr>
          <p:spPr>
            <a:xfrm>
              <a:off x="3275546" y="2452309"/>
              <a:ext cx="257592"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dirty="0">
                <a:solidFill>
                  <a:prstClr val="black"/>
                </a:solidFill>
                <a:latin typeface="Arial"/>
              </a:endParaRPr>
            </a:p>
          </p:txBody>
        </p:sp>
        <p:sp>
          <p:nvSpPr>
            <p:cNvPr id="148" name="Google Shape;222;p3"/>
            <p:cNvSpPr/>
            <p:nvPr/>
          </p:nvSpPr>
          <p:spPr>
            <a:xfrm>
              <a:off x="3328332" y="2385542"/>
              <a:ext cx="120350"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49" name="Google Shape;223;p3"/>
            <p:cNvSpPr/>
            <p:nvPr/>
          </p:nvSpPr>
          <p:spPr>
            <a:xfrm>
              <a:off x="3328332" y="2438003"/>
              <a:ext cx="133018"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0" name="Google Shape;224;p3"/>
            <p:cNvSpPr>
              <a:spLocks/>
            </p:cNvSpPr>
            <p:nvPr/>
          </p:nvSpPr>
          <p:spPr bwMode="auto">
            <a:xfrm>
              <a:off x="3357891" y="2469796"/>
              <a:ext cx="71788" cy="71535"/>
            </a:xfrm>
            <a:custGeom>
              <a:avLst/>
              <a:gdLst>
                <a:gd name="T0" fmla="*/ 2147483646 w 2883"/>
                <a:gd name="T1" fmla="*/ 2147483646 h 2858"/>
                <a:gd name="T2" fmla="*/ 2147483646 w 2883"/>
                <a:gd name="T3" fmla="*/ 2147483646 h 2858"/>
                <a:gd name="T4" fmla="*/ 2147483646 w 2883"/>
                <a:gd name="T5" fmla="*/ 2147483646 h 2858"/>
                <a:gd name="T6" fmla="*/ 2147483646 w 2883"/>
                <a:gd name="T7" fmla="*/ 2147483646 h 2858"/>
                <a:gd name="T8" fmla="*/ 2147483646 w 2883"/>
                <a:gd name="T9" fmla="*/ 2147483646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51" name="Google Shape;225;p3"/>
          <p:cNvGrpSpPr>
            <a:grpSpLocks/>
          </p:cNvGrpSpPr>
          <p:nvPr userDrawn="1"/>
        </p:nvGrpSpPr>
        <p:grpSpPr bwMode="auto">
          <a:xfrm>
            <a:off x="8083556" y="714387"/>
            <a:ext cx="125413" cy="168275"/>
            <a:chOff x="4954425" y="2036375"/>
            <a:chExt cx="166675" cy="168575"/>
          </a:xfrm>
        </p:grpSpPr>
        <p:sp>
          <p:nvSpPr>
            <p:cNvPr id="152" name="Google Shape;226;p3"/>
            <p:cNvSpPr>
              <a:spLocks/>
            </p:cNvSpPr>
            <p:nvPr/>
          </p:nvSpPr>
          <p:spPr bwMode="auto">
            <a:xfrm>
              <a:off x="4954425" y="2036375"/>
              <a:ext cx="166675" cy="168575"/>
            </a:xfrm>
            <a:custGeom>
              <a:avLst/>
              <a:gdLst>
                <a:gd name="T0" fmla="*/ 2147483646 w 6667"/>
                <a:gd name="T1" fmla="*/ 2147483646 h 6743"/>
                <a:gd name="T2" fmla="*/ 2147483646 w 6667"/>
                <a:gd name="T3" fmla="*/ 2147483646 h 6743"/>
                <a:gd name="T4" fmla="*/ 2147483646 w 6667"/>
                <a:gd name="T5" fmla="*/ 2147483646 h 6743"/>
                <a:gd name="T6" fmla="*/ 2147483646 w 6667"/>
                <a:gd name="T7" fmla="*/ 2147483646 h 6743"/>
                <a:gd name="T8" fmla="*/ 2147483646 w 6667"/>
                <a:gd name="T9" fmla="*/ 2147483646 h 6743"/>
                <a:gd name="T10" fmla="*/ 2147483646 w 6667"/>
                <a:gd name="T11" fmla="*/ 2147483646 h 6743"/>
                <a:gd name="T12" fmla="*/ 2147483646 w 6667"/>
                <a:gd name="T13" fmla="*/ 2147483646 h 6743"/>
                <a:gd name="T14" fmla="*/ 2147483646 w 6667"/>
                <a:gd name="T15" fmla="*/ 2147483646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27;p3"/>
            <p:cNvSpPr/>
            <p:nvPr/>
          </p:nvSpPr>
          <p:spPr>
            <a:xfrm>
              <a:off x="5009280" y="2104760"/>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54" name="Google Shape;228;p3"/>
          <p:cNvSpPr>
            <a:spLocks/>
          </p:cNvSpPr>
          <p:nvPr userDrawn="1"/>
        </p:nvSpPr>
        <p:spPr bwMode="auto">
          <a:xfrm>
            <a:off x="1182690" y="3597275"/>
            <a:ext cx="88900" cy="80963"/>
          </a:xfrm>
          <a:custGeom>
            <a:avLst/>
            <a:gdLst>
              <a:gd name="T0" fmla="*/ 2147483646 w 4765"/>
              <a:gd name="T1" fmla="*/ 2147483646 h 3248"/>
              <a:gd name="T2" fmla="*/ 2147483646 w 4765"/>
              <a:gd name="T3" fmla="*/ 2147483646 h 3248"/>
              <a:gd name="T4" fmla="*/ 2147483646 w 4765"/>
              <a:gd name="T5" fmla="*/ 2147483646 h 3248"/>
              <a:gd name="T6" fmla="*/ 2147483646 w 4765"/>
              <a:gd name="T7" fmla="*/ 2147483646 h 3248"/>
              <a:gd name="T8" fmla="*/ 2147483646 w 4765"/>
              <a:gd name="T9" fmla="*/ 2147483646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a:p>
        </p:txBody>
      </p:sp>
      <p:sp>
        <p:nvSpPr>
          <p:cNvPr id="155" name="Google Shape;229;p3"/>
          <p:cNvSpPr/>
          <p:nvPr userDrawn="1"/>
        </p:nvSpPr>
        <p:spPr>
          <a:xfrm>
            <a:off x="7385050" y="3887788"/>
            <a:ext cx="65088"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68569" tIns="68569" rIns="68569" bIns="68569" anchor="ctr"/>
          <a:lstStyle/>
          <a:p>
            <a:pPr eaLnBrk="1" fontAlgn="auto" hangingPunct="1">
              <a:spcBef>
                <a:spcPts val="0"/>
              </a:spcBef>
              <a:spcAft>
                <a:spcPts val="0"/>
              </a:spcAft>
              <a:defRPr/>
            </a:pPr>
            <a:endParaRPr i="0">
              <a:solidFill>
                <a:prstClr val="black"/>
              </a:solidFill>
              <a:latin typeface="Arial"/>
            </a:endParaRPr>
          </a:p>
        </p:txBody>
      </p:sp>
      <p:grpSp>
        <p:nvGrpSpPr>
          <p:cNvPr id="156" name="Google Shape;230;p3"/>
          <p:cNvGrpSpPr>
            <a:grpSpLocks/>
          </p:cNvGrpSpPr>
          <p:nvPr userDrawn="1"/>
        </p:nvGrpSpPr>
        <p:grpSpPr bwMode="auto">
          <a:xfrm>
            <a:off x="955681" y="5541975"/>
            <a:ext cx="125413" cy="168275"/>
            <a:chOff x="4954425" y="2036375"/>
            <a:chExt cx="166675" cy="168575"/>
          </a:xfrm>
        </p:grpSpPr>
        <p:sp>
          <p:nvSpPr>
            <p:cNvPr id="157"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sp>
          <p:nvSpPr>
            <p:cNvPr id="158" name="Google Shape;232;p3"/>
            <p:cNvSpPr/>
            <p:nvPr/>
          </p:nvSpPr>
          <p:spPr>
            <a:xfrm>
              <a:off x="5009280" y="2104759"/>
              <a:ext cx="52746"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i="0">
                <a:solidFill>
                  <a:prstClr val="black"/>
                </a:solidFill>
                <a:latin typeface="Arial"/>
              </a:endParaRPr>
            </a:p>
          </p:txBody>
        </p:sp>
      </p:grpSp>
      <p:sp>
        <p:nvSpPr>
          <p:cNvPr id="159" name="TextBox 158"/>
          <p:cNvSpPr txBox="1"/>
          <p:nvPr userDrawn="1"/>
        </p:nvSpPr>
        <p:spPr>
          <a:xfrm>
            <a:off x="2732094" y="1503375"/>
            <a:ext cx="3546475" cy="2746375"/>
          </a:xfrm>
          <a:prstGeom prst="rect">
            <a:avLst/>
          </a:prstGeom>
          <a:noFill/>
        </p:spPr>
        <p:txBody>
          <a:bodyPr>
            <a:spAutoFit/>
          </a:bodyPr>
          <a:lstStyle/>
          <a:p>
            <a:pPr algn="ctr" eaLnBrk="1" fontAlgn="auto" hangingPunct="1">
              <a:spcBef>
                <a:spcPts val="0"/>
              </a:spcBef>
              <a:spcAft>
                <a:spcPts val="0"/>
              </a:spcAft>
              <a:defRPr/>
            </a:pPr>
            <a:r>
              <a:rPr lang="vi-VN" sz="8625" i="0" dirty="0">
                <a:solidFill>
                  <a:srgbClr val="002060"/>
                </a:solidFill>
                <a:latin typeface="+mj-lt"/>
              </a:rPr>
              <a:t>LUYỆN TẬP</a:t>
            </a:r>
          </a:p>
        </p:txBody>
      </p:sp>
    </p:spTree>
    <p:extLst>
      <p:ext uri="{BB962C8B-B14F-4D97-AF65-F5344CB8AC3E}">
        <p14:creationId xmlns:p14="http://schemas.microsoft.com/office/powerpoint/2010/main" val="391612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3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54"/>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56"/>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51"/>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55"/>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40"/>
                                        </p:tgtEl>
                                      </p:cBhvr>
                                      <p:by x="150000" y="150000"/>
                                    </p:animScale>
                                  </p:childTnLst>
                                </p:cTn>
                              </p:par>
                              <p:par>
                                <p:cTn id="17" presetID="16" presetClass="entr" presetSubtype="2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p:cTn id="30" dur="1000" fill="hold"/>
                                        <p:tgtEl>
                                          <p:spTgt spid="73"/>
                                        </p:tgtEl>
                                        <p:attrNameLst>
                                          <p:attrName>ppt_w</p:attrName>
                                        </p:attrNameLst>
                                      </p:cBhvr>
                                      <p:tavLst>
                                        <p:tav tm="0">
                                          <p:val>
                                            <p:fltVal val="0"/>
                                          </p:val>
                                        </p:tav>
                                        <p:tav tm="100000">
                                          <p:val>
                                            <p:strVal val="#ppt_w"/>
                                          </p:val>
                                        </p:tav>
                                      </p:tavLst>
                                    </p:anim>
                                    <p:anim calcmode="lin" valueType="num">
                                      <p:cBhvr>
                                        <p:cTn id="31" dur="1000" fill="hold"/>
                                        <p:tgtEl>
                                          <p:spTgt spid="73"/>
                                        </p:tgtEl>
                                        <p:attrNameLst>
                                          <p:attrName>ppt_h</p:attrName>
                                        </p:attrNameLst>
                                      </p:cBhvr>
                                      <p:tavLst>
                                        <p:tav tm="0">
                                          <p:val>
                                            <p:fltVal val="0"/>
                                          </p:val>
                                        </p:tav>
                                        <p:tav tm="100000">
                                          <p:val>
                                            <p:strVal val="#ppt_h"/>
                                          </p:val>
                                        </p:tav>
                                      </p:tavLst>
                                    </p:anim>
                                    <p:anim calcmode="lin" valueType="num">
                                      <p:cBhvr>
                                        <p:cTn id="32" dur="1000" fill="hold"/>
                                        <p:tgtEl>
                                          <p:spTgt spid="73"/>
                                        </p:tgtEl>
                                        <p:attrNameLst>
                                          <p:attrName>style.rotation</p:attrName>
                                        </p:attrNameLst>
                                      </p:cBhvr>
                                      <p:tavLst>
                                        <p:tav tm="0">
                                          <p:val>
                                            <p:fltVal val="90"/>
                                          </p:val>
                                        </p:tav>
                                        <p:tav tm="100000">
                                          <p:val>
                                            <p:fltVal val="0"/>
                                          </p:val>
                                        </p:tav>
                                      </p:tavLst>
                                    </p:anim>
                                    <p:animEffect transition="in" filter="fade">
                                      <p:cBhvr>
                                        <p:cTn id="33" dur="1000"/>
                                        <p:tgtEl>
                                          <p:spTgt spid="73"/>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randombar(horizontal)">
                                      <p:cBhvr>
                                        <p:cTn id="3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54" grpId="0" animBg="1"/>
      <p:bldP spid="159"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10.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54.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55.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theme" Target="../theme/theme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7" name="Rectangle 6"/>
          <p:cNvSpPr/>
          <p:nvPr userDrawn="1"/>
        </p:nvSpPr>
        <p:spPr>
          <a:xfrm>
            <a:off x="7321556" y="6492875"/>
            <a:ext cx="1257075" cy="184666"/>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fontAlgn="auto" hangingPunct="1">
              <a:defRPr/>
            </a:pPr>
            <a:r>
              <a:rPr lang="vi-VN" sz="600" dirty="0"/>
              <a:t>FeistyForwarders_0968120672</a:t>
            </a:r>
          </a:p>
        </p:txBody>
      </p:sp>
    </p:spTree>
  </p:cSld>
  <p:clrMap bg1="lt1" tx1="dk1" bg2="lt2" tx2="dk2" accent1="accent1" accent2="accent2" accent3="accent3" accent4="accent4" accent5="accent5" accent6="accent6" hlink="hlink" folHlink="folHlink"/>
  <p:sldLayoutIdLst>
    <p:sldLayoutId id="2147488043" r:id="rId1"/>
    <p:sldLayoutId id="2147488044" r:id="rId2"/>
    <p:sldLayoutId id="2147488045" r:id="rId3"/>
    <p:sldLayoutId id="2147488046" r:id="rId4"/>
    <p:sldLayoutId id="2147488047" r:id="rId5"/>
    <p:sldLayoutId id="2147488048" r:id="rId6"/>
    <p:sldLayoutId id="2147488049" r:id="rId7"/>
    <p:sldLayoutId id="2147488050" r:id="rId8"/>
    <p:sldLayoutId id="2147488051" r:id="rId9"/>
    <p:sldLayoutId id="2147488052" r:id="rId10"/>
    <p:sldLayoutId id="2147488053" r:id="rId11"/>
    <p:sldLayoutId id="2147488054" r:id="rId12"/>
    <p:sldLayoutId id="2147488055" r:id="rId13"/>
    <p:sldLayoutId id="2147488056" r:id="rId14"/>
    <p:sldLayoutId id="2147488057" r:id="rId15"/>
    <p:sldLayoutId id="2147488058" r:id="rId16"/>
    <p:sldLayoutId id="2147488059" r:id="rId17"/>
    <p:sldLayoutId id="2147488060" r:id="rId18"/>
    <p:sldLayoutId id="2147488061" r:id="rId19"/>
    <p:sldLayoutId id="2147488062" r:id="rId20"/>
    <p:sldLayoutId id="2147488063" r:id="rId21"/>
    <p:sldLayoutId id="2147488064" r:id="rId22"/>
    <p:sldLayoutId id="2147488065" r:id="rId23"/>
    <p:sldLayoutId id="2147488066" r:id="rId24"/>
    <p:sldLayoutId id="2147488067" r:id="rId25"/>
    <p:sldLayoutId id="2147487996" r:id="rId26"/>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UTM Cookies" pitchFamily="18" charset="0"/>
        </a:defRPr>
      </a:lvl2pPr>
      <a:lvl3pPr algn="l" defTabSz="685800" rtl="0" eaLnBrk="0" fontAlgn="base" hangingPunct="0">
        <a:lnSpc>
          <a:spcPct val="90000"/>
        </a:lnSpc>
        <a:spcBef>
          <a:spcPct val="0"/>
        </a:spcBef>
        <a:spcAft>
          <a:spcPct val="0"/>
        </a:spcAft>
        <a:defRPr sz="3300">
          <a:solidFill>
            <a:schemeClr val="tx1"/>
          </a:solidFill>
          <a:latin typeface="UTM Cookies" pitchFamily="18" charset="0"/>
        </a:defRPr>
      </a:lvl3pPr>
      <a:lvl4pPr algn="l" defTabSz="685800" rtl="0" eaLnBrk="0" fontAlgn="base" hangingPunct="0">
        <a:lnSpc>
          <a:spcPct val="90000"/>
        </a:lnSpc>
        <a:spcBef>
          <a:spcPct val="0"/>
        </a:spcBef>
        <a:spcAft>
          <a:spcPct val="0"/>
        </a:spcAft>
        <a:defRPr sz="3300">
          <a:solidFill>
            <a:schemeClr val="tx1"/>
          </a:solidFill>
          <a:latin typeface="UTM Cookies" pitchFamily="18" charset="0"/>
        </a:defRPr>
      </a:lvl4pPr>
      <a:lvl5pPr algn="l" defTabSz="685800" rtl="0" eaLnBrk="0" fontAlgn="base" hangingPunct="0">
        <a:lnSpc>
          <a:spcPct val="90000"/>
        </a:lnSpc>
        <a:spcBef>
          <a:spcPct val="0"/>
        </a:spcBef>
        <a:spcAft>
          <a:spcPct val="0"/>
        </a:spcAft>
        <a:defRPr sz="3300">
          <a:solidFill>
            <a:schemeClr val="tx1"/>
          </a:solidFill>
          <a:latin typeface="UTM Cookies" pitchFamily="18" charset="0"/>
        </a:defRPr>
      </a:lvl5pPr>
      <a:lvl6pPr marL="457200" algn="l" defTabSz="685800" rtl="0" fontAlgn="base">
        <a:lnSpc>
          <a:spcPct val="90000"/>
        </a:lnSpc>
        <a:spcBef>
          <a:spcPct val="0"/>
        </a:spcBef>
        <a:spcAft>
          <a:spcPct val="0"/>
        </a:spcAft>
        <a:defRPr sz="3300">
          <a:solidFill>
            <a:schemeClr val="tx1"/>
          </a:solidFill>
          <a:latin typeface="UTM Cookies" pitchFamily="18" charset="0"/>
        </a:defRPr>
      </a:lvl6pPr>
      <a:lvl7pPr marL="914400" algn="l" defTabSz="685800" rtl="0" fontAlgn="base">
        <a:lnSpc>
          <a:spcPct val="90000"/>
        </a:lnSpc>
        <a:spcBef>
          <a:spcPct val="0"/>
        </a:spcBef>
        <a:spcAft>
          <a:spcPct val="0"/>
        </a:spcAft>
        <a:defRPr sz="3300">
          <a:solidFill>
            <a:schemeClr val="tx1"/>
          </a:solidFill>
          <a:latin typeface="UTM Cookies" pitchFamily="18" charset="0"/>
        </a:defRPr>
      </a:lvl7pPr>
      <a:lvl8pPr marL="1371600" algn="l" defTabSz="685800" rtl="0" fontAlgn="base">
        <a:lnSpc>
          <a:spcPct val="90000"/>
        </a:lnSpc>
        <a:spcBef>
          <a:spcPct val="0"/>
        </a:spcBef>
        <a:spcAft>
          <a:spcPct val="0"/>
        </a:spcAft>
        <a:defRPr sz="3300">
          <a:solidFill>
            <a:schemeClr val="tx1"/>
          </a:solidFill>
          <a:latin typeface="UTM Cookies" pitchFamily="18" charset="0"/>
        </a:defRPr>
      </a:lvl8pPr>
      <a:lvl9pPr marL="1828800" algn="l" defTabSz="685800" rtl="0" fontAlgn="base">
        <a:lnSpc>
          <a:spcPct val="90000"/>
        </a:lnSpc>
        <a:spcBef>
          <a:spcPct val="0"/>
        </a:spcBef>
        <a:spcAft>
          <a:spcPct val="0"/>
        </a:spcAft>
        <a:defRPr sz="3300">
          <a:solidFill>
            <a:schemeClr val="tx1"/>
          </a:solidFill>
          <a:latin typeface="UTM Cookies" pitchFamily="18"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B44F3-D6FF-4BDB-ABF2-62A6C6CC8C1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02E5D9-FCB9-45AD-8BC7-6A185757251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BE68B-7041-4670-8FC1-6774E928034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2AE2B0A-DA70-47A9-B070-4F844FDCFACA}" type="datetimeFigureOut">
              <a:rPr lang="en-US" i="0" smtClean="0">
                <a:solidFill>
                  <a:prstClr val="black">
                    <a:tint val="75000"/>
                  </a:prstClr>
                </a:solidFill>
                <a:latin typeface="Calibri"/>
              </a:rPr>
              <a:pPr eaLnBrk="1" fontAlgn="auto" hangingPunct="1">
                <a:spcBef>
                  <a:spcPts val="0"/>
                </a:spcBef>
                <a:spcAft>
                  <a:spcPts val="0"/>
                </a:spcAft>
              </a:pPr>
              <a:t>10/14/2024</a:t>
            </a:fld>
            <a:endParaRPr lang="en-US" i="0">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9786407B-C604-49C6-82BE-89C07EF6053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i="0">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ADBA386E-8DB6-474F-84CD-F891088A6FC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DA545A7-9CA3-4ADC-9B0C-885E868A73A5}" type="slidenum">
              <a:rPr lang="en-US" i="0" smtClean="0">
                <a:solidFill>
                  <a:prstClr val="black">
                    <a:tint val="75000"/>
                  </a:prstClr>
                </a:solidFill>
                <a:latin typeface="Calibri"/>
              </a:rPr>
              <a:pPr eaLnBrk="1" fontAlgn="auto" hangingPunct="1">
                <a:spcBef>
                  <a:spcPts val="0"/>
                </a:spcBef>
                <a:spcAft>
                  <a:spcPts val="0"/>
                </a:spcAft>
              </a:pPr>
              <a:t>‹#›</a:t>
            </a:fld>
            <a:endParaRPr lang="en-US" i="0">
              <a:solidFill>
                <a:prstClr val="black">
                  <a:tint val="75000"/>
                </a:prstClr>
              </a:solidFill>
              <a:latin typeface="Calibri"/>
            </a:endParaRPr>
          </a:p>
        </p:txBody>
      </p:sp>
    </p:spTree>
    <p:extLst>
      <p:ext uri="{BB962C8B-B14F-4D97-AF65-F5344CB8AC3E}">
        <p14:creationId xmlns:p14="http://schemas.microsoft.com/office/powerpoint/2010/main" val="2981772389"/>
      </p:ext>
    </p:extLst>
  </p:cSld>
  <p:clrMap bg1="lt1" tx1="dk1" bg2="lt2" tx2="dk2" accent1="accent1" accent2="accent2" accent3="accent3" accent4="accent4" accent5="accent5" accent6="accent6" hlink="hlink" folHlink="folHlink"/>
  <p:sldLayoutIdLst>
    <p:sldLayoutId id="2147488111" r:id="rId1"/>
    <p:sldLayoutId id="2147488112" r:id="rId2"/>
    <p:sldLayoutId id="2147488113" r:id="rId3"/>
    <p:sldLayoutId id="2147488114" r:id="rId4"/>
    <p:sldLayoutId id="2147488115" r:id="rId5"/>
    <p:sldLayoutId id="2147488116" r:id="rId6"/>
    <p:sldLayoutId id="2147488117" r:id="rId7"/>
    <p:sldLayoutId id="2147488118" r:id="rId8"/>
    <p:sldLayoutId id="2147488119" r:id="rId9"/>
    <p:sldLayoutId id="2147488120" r:id="rId10"/>
    <p:sldLayoutId id="2147488121" r:id="rId11"/>
    <p:sldLayoutId id="214748812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457200" y="6356362"/>
            <a:ext cx="2133600" cy="366713"/>
          </a:xfrm>
          <a:prstGeom prst="rect">
            <a:avLst/>
          </a:prstGeom>
        </p:spPr>
        <p:txBody>
          <a:bodyPr vert="horz" lIns="91440" tIns="45720" rIns="91440" bIns="45720" rtlCol="0" anchor="ctr"/>
          <a:lstStyle>
            <a:lvl1pPr algn="l" eaLnBrk="1" fontAlgn="auto" hangingPunct="1">
              <a:spcBef>
                <a:spcPts val="0"/>
              </a:spcBef>
              <a:spcAft>
                <a:spcPts val="0"/>
              </a:spcAft>
              <a:defRPr sz="1200" i="0">
                <a:solidFill>
                  <a:prstClr val="black">
                    <a:tint val="75000"/>
                  </a:prstClr>
                </a:solidFill>
                <a:latin typeface="+mn-lt"/>
                <a:cs typeface="+mn-cs"/>
              </a:defRPr>
            </a:lvl1pPr>
          </a:lstStyle>
          <a:p>
            <a:pPr>
              <a:defRPr/>
            </a:pPr>
            <a:fld id="{BD4BBBAB-BACD-45AE-9C95-E8F969D052DC}" type="datetimeFigureOut">
              <a:rPr lang="en-US"/>
              <a:pPr>
                <a:defRPr/>
              </a:pPr>
              <a:t>10/14/2024</a:t>
            </a:fld>
            <a:endParaRPr lang="en-US"/>
          </a:p>
        </p:txBody>
      </p:sp>
      <p:sp>
        <p:nvSpPr>
          <p:cNvPr id="5" name="Footer Placeholder 4"/>
          <p:cNvSpPr>
            <a:spLocks noGrp="1"/>
          </p:cNvSpPr>
          <p:nvPr>
            <p:ph type="ftr" sz="quarter" idx="3"/>
          </p:nvPr>
        </p:nvSpPr>
        <p:spPr>
          <a:xfrm>
            <a:off x="3124200" y="6356362"/>
            <a:ext cx="2895600" cy="366713"/>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i="0">
                <a:solidFill>
                  <a:srgbClr val="898989"/>
                </a:solidFill>
                <a:latin typeface="Calibri" pitchFamily="34" charset="0"/>
                <a:cs typeface="Arial" pitchFamily="34" charset="0"/>
              </a:defRPr>
            </a:lvl1pPr>
          </a:lstStyle>
          <a:p>
            <a:fld id="{6681C526-364D-4AE4-AB0D-1EC8743CFA49}"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8068" r:id="rId1"/>
    <p:sldLayoutId id="2147488069" r:id="rId2"/>
    <p:sldLayoutId id="2147488070" r:id="rId3"/>
    <p:sldLayoutId id="2147488071" r:id="rId4"/>
    <p:sldLayoutId id="2147488072" r:id="rId5"/>
    <p:sldLayoutId id="2147488073" r:id="rId6"/>
    <p:sldLayoutId id="2147488074" r:id="rId7"/>
    <p:sldLayoutId id="2147488075" r:id="rId8"/>
    <p:sldLayoutId id="2147488076" r:id="rId9"/>
    <p:sldLayoutId id="2147488077" r:id="rId10"/>
    <p:sldLayoutId id="2147488078" r:id="rId11"/>
    <p:sldLayoutId id="214748807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图片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1"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997"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图片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81"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80" r:id="rId1"/>
    <p:sldLayoutId id="2147488081" r:id="rId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6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6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62"/>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41E3A76-E640-4812-BB07-73F2D3FFC9A1}" type="slidenum">
              <a:rPr lang="en-US" altLang="en-US"/>
              <a:pPr/>
              <a:t>‹#›</a:t>
            </a:fld>
            <a:endParaRPr lang="en-US" altLang="en-US"/>
          </a:p>
        </p:txBody>
      </p:sp>
      <p:pic>
        <p:nvPicPr>
          <p:cNvPr id="5127" name="图片 7"/>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81"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83" r:id="rId1"/>
    <p:sldLayoutId id="2147488084" r:id="rId2"/>
    <p:sldLayoutId id="2147488085" r:id="rId3"/>
    <p:sldLayoutId id="2147488086" r:id="rId4"/>
    <p:sldLayoutId id="2147488087" r:id="rId5"/>
    <p:sldLayoutId id="2147488088" r:id="rId6"/>
    <p:sldLayoutId id="2147488089" r:id="rId7"/>
    <p:sldLayoutId id="2147488090" r:id="rId8"/>
    <p:sldLayoutId id="2147488091" r:id="rId9"/>
    <p:sldLayoutId id="2147488092" r:id="rId10"/>
    <p:sldLayoutId id="2147488093" r:id="rId11"/>
    <p:sldLayoutId id="2147488094"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图片 5"/>
          <p:cNvPicPr>
            <a:picLocks noChangeAspect="1"/>
          </p:cNvPicPr>
          <p:nvPr userDrawn="1"/>
        </p:nvPicPr>
        <p:blipFill>
          <a:blip r:embed="rId3">
            <a:extLst>
              <a:ext uri="{28A0092B-C50C-407E-A947-70E740481C1C}">
                <a14:useLocalDpi xmlns:a14="http://schemas.microsoft.com/office/drawing/2010/main" val="0"/>
              </a:ext>
            </a:extLst>
          </a:blip>
          <a:srcRect t="61421" b="609"/>
          <a:stretch>
            <a:fillRect/>
          </a:stretch>
        </p:blipFill>
        <p:spPr bwMode="auto">
          <a:xfrm>
            <a:off x="12706" y="19050"/>
            <a:ext cx="9129713"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4">
            <a:extLst>
              <a:ext uri="{28A0092B-C50C-407E-A947-70E740481C1C}">
                <a14:useLocalDpi xmlns:a14="http://schemas.microsoft.com/office/drawing/2010/main" val="0"/>
              </a:ext>
            </a:extLst>
          </a:blip>
          <a:srcRect t="22717"/>
          <a:stretch>
            <a:fillRect/>
          </a:stretch>
        </p:blipFill>
        <p:spPr bwMode="auto">
          <a:xfrm>
            <a:off x="74613" y="12"/>
            <a:ext cx="976312"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nvSpPr>
        <p:spPr>
          <a:xfrm>
            <a:off x="2286000" y="2551837"/>
            <a:ext cx="4572000" cy="300082"/>
          </a:xfrm>
          <a:prstGeom prst="rect">
            <a:avLst/>
          </a:prstGeom>
        </p:spPr>
        <p:txBody>
          <a:bodyPr>
            <a:spAutoFit/>
          </a:bodyPr>
          <a:lstStyle/>
          <a:p>
            <a:pPr algn="just" defTabSz="342900" eaLnBrk="1" fontAlgn="auto" hangingPunct="1">
              <a:lnSpc>
                <a:spcPct val="150000"/>
              </a:lnSpc>
              <a:spcBef>
                <a:spcPts val="0"/>
              </a:spcBef>
              <a:spcAft>
                <a:spcPts val="0"/>
              </a:spcAft>
              <a:defRPr/>
            </a:pPr>
            <a:r>
              <a:rPr lang="zh-CN" altLang="en-US" sz="450" i="0" dirty="0">
                <a:solidFill>
                  <a:prstClr val="white">
                    <a:alpha val="0"/>
                  </a:prstClr>
                </a:solidFill>
                <a:latin typeface="微软雅黑" panose="020B0503020204020204" pitchFamily="34" charset="-122"/>
                <a:ea typeface="微软雅黑" panose="020B0503020204020204" pitchFamily="34" charset="-122"/>
              </a:rPr>
              <a:t>感谢您下载包图网平台上提供的</a:t>
            </a:r>
            <a:r>
              <a:rPr lang="en-US" altLang="zh-CN" sz="450" i="0" dirty="0">
                <a:solidFill>
                  <a:prstClr val="white">
                    <a:alpha val="0"/>
                  </a:prstClr>
                </a:solidFill>
                <a:latin typeface="微软雅黑" panose="020B0503020204020204" pitchFamily="34" charset="-122"/>
                <a:ea typeface="微软雅黑" panose="020B0503020204020204" pitchFamily="34" charset="-122"/>
              </a:rPr>
              <a:t>PPT</a:t>
            </a:r>
            <a:r>
              <a:rPr lang="zh-CN" altLang="en-US" sz="450" i="0" dirty="0">
                <a:solidFill>
                  <a:prstClr val="white">
                    <a:alpha val="0"/>
                  </a:prstClr>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450" i="0" dirty="0">
              <a:solidFill>
                <a:prstClr val="white">
                  <a:alpha val="0"/>
                </a:prst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8096"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图片 5"/>
          <p:cNvPicPr>
            <a:picLocks noChangeAspect="1"/>
          </p:cNvPicPr>
          <p:nvPr userDrawn="1"/>
        </p:nvPicPr>
        <p:blipFill>
          <a:blip r:embed="rId3">
            <a:extLst>
              <a:ext uri="{28A0092B-C50C-407E-A947-70E740481C1C}">
                <a14:useLocalDpi xmlns:a14="http://schemas.microsoft.com/office/drawing/2010/main" val="0"/>
              </a:ext>
            </a:extLst>
          </a:blip>
          <a:srcRect t="61421" b="609"/>
          <a:stretch>
            <a:fillRect/>
          </a:stretch>
        </p:blipFill>
        <p:spPr bwMode="auto">
          <a:xfrm>
            <a:off x="12706" y="19050"/>
            <a:ext cx="9129713"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4">
            <a:extLst>
              <a:ext uri="{28A0092B-C50C-407E-A947-70E740481C1C}">
                <a14:useLocalDpi xmlns:a14="http://schemas.microsoft.com/office/drawing/2010/main" val="0"/>
              </a:ext>
            </a:extLst>
          </a:blip>
          <a:srcRect t="22717"/>
          <a:stretch>
            <a:fillRect/>
          </a:stretch>
        </p:blipFill>
        <p:spPr bwMode="auto">
          <a:xfrm>
            <a:off x="74613" y="12"/>
            <a:ext cx="976312"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nvSpPr>
        <p:spPr>
          <a:xfrm>
            <a:off x="2286000" y="2551837"/>
            <a:ext cx="4572000" cy="300082"/>
          </a:xfrm>
          <a:prstGeom prst="rect">
            <a:avLst/>
          </a:prstGeom>
        </p:spPr>
        <p:txBody>
          <a:bodyPr>
            <a:spAutoFit/>
          </a:bodyPr>
          <a:lstStyle/>
          <a:p>
            <a:pPr algn="just" defTabSz="342900" eaLnBrk="1" fontAlgn="auto" hangingPunct="1">
              <a:lnSpc>
                <a:spcPct val="150000"/>
              </a:lnSpc>
              <a:spcBef>
                <a:spcPts val="0"/>
              </a:spcBef>
              <a:spcAft>
                <a:spcPts val="0"/>
              </a:spcAft>
              <a:defRPr/>
            </a:pPr>
            <a:r>
              <a:rPr lang="zh-CN" altLang="en-US" sz="450" i="0" dirty="0">
                <a:solidFill>
                  <a:prstClr val="white">
                    <a:alpha val="0"/>
                  </a:prstClr>
                </a:solidFill>
                <a:latin typeface="微软雅黑" panose="020B0503020204020204" pitchFamily="34" charset="-122"/>
                <a:ea typeface="微软雅黑" panose="020B0503020204020204" pitchFamily="34" charset="-122"/>
              </a:rPr>
              <a:t>感谢您下载包图网平台上提供的</a:t>
            </a:r>
            <a:r>
              <a:rPr lang="en-US" altLang="zh-CN" sz="450" i="0" dirty="0">
                <a:solidFill>
                  <a:prstClr val="white">
                    <a:alpha val="0"/>
                  </a:prstClr>
                </a:solidFill>
                <a:latin typeface="微软雅黑" panose="020B0503020204020204" pitchFamily="34" charset="-122"/>
                <a:ea typeface="微软雅黑" panose="020B0503020204020204" pitchFamily="34" charset="-122"/>
              </a:rPr>
              <a:t>PPT</a:t>
            </a:r>
            <a:r>
              <a:rPr lang="zh-CN" altLang="en-US" sz="450" i="0" dirty="0">
                <a:solidFill>
                  <a:prstClr val="white">
                    <a:alpha val="0"/>
                  </a:prstClr>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450" i="0" dirty="0">
              <a:solidFill>
                <a:prstClr val="white">
                  <a:alpha val="0"/>
                </a:prst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809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标题占位符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032" tIns="32516" rIns="65032" bIns="32516" numCol="1" anchor="ctr" anchorCtr="0" compatLnSpc="1">
            <a:prstTxWarp prst="textNoShape">
              <a:avLst/>
            </a:prstTxWarp>
          </a:bodyPr>
          <a:lstStyle/>
          <a:p>
            <a:pPr lvl="0"/>
            <a:r>
              <a:rPr lang="zh-CN" altLang="en-US"/>
              <a:t>单击此处编辑母版标题样式</a:t>
            </a:r>
          </a:p>
        </p:txBody>
      </p:sp>
      <p:sp>
        <p:nvSpPr>
          <p:cNvPr id="10243"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032" tIns="32516" rIns="65032" bIns="32516"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62"/>
            <a:ext cx="2057400" cy="365125"/>
          </a:xfrm>
          <a:prstGeom prst="rect">
            <a:avLst/>
          </a:prstGeom>
        </p:spPr>
        <p:txBody>
          <a:bodyPr vert="horz" lIns="65032" tIns="32516" rIns="65032" bIns="32516" rtlCol="0" anchor="ctr"/>
          <a:lstStyle>
            <a:lvl1pPr algn="l" defTabSz="685800" eaLnBrk="1" fontAlgn="auto" hangingPunct="1">
              <a:spcBef>
                <a:spcPts val="0"/>
              </a:spcBef>
              <a:spcAft>
                <a:spcPts val="0"/>
              </a:spcAft>
              <a:defRPr sz="900" i="0">
                <a:solidFill>
                  <a:prstClr val="black">
                    <a:tint val="75000"/>
                  </a:prstClr>
                </a:solidFill>
                <a:latin typeface="Calibri"/>
              </a:defRPr>
            </a:lvl1pPr>
          </a:lstStyle>
          <a:p>
            <a:pPr>
              <a:defRPr/>
            </a:pPr>
            <a:fld id="{B8F6D445-8474-4587-B577-89D393CC71E7}" type="datetimeFigureOut">
              <a:rPr lang="zh-CN" altLang="en-US"/>
              <a:pPr>
                <a:defRPr/>
              </a:pPr>
              <a:t>2024/10/14</a:t>
            </a:fld>
            <a:endParaRPr lang="zh-CN" altLang="en-US"/>
          </a:p>
        </p:txBody>
      </p:sp>
      <p:sp>
        <p:nvSpPr>
          <p:cNvPr id="5" name="页脚占位符 4"/>
          <p:cNvSpPr>
            <a:spLocks noGrp="1"/>
          </p:cNvSpPr>
          <p:nvPr>
            <p:ph type="ftr" sz="quarter" idx="3"/>
          </p:nvPr>
        </p:nvSpPr>
        <p:spPr>
          <a:xfrm>
            <a:off x="3028950" y="6356362"/>
            <a:ext cx="3086100" cy="365125"/>
          </a:xfrm>
          <a:prstGeom prst="rect">
            <a:avLst/>
          </a:prstGeom>
        </p:spPr>
        <p:txBody>
          <a:bodyPr vert="horz" lIns="65032" tIns="32516" rIns="65032" bIns="32516" rtlCol="0" anchor="ctr"/>
          <a:lstStyle>
            <a:lvl1pPr algn="ctr" defTabSz="685800" eaLnBrk="1" fontAlgn="auto" hangingPunct="1">
              <a:spcBef>
                <a:spcPts val="0"/>
              </a:spcBef>
              <a:spcAft>
                <a:spcPts val="0"/>
              </a:spcAft>
              <a:defRPr sz="900" i="0">
                <a:solidFill>
                  <a:prstClr val="black">
                    <a:tint val="75000"/>
                  </a:prstClr>
                </a:solidFill>
                <a:latin typeface="Calibri"/>
              </a:defRPr>
            </a:lvl1pPr>
          </a:lstStyle>
          <a:p>
            <a:pPr>
              <a:defRPr/>
            </a:pPr>
            <a:endParaRPr lang="zh-CN" altLang="en-US"/>
          </a:p>
        </p:txBody>
      </p:sp>
      <p:sp>
        <p:nvSpPr>
          <p:cNvPr id="6" name="灯片编号占位符 5"/>
          <p:cNvSpPr>
            <a:spLocks noGrp="1"/>
          </p:cNvSpPr>
          <p:nvPr>
            <p:ph type="sldNum" sz="quarter" idx="4"/>
          </p:nvPr>
        </p:nvSpPr>
        <p:spPr>
          <a:xfrm>
            <a:off x="6457950" y="6356362"/>
            <a:ext cx="2057400" cy="365125"/>
          </a:xfrm>
          <a:prstGeom prst="rect">
            <a:avLst/>
          </a:prstGeom>
        </p:spPr>
        <p:txBody>
          <a:bodyPr vert="horz" wrap="square" lIns="65032" tIns="32516" rIns="65032" bIns="32516" numCol="1" anchor="ctr" anchorCtr="0" compatLnSpc="1">
            <a:prstTxWarp prst="textNoShape">
              <a:avLst/>
            </a:prstTxWarp>
          </a:bodyPr>
          <a:lstStyle>
            <a:lvl1pPr algn="r" defTabSz="685800" eaLnBrk="1" hangingPunct="1">
              <a:defRPr sz="900" i="0">
                <a:solidFill>
                  <a:srgbClr val="898989"/>
                </a:solidFill>
                <a:latin typeface="Calibri" pitchFamily="34" charset="0"/>
              </a:defRPr>
            </a:lvl1pPr>
          </a:lstStyle>
          <a:p>
            <a:fld id="{E3247C13-96D8-49BC-8EB1-A4C8AE39396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8099" r:id="rId1"/>
    <p:sldLayoutId id="2147488100" r:id="rId2"/>
    <p:sldLayoutId id="2147488101" r:id="rId3"/>
    <p:sldLayoutId id="2147488102" r:id="rId4"/>
    <p:sldLayoutId id="2147488103" r:id="rId5"/>
    <p:sldLayoutId id="2147488104" r:id="rId6"/>
  </p:sldLayoutIdLst>
  <p:txStyles>
    <p:titleStyle>
      <a:lvl1pPr algn="l" defTabSz="649288" rtl="0" eaLnBrk="0" fontAlgn="base" hangingPunct="0">
        <a:lnSpc>
          <a:spcPct val="90000"/>
        </a:lnSpc>
        <a:spcBef>
          <a:spcPct val="0"/>
        </a:spcBef>
        <a:spcAft>
          <a:spcPct val="0"/>
        </a:spcAft>
        <a:defRPr sz="3000" kern="1200">
          <a:solidFill>
            <a:schemeClr val="tx1"/>
          </a:solidFill>
          <a:latin typeface="+mj-lt"/>
          <a:ea typeface="+mj-ea"/>
          <a:cs typeface="+mj-cs"/>
        </a:defRPr>
      </a:lvl1pPr>
      <a:lvl2pPr algn="l" defTabSz="649288" rtl="0" eaLnBrk="0" fontAlgn="base" hangingPunct="0">
        <a:lnSpc>
          <a:spcPct val="90000"/>
        </a:lnSpc>
        <a:spcBef>
          <a:spcPct val="0"/>
        </a:spcBef>
        <a:spcAft>
          <a:spcPct val="0"/>
        </a:spcAft>
        <a:defRPr sz="3000">
          <a:solidFill>
            <a:schemeClr val="tx1"/>
          </a:solidFill>
          <a:latin typeface="Calibri Light" panose="020F0302020204030204" pitchFamily="34" charset="0"/>
        </a:defRPr>
      </a:lvl2pPr>
      <a:lvl3pPr algn="l" defTabSz="649288" rtl="0" eaLnBrk="0" fontAlgn="base" hangingPunct="0">
        <a:lnSpc>
          <a:spcPct val="90000"/>
        </a:lnSpc>
        <a:spcBef>
          <a:spcPct val="0"/>
        </a:spcBef>
        <a:spcAft>
          <a:spcPct val="0"/>
        </a:spcAft>
        <a:defRPr sz="3000">
          <a:solidFill>
            <a:schemeClr val="tx1"/>
          </a:solidFill>
          <a:latin typeface="Calibri Light" panose="020F0302020204030204" pitchFamily="34" charset="0"/>
        </a:defRPr>
      </a:lvl3pPr>
      <a:lvl4pPr algn="l" defTabSz="649288" rtl="0" eaLnBrk="0" fontAlgn="base" hangingPunct="0">
        <a:lnSpc>
          <a:spcPct val="90000"/>
        </a:lnSpc>
        <a:spcBef>
          <a:spcPct val="0"/>
        </a:spcBef>
        <a:spcAft>
          <a:spcPct val="0"/>
        </a:spcAft>
        <a:defRPr sz="3000">
          <a:solidFill>
            <a:schemeClr val="tx1"/>
          </a:solidFill>
          <a:latin typeface="Calibri Light" panose="020F0302020204030204" pitchFamily="34" charset="0"/>
        </a:defRPr>
      </a:lvl4pPr>
      <a:lvl5pPr algn="l" defTabSz="649288" rtl="0" eaLnBrk="0" fontAlgn="base" hangingPunct="0">
        <a:lnSpc>
          <a:spcPct val="90000"/>
        </a:lnSpc>
        <a:spcBef>
          <a:spcPct val="0"/>
        </a:spcBef>
        <a:spcAft>
          <a:spcPct val="0"/>
        </a:spcAft>
        <a:defRPr sz="3000">
          <a:solidFill>
            <a:schemeClr val="tx1"/>
          </a:solidFill>
          <a:latin typeface="Calibri Light" panose="020F0302020204030204" pitchFamily="34" charset="0"/>
        </a:defRPr>
      </a:lvl5pPr>
      <a:lvl6pPr marL="457200" algn="l" defTabSz="649288" rtl="0" fontAlgn="base">
        <a:lnSpc>
          <a:spcPct val="90000"/>
        </a:lnSpc>
        <a:spcBef>
          <a:spcPct val="0"/>
        </a:spcBef>
        <a:spcAft>
          <a:spcPct val="0"/>
        </a:spcAft>
        <a:defRPr sz="3000">
          <a:solidFill>
            <a:schemeClr val="tx1"/>
          </a:solidFill>
          <a:latin typeface="Calibri Light" panose="020F0302020204030204" pitchFamily="34" charset="0"/>
        </a:defRPr>
      </a:lvl6pPr>
      <a:lvl7pPr marL="914400" algn="l" defTabSz="649288" rtl="0" fontAlgn="base">
        <a:lnSpc>
          <a:spcPct val="90000"/>
        </a:lnSpc>
        <a:spcBef>
          <a:spcPct val="0"/>
        </a:spcBef>
        <a:spcAft>
          <a:spcPct val="0"/>
        </a:spcAft>
        <a:defRPr sz="3000">
          <a:solidFill>
            <a:schemeClr val="tx1"/>
          </a:solidFill>
          <a:latin typeface="Calibri Light" panose="020F0302020204030204" pitchFamily="34" charset="0"/>
        </a:defRPr>
      </a:lvl7pPr>
      <a:lvl8pPr marL="1371600" algn="l" defTabSz="649288" rtl="0" fontAlgn="base">
        <a:lnSpc>
          <a:spcPct val="90000"/>
        </a:lnSpc>
        <a:spcBef>
          <a:spcPct val="0"/>
        </a:spcBef>
        <a:spcAft>
          <a:spcPct val="0"/>
        </a:spcAft>
        <a:defRPr sz="3000">
          <a:solidFill>
            <a:schemeClr val="tx1"/>
          </a:solidFill>
          <a:latin typeface="Calibri Light" panose="020F0302020204030204" pitchFamily="34" charset="0"/>
        </a:defRPr>
      </a:lvl8pPr>
      <a:lvl9pPr marL="1828800" algn="l" defTabSz="649288" rtl="0" fontAlgn="base">
        <a:lnSpc>
          <a:spcPct val="90000"/>
        </a:lnSpc>
        <a:spcBef>
          <a:spcPct val="0"/>
        </a:spcBef>
        <a:spcAft>
          <a:spcPct val="0"/>
        </a:spcAft>
        <a:defRPr sz="3000">
          <a:solidFill>
            <a:schemeClr val="tx1"/>
          </a:solidFill>
          <a:latin typeface="Calibri Light" panose="020F0302020204030204" pitchFamily="34" charset="0"/>
        </a:defRPr>
      </a:lvl9pPr>
    </p:titleStyle>
    <p:bodyStyle>
      <a:lvl1pPr marL="161925" indent="-161925" algn="l" defTabSz="649288" rtl="0" eaLnBrk="0" fontAlgn="base" hangingPunct="0">
        <a:lnSpc>
          <a:spcPct val="90000"/>
        </a:lnSpc>
        <a:spcBef>
          <a:spcPts val="713"/>
        </a:spcBef>
        <a:spcAft>
          <a:spcPct val="0"/>
        </a:spcAft>
        <a:buFont typeface="Arial" pitchFamily="34" charset="0"/>
        <a:buChar char="•"/>
        <a:defRPr sz="2000" kern="1200">
          <a:solidFill>
            <a:schemeClr val="tx1"/>
          </a:solidFill>
          <a:latin typeface="+mn-lt"/>
          <a:ea typeface="+mn-ea"/>
          <a:cs typeface="+mn-cs"/>
        </a:defRPr>
      </a:lvl1pPr>
      <a:lvl2pPr marL="487363" indent="-161925" algn="l" defTabSz="649288" rtl="0" eaLnBrk="0" fontAlgn="base" hangingPunct="0">
        <a:lnSpc>
          <a:spcPct val="90000"/>
        </a:lnSpc>
        <a:spcBef>
          <a:spcPts val="350"/>
        </a:spcBef>
        <a:spcAft>
          <a:spcPct val="0"/>
        </a:spcAft>
        <a:buFont typeface="Arial" pitchFamily="34" charset="0"/>
        <a:buChar char="•"/>
        <a:defRPr sz="1700" kern="1200">
          <a:solidFill>
            <a:schemeClr val="tx1"/>
          </a:solidFill>
          <a:latin typeface="+mn-lt"/>
          <a:ea typeface="+mn-ea"/>
          <a:cs typeface="+mn-cs"/>
        </a:defRPr>
      </a:lvl2pPr>
      <a:lvl3pPr marL="811213" indent="-161925" algn="l" defTabSz="649288" rtl="0" eaLnBrk="0" fontAlgn="base" hangingPunct="0">
        <a:lnSpc>
          <a:spcPct val="90000"/>
        </a:lnSpc>
        <a:spcBef>
          <a:spcPts val="350"/>
        </a:spcBef>
        <a:spcAft>
          <a:spcPct val="0"/>
        </a:spcAft>
        <a:buFont typeface="Arial" pitchFamily="34" charset="0"/>
        <a:buChar char="•"/>
        <a:defRPr sz="1400" kern="1200">
          <a:solidFill>
            <a:schemeClr val="tx1"/>
          </a:solidFill>
          <a:latin typeface="+mn-lt"/>
          <a:ea typeface="+mn-ea"/>
          <a:cs typeface="+mn-cs"/>
        </a:defRPr>
      </a:lvl3pPr>
      <a:lvl4pPr marL="1136650" indent="-161925" algn="l" defTabSz="649288" rtl="0" eaLnBrk="0" fontAlgn="base" hangingPunct="0">
        <a:lnSpc>
          <a:spcPct val="90000"/>
        </a:lnSpc>
        <a:spcBef>
          <a:spcPts val="350"/>
        </a:spcBef>
        <a:spcAft>
          <a:spcPct val="0"/>
        </a:spcAft>
        <a:buFont typeface="Arial" pitchFamily="34" charset="0"/>
        <a:buChar char="•"/>
        <a:defRPr sz="1300" kern="1200">
          <a:solidFill>
            <a:schemeClr val="tx1"/>
          </a:solidFill>
          <a:latin typeface="+mn-lt"/>
          <a:ea typeface="+mn-ea"/>
          <a:cs typeface="+mn-cs"/>
        </a:defRPr>
      </a:lvl4pPr>
      <a:lvl5pPr marL="1462088" indent="-161925" algn="l" defTabSz="649288" rtl="0" eaLnBrk="0" fontAlgn="base" hangingPunct="0">
        <a:lnSpc>
          <a:spcPct val="90000"/>
        </a:lnSpc>
        <a:spcBef>
          <a:spcPts val="350"/>
        </a:spcBef>
        <a:spcAft>
          <a:spcPct val="0"/>
        </a:spcAft>
        <a:buFont typeface="Arial" pitchFamily="34" charset="0"/>
        <a:buChar char="•"/>
        <a:defRPr sz="1300" kern="1200">
          <a:solidFill>
            <a:schemeClr val="tx1"/>
          </a:solidFill>
          <a:latin typeface="+mn-lt"/>
          <a:ea typeface="+mn-ea"/>
          <a:cs typeface="+mn-cs"/>
        </a:defRPr>
      </a:lvl5pPr>
      <a:lvl6pPr marL="1787803" indent="-162527" algn="l" defTabSz="650110"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2857" indent="-162527" algn="l" defTabSz="650110"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7913" indent="-162527" algn="l" defTabSz="650110"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2967" indent="-162527" algn="l" defTabSz="650110"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110" rtl="0" eaLnBrk="1" latinLnBrk="0" hangingPunct="1">
        <a:defRPr sz="1300" kern="1200">
          <a:solidFill>
            <a:schemeClr val="tx1"/>
          </a:solidFill>
          <a:latin typeface="+mn-lt"/>
          <a:ea typeface="+mn-ea"/>
          <a:cs typeface="+mn-cs"/>
        </a:defRPr>
      </a:lvl1pPr>
      <a:lvl2pPr marL="325055" algn="l" defTabSz="650110" rtl="0" eaLnBrk="1" latinLnBrk="0" hangingPunct="1">
        <a:defRPr sz="1300" kern="1200">
          <a:solidFill>
            <a:schemeClr val="tx1"/>
          </a:solidFill>
          <a:latin typeface="+mn-lt"/>
          <a:ea typeface="+mn-ea"/>
          <a:cs typeface="+mn-cs"/>
        </a:defRPr>
      </a:lvl2pPr>
      <a:lvl3pPr marL="650110" algn="l" defTabSz="650110" rtl="0" eaLnBrk="1" latinLnBrk="0" hangingPunct="1">
        <a:defRPr sz="1300" kern="1200">
          <a:solidFill>
            <a:schemeClr val="tx1"/>
          </a:solidFill>
          <a:latin typeface="+mn-lt"/>
          <a:ea typeface="+mn-ea"/>
          <a:cs typeface="+mn-cs"/>
        </a:defRPr>
      </a:lvl3pPr>
      <a:lvl4pPr marL="975165" algn="l" defTabSz="650110" rtl="0" eaLnBrk="1" latinLnBrk="0" hangingPunct="1">
        <a:defRPr sz="1300" kern="1200">
          <a:solidFill>
            <a:schemeClr val="tx1"/>
          </a:solidFill>
          <a:latin typeface="+mn-lt"/>
          <a:ea typeface="+mn-ea"/>
          <a:cs typeface="+mn-cs"/>
        </a:defRPr>
      </a:lvl4pPr>
      <a:lvl5pPr marL="1300220" algn="l" defTabSz="650110" rtl="0" eaLnBrk="1" latinLnBrk="0" hangingPunct="1">
        <a:defRPr sz="1300" kern="1200">
          <a:solidFill>
            <a:schemeClr val="tx1"/>
          </a:solidFill>
          <a:latin typeface="+mn-lt"/>
          <a:ea typeface="+mn-ea"/>
          <a:cs typeface="+mn-cs"/>
        </a:defRPr>
      </a:lvl5pPr>
      <a:lvl6pPr marL="1625275" algn="l" defTabSz="650110" rtl="0" eaLnBrk="1" latinLnBrk="0" hangingPunct="1">
        <a:defRPr sz="1300" kern="1200">
          <a:solidFill>
            <a:schemeClr val="tx1"/>
          </a:solidFill>
          <a:latin typeface="+mn-lt"/>
          <a:ea typeface="+mn-ea"/>
          <a:cs typeface="+mn-cs"/>
        </a:defRPr>
      </a:lvl6pPr>
      <a:lvl7pPr marL="1950330" algn="l" defTabSz="650110" rtl="0" eaLnBrk="1" latinLnBrk="0" hangingPunct="1">
        <a:defRPr sz="1300" kern="1200">
          <a:solidFill>
            <a:schemeClr val="tx1"/>
          </a:solidFill>
          <a:latin typeface="+mn-lt"/>
          <a:ea typeface="+mn-ea"/>
          <a:cs typeface="+mn-cs"/>
        </a:defRPr>
      </a:lvl7pPr>
      <a:lvl8pPr marL="2275385" algn="l" defTabSz="650110" rtl="0" eaLnBrk="1" latinLnBrk="0" hangingPunct="1">
        <a:defRPr sz="1300" kern="1200">
          <a:solidFill>
            <a:schemeClr val="tx1"/>
          </a:solidFill>
          <a:latin typeface="+mn-lt"/>
          <a:ea typeface="+mn-ea"/>
          <a:cs typeface="+mn-cs"/>
        </a:defRPr>
      </a:lvl8pPr>
      <a:lvl9pPr marL="2600440" algn="l" defTabSz="650110"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B3DDDE"/>
        </a:solidFill>
        <a:effectLst/>
      </p:bgPr>
    </p:bg>
    <p:spTree>
      <p:nvGrpSpPr>
        <p:cNvPr id="1" name=""/>
        <p:cNvGrpSpPr/>
        <p:nvPr/>
      </p:nvGrpSpPr>
      <p:grpSpPr>
        <a:xfrm>
          <a:off x="0" y="0"/>
          <a:ext cx="0" cy="0"/>
          <a:chOff x="0" y="0"/>
          <a:chExt cx="0" cy="0"/>
        </a:xfrm>
      </p:grpSpPr>
      <p:sp>
        <p:nvSpPr>
          <p:cNvPr id="14338" name="标题占位符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62"/>
            <a:ext cx="20574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A20572E2-38E1-4CB4-9435-2A744E835826}" type="datetimeFigureOut">
              <a:rPr lang="zh-CN" altLang="en-US"/>
              <a:pPr>
                <a:defRPr/>
              </a:pPr>
              <a:t>2024/10/14</a:t>
            </a:fld>
            <a:endParaRPr lang="zh-CN" altLang="en-US"/>
          </a:p>
        </p:txBody>
      </p:sp>
      <p:sp>
        <p:nvSpPr>
          <p:cNvPr id="5" name="页脚占位符 4"/>
          <p:cNvSpPr>
            <a:spLocks noGrp="1"/>
          </p:cNvSpPr>
          <p:nvPr>
            <p:ph type="ftr" sz="quarter" idx="3"/>
          </p:nvPr>
        </p:nvSpPr>
        <p:spPr>
          <a:xfrm>
            <a:off x="3028950" y="635636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457950" y="6356362"/>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ea typeface="SimSun" pitchFamily="2" charset="-122"/>
              </a:defRPr>
            </a:lvl1pPr>
          </a:lstStyle>
          <a:p>
            <a:fld id="{87E9DFB3-6BED-4143-973D-18B1FA17E07A}" type="slidenum">
              <a:rPr lang="zh-CN" altLang="en-US"/>
              <a:pPr/>
              <a:t>‹#›</a:t>
            </a:fld>
            <a:endParaRPr lang="zh-CN" altLang="en-US"/>
          </a:p>
        </p:txBody>
      </p:sp>
      <p:sp>
        <p:nvSpPr>
          <p:cNvPr id="7" name="文本框 6"/>
          <p:cNvSpPr txBox="1"/>
          <p:nvPr userDrawn="1"/>
        </p:nvSpPr>
        <p:spPr>
          <a:xfrm>
            <a:off x="3238500" y="2971800"/>
            <a:ext cx="2667000" cy="196208"/>
          </a:xfrm>
          <a:prstGeom prst="rect">
            <a:avLst/>
          </a:prstGeom>
          <a:noFill/>
        </p:spPr>
        <p:txBody>
          <a:bodyPr>
            <a:spAutoFit/>
          </a:bodyPr>
          <a:lstStyle/>
          <a:p>
            <a:pPr defTabSz="342900" eaLnBrk="1" fontAlgn="auto" hangingPunct="1">
              <a:spcBef>
                <a:spcPts val="0"/>
              </a:spcBef>
              <a:spcAft>
                <a:spcPts val="0"/>
              </a:spcAft>
              <a:defRPr/>
            </a:pPr>
            <a:r>
              <a:rPr lang="zh-CN" altLang="en-US" sz="225" i="0" dirty="0">
                <a:solidFill>
                  <a:prstClr val="white">
                    <a:alpha val="0"/>
                  </a:prstClr>
                </a:solidFill>
                <a:latin typeface="微软雅黑" panose="020B0503020204020204" pitchFamily="34" charset="-122"/>
                <a:ea typeface="微软雅黑" panose="020B0503020204020204" pitchFamily="34" charset="-122"/>
                <a:sym typeface="+mn-ea"/>
              </a:rPr>
              <a:t>感谢您下载包图网平台上提供的</a:t>
            </a:r>
            <a:r>
              <a:rPr lang="en-US" altLang="zh-CN" sz="225" i="0" dirty="0">
                <a:solidFill>
                  <a:prstClr val="white">
                    <a:alpha val="0"/>
                  </a:prstClr>
                </a:solidFill>
                <a:latin typeface="微软雅黑" panose="020B0503020204020204" pitchFamily="34" charset="-122"/>
                <a:ea typeface="微软雅黑" panose="020B0503020204020204" pitchFamily="34" charset="-122"/>
                <a:sym typeface="+mn-ea"/>
              </a:rPr>
              <a:t>PPT</a:t>
            </a:r>
            <a:r>
              <a:rPr lang="zh-CN" altLang="en-US" sz="225" i="0" dirty="0">
                <a:solidFill>
                  <a:prstClr val="white">
                    <a:alpha val="0"/>
                  </a:prst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defTabSz="342900" eaLnBrk="1" fontAlgn="auto" hangingPunct="1">
              <a:spcBef>
                <a:spcPts val="0"/>
              </a:spcBef>
              <a:spcAft>
                <a:spcPts val="0"/>
              </a:spcAft>
              <a:defRPr/>
            </a:pPr>
            <a:r>
              <a:rPr lang="en-US" altLang="zh-CN" sz="450" i="0" dirty="0">
                <a:solidFill>
                  <a:prstClr val="white">
                    <a:alpha val="0"/>
                  </a:prstClr>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8034" r:id="rId1"/>
    <p:sldLayoutId id="2147488035" r:id="rId2"/>
    <p:sldLayoutId id="2147488036" r:id="rId3"/>
    <p:sldLayoutId id="2147488037" r:id="rId4"/>
    <p:sldLayoutId id="2147488107" r:id="rId5"/>
    <p:sldLayoutId id="2147488108" r:id="rId6"/>
    <p:sldLayoutId id="2147488038" r:id="rId7"/>
    <p:sldLayoutId id="2147488039" r:id="rId8"/>
    <p:sldLayoutId id="2147488040" r:id="rId9"/>
    <p:sldLayoutId id="2147488041" r:id="rId10"/>
    <p:sldLayoutId id="2147488042" r:id="rId11"/>
    <p:sldLayoutId id="2147488109" r:id="rId12"/>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HLT Society" charset="0"/>
        </a:defRPr>
      </a:lvl2pPr>
      <a:lvl3pPr algn="l" defTabSz="685800" rtl="0" fontAlgn="base">
        <a:lnSpc>
          <a:spcPct val="90000"/>
        </a:lnSpc>
        <a:spcBef>
          <a:spcPct val="0"/>
        </a:spcBef>
        <a:spcAft>
          <a:spcPct val="0"/>
        </a:spcAft>
        <a:defRPr sz="3300">
          <a:solidFill>
            <a:schemeClr val="tx1"/>
          </a:solidFill>
          <a:latin typeface="HLT Society" charset="0"/>
        </a:defRPr>
      </a:lvl3pPr>
      <a:lvl4pPr algn="l" defTabSz="685800" rtl="0" fontAlgn="base">
        <a:lnSpc>
          <a:spcPct val="90000"/>
        </a:lnSpc>
        <a:spcBef>
          <a:spcPct val="0"/>
        </a:spcBef>
        <a:spcAft>
          <a:spcPct val="0"/>
        </a:spcAft>
        <a:defRPr sz="3300">
          <a:solidFill>
            <a:schemeClr val="tx1"/>
          </a:solidFill>
          <a:latin typeface="HLT Society" charset="0"/>
        </a:defRPr>
      </a:lvl4pPr>
      <a:lvl5pPr algn="l" defTabSz="685800" rtl="0" fontAlgn="base">
        <a:lnSpc>
          <a:spcPct val="90000"/>
        </a:lnSpc>
        <a:spcBef>
          <a:spcPct val="0"/>
        </a:spcBef>
        <a:spcAft>
          <a:spcPct val="0"/>
        </a:spcAft>
        <a:defRPr sz="3300">
          <a:solidFill>
            <a:schemeClr val="tx1"/>
          </a:solidFill>
          <a:latin typeface="HLT Society" charset="0"/>
        </a:defRPr>
      </a:lvl5pPr>
      <a:lvl6pPr marL="457200" algn="l" defTabSz="685800" rtl="0" fontAlgn="base">
        <a:lnSpc>
          <a:spcPct val="90000"/>
        </a:lnSpc>
        <a:spcBef>
          <a:spcPct val="0"/>
        </a:spcBef>
        <a:spcAft>
          <a:spcPct val="0"/>
        </a:spcAft>
        <a:defRPr sz="3300">
          <a:solidFill>
            <a:schemeClr val="tx1"/>
          </a:solidFill>
          <a:latin typeface="HLT Society" charset="0"/>
        </a:defRPr>
      </a:lvl6pPr>
      <a:lvl7pPr marL="914400" algn="l" defTabSz="685800" rtl="0" fontAlgn="base">
        <a:lnSpc>
          <a:spcPct val="90000"/>
        </a:lnSpc>
        <a:spcBef>
          <a:spcPct val="0"/>
        </a:spcBef>
        <a:spcAft>
          <a:spcPct val="0"/>
        </a:spcAft>
        <a:defRPr sz="3300">
          <a:solidFill>
            <a:schemeClr val="tx1"/>
          </a:solidFill>
          <a:latin typeface="HLT Society" charset="0"/>
        </a:defRPr>
      </a:lvl7pPr>
      <a:lvl8pPr marL="1371600" algn="l" defTabSz="685800" rtl="0" fontAlgn="base">
        <a:lnSpc>
          <a:spcPct val="90000"/>
        </a:lnSpc>
        <a:spcBef>
          <a:spcPct val="0"/>
        </a:spcBef>
        <a:spcAft>
          <a:spcPct val="0"/>
        </a:spcAft>
        <a:defRPr sz="3300">
          <a:solidFill>
            <a:schemeClr val="tx1"/>
          </a:solidFill>
          <a:latin typeface="HLT Society" charset="0"/>
        </a:defRPr>
      </a:lvl8pPr>
      <a:lvl9pPr marL="1828800" algn="l" defTabSz="685800" rtl="0" fontAlgn="base">
        <a:lnSpc>
          <a:spcPct val="90000"/>
        </a:lnSpc>
        <a:spcBef>
          <a:spcPct val="0"/>
        </a:spcBef>
        <a:spcAft>
          <a:spcPct val="0"/>
        </a:spcAft>
        <a:defRPr sz="3300">
          <a:solidFill>
            <a:schemeClr val="tx1"/>
          </a:solidFill>
          <a:latin typeface="HLT Society" charset="0"/>
        </a:defRPr>
      </a:lvl9pPr>
    </p:titleStyle>
    <p:bodyStyle>
      <a:lvl1pPr marL="171450" indent="-171450" algn="l" defTabSz="685800" rtl="0" fontAlgn="base">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8.xml"/><Relationship Id="rId5" Type="http://schemas.openxmlformats.org/officeDocument/2006/relationships/image" Target="../media/image9.wmf"/><Relationship Id="rId4"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9.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39.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3.xml"/><Relationship Id="rId5" Type="http://schemas.openxmlformats.org/officeDocument/2006/relationships/image" Target="../media/image21.png"/><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0.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0.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3.xml"/><Relationship Id="rId5" Type="http://schemas.openxmlformats.org/officeDocument/2006/relationships/image" Target="../media/image21.png"/><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568008" y="398247"/>
            <a:ext cx="4229100" cy="32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94" tIns="33847" rIns="67694" bIns="33847">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1650" b="1" dirty="0">
                <a:solidFill>
                  <a:srgbClr val="FF0066"/>
                </a:solidFill>
                <a:latin typeface="Times New Roman" pitchFamily="18" charset="0"/>
              </a:rPr>
              <a:t>TRƯỜNG TIỂU HỌC TÂN VIÊN</a:t>
            </a: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04" y="5257800"/>
            <a:ext cx="8572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315937" y="3300418"/>
            <a:ext cx="4604657" cy="86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94" tIns="33847" rIns="67694" bIns="3384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850"/>
              </a:spcBef>
              <a:defRPr/>
            </a:pPr>
            <a:r>
              <a:rPr lang="en-US" sz="187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187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187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7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187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7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187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850"/>
              </a:spcBef>
              <a:defRPr/>
            </a:pPr>
            <a:r>
              <a:rPr lang="en-US" sz="255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255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55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255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55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làm</a:t>
            </a:r>
            <a:r>
              <a:rPr lang="en-US" sz="255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55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văn</a:t>
            </a:r>
            <a:endParaRPr lang="en-US" sz="255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188037" y="2014542"/>
            <a:ext cx="5431963" cy="94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694" tIns="33847" rIns="67694" bIns="3384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defRPr/>
            </a:pPr>
            <a:r>
              <a:rPr lang="en-US" sz="2850"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fontAlgn="base" hangingPunct="1">
              <a:spcAft>
                <a:spcPct val="0"/>
              </a:spcAft>
              <a:defRPr/>
            </a:pPr>
            <a:r>
              <a:rPr lang="en-US" sz="2850"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892883" y="5483971"/>
            <a:ext cx="4027711" cy="62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694" tIns="33847" rIns="67694" bIns="33847">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b="1" i="1" dirty="0" err="1">
                <a:solidFill>
                  <a:srgbClr val="FF0066"/>
                </a:solidFill>
                <a:latin typeface="Times New Roman" pitchFamily="18" charset="0"/>
              </a:rPr>
              <a:t>Giáo</a:t>
            </a:r>
            <a:r>
              <a:rPr lang="en-US" altLang="en-US" b="1" i="1" dirty="0">
                <a:solidFill>
                  <a:srgbClr val="FF0066"/>
                </a:solidFill>
                <a:latin typeface="Times New Roman" pitchFamily="18" charset="0"/>
              </a:rPr>
              <a:t> </a:t>
            </a:r>
            <a:r>
              <a:rPr lang="en-US" altLang="en-US" b="1" i="1" dirty="0" err="1">
                <a:solidFill>
                  <a:srgbClr val="FF0066"/>
                </a:solidFill>
                <a:latin typeface="Times New Roman" pitchFamily="18" charset="0"/>
              </a:rPr>
              <a:t>viên</a:t>
            </a:r>
            <a:r>
              <a:rPr lang="en-US" altLang="en-US" b="1" i="1" dirty="0">
                <a:solidFill>
                  <a:srgbClr val="FF0066"/>
                </a:solidFill>
                <a:latin typeface="Times New Roman" pitchFamily="18" charset="0"/>
              </a:rPr>
              <a:t>: </a:t>
            </a:r>
            <a:r>
              <a:rPr lang="en-US" altLang="en-US" b="1" i="1" dirty="0" err="1">
                <a:solidFill>
                  <a:srgbClr val="FF0066"/>
                </a:solidFill>
                <a:latin typeface="Times New Roman" pitchFamily="18" charset="0"/>
              </a:rPr>
              <a:t>Đỗ</a:t>
            </a:r>
            <a:r>
              <a:rPr lang="en-US" altLang="en-US" b="1" i="1" dirty="0">
                <a:solidFill>
                  <a:srgbClr val="FF0066"/>
                </a:solidFill>
                <a:latin typeface="Times New Roman" pitchFamily="18" charset="0"/>
              </a:rPr>
              <a:t> </a:t>
            </a:r>
            <a:r>
              <a:rPr lang="en-US" altLang="en-US" b="1" i="1" dirty="0" err="1">
                <a:solidFill>
                  <a:srgbClr val="FF0066"/>
                </a:solidFill>
                <a:latin typeface="Times New Roman" pitchFamily="18" charset="0"/>
              </a:rPr>
              <a:t>Thị</a:t>
            </a:r>
            <a:r>
              <a:rPr lang="en-US" altLang="en-US" b="1" i="1" dirty="0">
                <a:solidFill>
                  <a:srgbClr val="FF0066"/>
                </a:solidFill>
                <a:latin typeface="Times New Roman" pitchFamily="18" charset="0"/>
              </a:rPr>
              <a:t> </a:t>
            </a:r>
            <a:r>
              <a:rPr lang="en-US" altLang="en-US" b="1" dirty="0">
                <a:solidFill>
                  <a:srgbClr val="FF0066"/>
                </a:solidFill>
                <a:latin typeface="Times New Roman" pitchFamily="18" charset="0"/>
              </a:rPr>
              <a:t>H</a:t>
            </a:r>
            <a:r>
              <a:rPr lang="en-US" altLang="en-US" b="1" i="1" dirty="0">
                <a:solidFill>
                  <a:srgbClr val="FF0066"/>
                </a:solidFill>
                <a:latin typeface="Times New Roman" pitchFamily="18" charset="0"/>
              </a:rPr>
              <a:t>oài </a:t>
            </a:r>
            <a:r>
              <a:rPr lang="en-US" altLang="en-US" b="1" i="1" dirty="0" err="1">
                <a:solidFill>
                  <a:srgbClr val="FF0066"/>
                </a:solidFill>
                <a:latin typeface="Times New Roman" pitchFamily="18" charset="0"/>
              </a:rPr>
              <a:t>Phương</a:t>
            </a:r>
            <a:endParaRPr lang="en-US" altLang="en-US" b="1" i="1" dirty="0">
              <a:solidFill>
                <a:srgbClr val="FF0066"/>
              </a:solidFill>
              <a:latin typeface="Times New Roman" pitchFamily="18" charset="0"/>
            </a:endParaRPr>
          </a:p>
          <a:p>
            <a:pPr fontAlgn="base">
              <a:spcBef>
                <a:spcPct val="0"/>
              </a:spcBef>
              <a:spcAft>
                <a:spcPct val="0"/>
              </a:spcAft>
            </a:pPr>
            <a:r>
              <a:rPr lang="en-US" altLang="en-US" b="1" i="1" dirty="0" err="1">
                <a:solidFill>
                  <a:srgbClr val="FF0066"/>
                </a:solidFill>
                <a:latin typeface="Times New Roman" pitchFamily="18" charset="0"/>
              </a:rPr>
              <a:t>Lớp</a:t>
            </a:r>
            <a:r>
              <a:rPr lang="en-US" altLang="en-US" b="1" i="1" dirty="0">
                <a:solidFill>
                  <a:srgbClr val="FF0066"/>
                </a:solidFill>
                <a:latin typeface="Times New Roman" pitchFamily="18" charset="0"/>
              </a:rPr>
              <a:t>:  3B</a:t>
            </a: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859" y="4267200"/>
            <a:ext cx="2366282" cy="11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205573" y="327827"/>
            <a:ext cx="1170683" cy="112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814511" y="213717"/>
            <a:ext cx="117514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3421516" y="838200"/>
            <a:ext cx="252208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3" name="Picture 5"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4882" y="4925433"/>
            <a:ext cx="1826402" cy="173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ChangeArrowheads="1"/>
          </p:cNvSpPr>
          <p:nvPr/>
        </p:nvSpPr>
        <p:spPr bwMode="auto">
          <a:xfrm>
            <a:off x="758831" y="3613154"/>
            <a:ext cx="3813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en-US" sz="3300" b="1">
                <a:solidFill>
                  <a:schemeClr val="bg2"/>
                </a:solidFill>
                <a:latin typeface="Times New Roman" pitchFamily="18" charset="0"/>
                <a:cs typeface="Times New Roman" pitchFamily="18" charset="0"/>
              </a:rPr>
              <a:t>-</a:t>
            </a:r>
            <a:endParaRPr lang="en-US" altLang="en-US" sz="3300" b="1">
              <a:solidFill>
                <a:srgbClr val="FF0000"/>
              </a:solidFill>
              <a:latin typeface="Times New Roman" pitchFamily="18" charset="0"/>
              <a:ea typeface="Arial" pitchFamily="34" charset="0"/>
              <a:cs typeface="Times New Roman" pitchFamily="18" charset="0"/>
            </a:endParaRPr>
          </a:p>
        </p:txBody>
      </p:sp>
      <p:sp>
        <p:nvSpPr>
          <p:cNvPr id="103427" name="Rectangle 2"/>
          <p:cNvSpPr>
            <a:spLocks noChangeArrowheads="1"/>
          </p:cNvSpPr>
          <p:nvPr/>
        </p:nvSpPr>
        <p:spPr bwMode="auto">
          <a:xfrm>
            <a:off x="3770319" y="4298962"/>
            <a:ext cx="44656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en-US" sz="3300" b="1">
                <a:solidFill>
                  <a:schemeClr val="bg2"/>
                </a:solidFill>
                <a:latin typeface="Times New Roman" pitchFamily="18" charset="0"/>
                <a:cs typeface="Times New Roman" pitchFamily="18" charset="0"/>
              </a:rPr>
              <a:t>-</a:t>
            </a:r>
            <a:endParaRPr lang="en-US" altLang="en-US" sz="3300" b="1">
              <a:latin typeface="Times New Roman" pitchFamily="18" charset="0"/>
              <a:ea typeface="Arial" pitchFamily="34" charset="0"/>
              <a:cs typeface="Times New Roman" pitchFamily="18" charset="0"/>
            </a:endParaRPr>
          </a:p>
        </p:txBody>
      </p:sp>
      <p:sp>
        <p:nvSpPr>
          <p:cNvPr id="103428" name="Rectangle 3"/>
          <p:cNvSpPr>
            <a:spLocks noChangeArrowheads="1"/>
          </p:cNvSpPr>
          <p:nvPr/>
        </p:nvSpPr>
        <p:spPr bwMode="auto">
          <a:xfrm>
            <a:off x="4357694" y="2851162"/>
            <a:ext cx="32924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en-US" altLang="en-US" sz="3300" b="1">
                <a:solidFill>
                  <a:schemeClr val="bg2"/>
                </a:solidFill>
                <a:latin typeface="Times New Roman" pitchFamily="18" charset="0"/>
                <a:cs typeface="Times New Roman" pitchFamily="18" charset="0"/>
              </a:rPr>
              <a:t>-</a:t>
            </a:r>
            <a:endParaRPr lang="en-US" altLang="en-US" sz="3300" b="1">
              <a:solidFill>
                <a:srgbClr val="FF0000"/>
              </a:solidFill>
              <a:latin typeface="Times New Roman" pitchFamily="18" charset="0"/>
              <a:ea typeface="Arial" pitchFamily="34" charset="0"/>
              <a:cs typeface="Times New Roman" pitchFamily="18" charset="0"/>
            </a:endParaRPr>
          </a:p>
        </p:txBody>
      </p:sp>
      <p:sp>
        <p:nvSpPr>
          <p:cNvPr id="103429" name="Rectangle 4"/>
          <p:cNvSpPr>
            <a:spLocks/>
          </p:cNvSpPr>
          <p:nvPr/>
        </p:nvSpPr>
        <p:spPr bwMode="auto">
          <a:xfrm>
            <a:off x="509588" y="1909775"/>
            <a:ext cx="3040062" cy="2630487"/>
          </a:xfrm>
          <a:custGeom>
            <a:avLst/>
            <a:gdLst>
              <a:gd name="T0" fmla="*/ 0 w 4054112"/>
              <a:gd name="T1" fmla="*/ 0 h 769441"/>
              <a:gd name="T2" fmla="*/ 14692 w 4054112"/>
              <a:gd name="T3" fmla="*/ 0 h 769441"/>
              <a:gd name="T4" fmla="*/ 25539 w 4054112"/>
              <a:gd name="T5" fmla="*/ 0 h 769441"/>
              <a:gd name="T6" fmla="*/ 40231 w 4054112"/>
              <a:gd name="T7" fmla="*/ 0 h 769441"/>
              <a:gd name="T8" fmla="*/ 51080 w 4054112"/>
              <a:gd name="T9" fmla="*/ 0 h 769441"/>
              <a:gd name="T10" fmla="*/ 64810 w 4054112"/>
              <a:gd name="T11" fmla="*/ 0 h 769441"/>
              <a:gd name="T12" fmla="*/ 80463 w 4054112"/>
              <a:gd name="T13" fmla="*/ 0 h 769441"/>
              <a:gd name="T14" fmla="*/ 96116 w 4054112"/>
              <a:gd name="T15" fmla="*/ 0 h 769441"/>
              <a:gd name="T16" fmla="*/ 96116 w 4054112"/>
              <a:gd name="T17" fmla="*/ 2147483646 h 769441"/>
              <a:gd name="T18" fmla="*/ 96116 w 4054112"/>
              <a:gd name="T19" fmla="*/ 2147483646 h 769441"/>
              <a:gd name="T20" fmla="*/ 80463 w 4054112"/>
              <a:gd name="T21" fmla="*/ 2147483646 h 769441"/>
              <a:gd name="T22" fmla="*/ 66733 w 4054112"/>
              <a:gd name="T23" fmla="*/ 2147483646 h 769441"/>
              <a:gd name="T24" fmla="*/ 54924 w 4054112"/>
              <a:gd name="T25" fmla="*/ 2147483646 h 769441"/>
              <a:gd name="T26" fmla="*/ 43115 w 4054112"/>
              <a:gd name="T27" fmla="*/ 2147483646 h 769441"/>
              <a:gd name="T28" fmla="*/ 28423 w 4054112"/>
              <a:gd name="T29" fmla="*/ 2147483646 h 769441"/>
              <a:gd name="T30" fmla="*/ 16614 w 4054112"/>
              <a:gd name="T31" fmla="*/ 2147483646 h 769441"/>
              <a:gd name="T32" fmla="*/ 0 w 4054112"/>
              <a:gd name="T33" fmla="*/ 2147483646 h 769441"/>
              <a:gd name="T34" fmla="*/ 0 w 4054112"/>
              <a:gd name="T35" fmla="*/ 2147483646 h 769441"/>
              <a:gd name="T36" fmla="*/ 0 w 4054112"/>
              <a:gd name="T37" fmla="*/ 0 h 7694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54112"/>
              <a:gd name="T58" fmla="*/ 0 h 769441"/>
              <a:gd name="T59" fmla="*/ 4054112 w 4054112"/>
              <a:gd name="T60" fmla="*/ 769441 h 7694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miter lim="800000"/>
            <a:headEnd/>
            <a:tailEnd/>
          </a:ln>
        </p:spPr>
        <p:txBody>
          <a:bodyPr>
            <a:spAutoFit/>
          </a:bodyPr>
          <a:lstStyle/>
          <a:p>
            <a:pPr algn="ctr" eaLnBrk="1" hangingPunct="1">
              <a:buFont typeface="Arial" pitchFamily="34" charset="0"/>
              <a:buNone/>
            </a:pPr>
            <a:r>
              <a:rPr lang="en-US" altLang="en-US" sz="3300" b="1">
                <a:solidFill>
                  <a:srgbClr val="FF0000"/>
                </a:solidFill>
                <a:latin typeface="Times New Roman" pitchFamily="18" charset="0"/>
                <a:cs typeface="Times New Roman" pitchFamily="18" charset="0"/>
              </a:rPr>
              <a:t>Khăn mùi soa</a:t>
            </a:r>
          </a:p>
          <a:p>
            <a:pPr algn="ctr" eaLnBrk="1" hangingPunct="1">
              <a:buFont typeface="Arial" pitchFamily="34" charset="0"/>
              <a:buNone/>
            </a:pPr>
            <a:endParaRPr lang="en-US" altLang="en-US" sz="3300" b="1">
              <a:solidFill>
                <a:srgbClr val="FF0000"/>
              </a:solidFill>
              <a:latin typeface="Times New Roman" pitchFamily="18" charset="0"/>
              <a:cs typeface="Times New Roman" pitchFamily="18" charset="0"/>
            </a:endParaRPr>
          </a:p>
          <a:p>
            <a:pPr algn="ctr" eaLnBrk="1" hangingPunct="1">
              <a:buFont typeface="Arial" pitchFamily="34" charset="0"/>
              <a:buNone/>
            </a:pPr>
            <a:r>
              <a:rPr lang="en-US" altLang="en-US" sz="3300" b="1">
                <a:latin typeface="Times New Roman" pitchFamily="18" charset="0"/>
                <a:ea typeface="Arial" pitchFamily="34" charset="0"/>
                <a:cs typeface="Times New Roman" pitchFamily="18" charset="0"/>
              </a:rPr>
              <a:t>loại khăn mỏng, nhỏ, bỏ túi để lau mặt, lau tay</a:t>
            </a:r>
          </a:p>
        </p:txBody>
      </p:sp>
      <p:pic>
        <p:nvPicPr>
          <p:cNvPr id="103430" name="图片 29"/>
          <p:cNvPicPr>
            <a:picLocks noChangeAspect="1"/>
          </p:cNvPicPr>
          <p:nvPr/>
        </p:nvPicPr>
        <p:blipFill>
          <a:blip r:embed="rId2">
            <a:extLst>
              <a:ext uri="{28A0092B-C50C-407E-A947-70E740481C1C}">
                <a14:useLocalDpi xmlns:a14="http://schemas.microsoft.com/office/drawing/2010/main" val="0"/>
              </a:ext>
            </a:extLst>
          </a:blip>
          <a:srcRect b="56888"/>
          <a:stretch>
            <a:fillRect/>
          </a:stretch>
        </p:blipFill>
        <p:spPr bwMode="auto">
          <a:xfrm>
            <a:off x="-31750" y="5695962"/>
            <a:ext cx="912495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31927C45-CC38-47FC-9A57-2C3FE3796988}"/>
              </a:ext>
            </a:extLst>
          </p:cNvPr>
          <p:cNvSpPr txBox="1"/>
          <p:nvPr/>
        </p:nvSpPr>
        <p:spPr bwMode="auto">
          <a:xfrm>
            <a:off x="2028826" y="287338"/>
            <a:ext cx="4083050" cy="931862"/>
          </a:xfrm>
          <a:prstGeom prst="rect">
            <a:avLst/>
          </a:prstGeom>
          <a:ln/>
        </p:spPr>
        <p:style>
          <a:lnRef idx="1">
            <a:schemeClr val="accent6"/>
          </a:lnRef>
          <a:fillRef idx="2">
            <a:schemeClr val="accent6"/>
          </a:fillRef>
          <a:effectRef idx="1">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defRPr/>
            </a:pPr>
            <a:r>
              <a:rPr lang="en-US" sz="4000" b="1" dirty="0" err="1">
                <a:solidFill>
                  <a:srgbClr val="2E1700"/>
                </a:solidFill>
                <a:latin typeface="Times New Roman" panose="02020603050405020304" pitchFamily="18" charset="0"/>
              </a:rPr>
              <a:t>Giải</a:t>
            </a:r>
            <a:r>
              <a:rPr lang="en-US" sz="4000" b="1" dirty="0">
                <a:solidFill>
                  <a:srgbClr val="2E1700"/>
                </a:solidFill>
                <a:latin typeface="Times New Roman" panose="02020603050405020304" pitchFamily="18" charset="0"/>
              </a:rPr>
              <a:t> </a:t>
            </a:r>
            <a:r>
              <a:rPr lang="en-US" sz="4000" b="1" dirty="0" err="1">
                <a:solidFill>
                  <a:srgbClr val="2E1700"/>
                </a:solidFill>
                <a:latin typeface="Times New Roman" panose="02020603050405020304" pitchFamily="18" charset="0"/>
              </a:rPr>
              <a:t>nghĩa</a:t>
            </a:r>
            <a:r>
              <a:rPr lang="en-US" sz="4000" b="1" dirty="0">
                <a:solidFill>
                  <a:srgbClr val="2E1700"/>
                </a:solidFill>
                <a:latin typeface="Times New Roman" panose="02020603050405020304" pitchFamily="18" charset="0"/>
              </a:rPr>
              <a:t> </a:t>
            </a:r>
            <a:r>
              <a:rPr lang="en-US" sz="4000" b="1" dirty="0" err="1">
                <a:solidFill>
                  <a:srgbClr val="2E1700"/>
                </a:solidFill>
                <a:latin typeface="Times New Roman" panose="02020603050405020304" pitchFamily="18" charset="0"/>
              </a:rPr>
              <a:t>từ</a:t>
            </a:r>
            <a:endParaRPr lang="en-US" sz="4000" b="1" dirty="0">
              <a:solidFill>
                <a:srgbClr val="2E1700"/>
              </a:solidFill>
              <a:latin typeface="Times New Roman" panose="02020603050405020304" pitchFamily="18" charset="0"/>
            </a:endParaRPr>
          </a:p>
        </p:txBody>
      </p:sp>
      <p:sp>
        <p:nvSpPr>
          <p:cNvPr id="9" name="Down Arrow 8"/>
          <p:cNvSpPr/>
          <p:nvPr/>
        </p:nvSpPr>
        <p:spPr>
          <a:xfrm>
            <a:off x="2028827" y="2460637"/>
            <a:ext cx="131763" cy="600075"/>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6265" name="Picture 4" descr="muis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838" y="1860550"/>
            <a:ext cx="41910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6265"/>
                                        </p:tgtEl>
                                        <p:attrNameLst>
                                          <p:attrName>style.visibility</p:attrName>
                                        </p:attrNameLst>
                                      </p:cBhvr>
                                      <p:to>
                                        <p:strVal val="visible"/>
                                      </p:to>
                                    </p:set>
                                    <p:animEffect transition="in" filter="fade">
                                      <p:cBhvr>
                                        <p:cTn id="14" dur="1000"/>
                                        <p:tgtEl>
                                          <p:spTgt spid="96265"/>
                                        </p:tgtEl>
                                      </p:cBhvr>
                                    </p:animEffect>
                                    <p:anim calcmode="lin" valueType="num">
                                      <p:cBhvr>
                                        <p:cTn id="15" dur="1000" fill="hold"/>
                                        <p:tgtEl>
                                          <p:spTgt spid="96265"/>
                                        </p:tgtEl>
                                        <p:attrNameLst>
                                          <p:attrName>ppt_x</p:attrName>
                                        </p:attrNameLst>
                                      </p:cBhvr>
                                      <p:tavLst>
                                        <p:tav tm="0">
                                          <p:val>
                                            <p:strVal val="#ppt_x"/>
                                          </p:val>
                                        </p:tav>
                                        <p:tav tm="100000">
                                          <p:val>
                                            <p:strVal val="#ppt_x"/>
                                          </p:val>
                                        </p:tav>
                                      </p:tavLst>
                                    </p:anim>
                                    <p:anim calcmode="lin" valueType="num">
                                      <p:cBhvr>
                                        <p:cTn id="16" dur="1000" fill="hold"/>
                                        <p:tgtEl>
                                          <p:spTgt spid="962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1"/>
            <a:ext cx="7924800" cy="4278094"/>
          </a:xfrm>
          <a:prstGeom prst="rect">
            <a:avLst/>
          </a:prstGeom>
        </p:spPr>
        <p:txBody>
          <a:bodyPr>
            <a:spAutoFit/>
          </a:bodyPr>
          <a:lstStyle/>
          <a:p>
            <a:pPr algn="just" eaLnBrk="1" fontAlgn="auto" hangingPunct="1">
              <a:spcBef>
                <a:spcPts val="0"/>
              </a:spcBef>
              <a:spcAft>
                <a:spcPts val="0"/>
              </a:spcAft>
              <a:defRPr/>
            </a:pPr>
            <a:r>
              <a:rPr lang="en-US" sz="3400" i="0" kern="0" dirty="0">
                <a:latin typeface="Times New Roman" panose="02020603050405020304" pitchFamily="18" charset="0"/>
                <a:cs typeface="Times New Roman" panose="02020603050405020304" pitchFamily="18" charset="0"/>
              </a:rPr>
              <a:t>2. </a:t>
            </a:r>
            <a:r>
              <a:rPr lang="en-US" sz="3400" i="0" kern="0" dirty="0" err="1">
                <a:latin typeface="Times New Roman" panose="02020603050405020304" pitchFamily="18" charset="0"/>
                <a:cs typeface="Times New Roman" panose="02020603050405020304" pitchFamily="18" charset="0"/>
              </a:rPr>
              <a:t>Đến</a:t>
            </a:r>
            <a:r>
              <a:rPr lang="en-US" sz="3400" i="0" kern="0" dirty="0">
                <a:latin typeface="Times New Roman" panose="02020603050405020304" pitchFamily="18" charset="0"/>
                <a:cs typeface="Times New Roman" panose="02020603050405020304" pitchFamily="18" charset="0"/>
              </a:rPr>
              <a:t> </a:t>
            </a:r>
            <a:r>
              <a:rPr lang="en-US" sz="3400" i="0" kern="0" dirty="0" err="1">
                <a:latin typeface="Times New Roman" panose="02020603050405020304" pitchFamily="18" charset="0"/>
                <a:cs typeface="Times New Roman" panose="02020603050405020304" pitchFamily="18" charset="0"/>
              </a:rPr>
              <a:t>đây</a:t>
            </a:r>
            <a:r>
              <a:rPr lang="en-US" sz="3400" i="0" kern="0" dirty="0">
                <a:latin typeface="Times New Roman" panose="02020603050405020304" pitchFamily="18" charset="0"/>
                <a:cs typeface="Times New Roman" panose="02020603050405020304" pitchFamily="18" charset="0"/>
              </a:rPr>
              <a:t> </a:t>
            </a:r>
            <a:r>
              <a:rPr lang="en-US" sz="3400" i="0" kern="0" dirty="0" err="1">
                <a:latin typeface="Times New Roman" panose="02020603050405020304" pitchFamily="18" charset="0"/>
                <a:cs typeface="Times New Roman" panose="02020603050405020304" pitchFamily="18" charset="0"/>
              </a:rPr>
              <a:t>tôi</a:t>
            </a:r>
            <a:r>
              <a:rPr lang="en-US" sz="3400" i="0" kern="0" dirty="0">
                <a:latin typeface="Times New Roman" panose="02020603050405020304" pitchFamily="18" charset="0"/>
                <a:cs typeface="Times New Roman" panose="02020603050405020304" pitchFamily="18" charset="0"/>
              </a:rPr>
              <a:t> </a:t>
            </a:r>
            <a:r>
              <a:rPr lang="en-US" sz="3400" i="0" kern="0" dirty="0" err="1">
                <a:latin typeface="Times New Roman" panose="02020603050405020304" pitchFamily="18" charset="0"/>
                <a:cs typeface="Times New Roman" panose="02020603050405020304" pitchFamily="18" charset="0"/>
              </a:rPr>
              <a:t>bỗng</a:t>
            </a:r>
            <a:r>
              <a:rPr lang="en-US" sz="3400" i="0" kern="0" dirty="0">
                <a:latin typeface="Times New Roman" panose="02020603050405020304" pitchFamily="18" charset="0"/>
                <a:cs typeface="Times New Roman" panose="02020603050405020304" pitchFamily="18" charset="0"/>
              </a:rPr>
              <a:t> </a:t>
            </a:r>
            <a:r>
              <a:rPr lang="en-US" sz="3400" i="0" kern="0" dirty="0" err="1">
                <a:latin typeface="Times New Roman" panose="02020603050405020304" pitchFamily="18" charset="0"/>
                <a:cs typeface="Times New Roman" panose="02020603050405020304" pitchFamily="18" charset="0"/>
              </a:rPr>
              <a:t>thấy</a:t>
            </a:r>
            <a:r>
              <a:rPr lang="en-US" sz="3400" i="0" kern="0" dirty="0">
                <a:latin typeface="Times New Roman" panose="02020603050405020304" pitchFamily="18" charset="0"/>
                <a:cs typeface="Times New Roman" panose="02020603050405020304" pitchFamily="18" charset="0"/>
              </a:rPr>
              <a:t> </a:t>
            </a:r>
            <a:r>
              <a:rPr lang="en-US" sz="3400" i="0" kern="0" dirty="0" err="1">
                <a:latin typeface="Times New Roman" panose="02020603050405020304" pitchFamily="18" charset="0"/>
                <a:cs typeface="Times New Roman" panose="02020603050405020304" pitchFamily="18" charset="0"/>
              </a:rPr>
              <a:t>bí</a:t>
            </a:r>
            <a:r>
              <a:rPr lang="en-US" sz="3400" i="0" kern="0" dirty="0">
                <a:latin typeface="Times New Roman" panose="02020603050405020304" pitchFamily="18" charset="0"/>
                <a:cs typeface="Times New Roman" panose="02020603050405020304" pitchFamily="18" charset="0"/>
              </a:rPr>
              <a:t>. </a:t>
            </a:r>
            <a:r>
              <a:rPr lang="en-US" sz="3400" i="0" kern="0" dirty="0" err="1">
                <a:latin typeface="Times New Roman" panose="02020603050405020304" pitchFamily="18" charset="0"/>
                <a:cs typeface="Times New Roman" panose="02020603050405020304" pitchFamily="18" charset="0"/>
              </a:rPr>
              <a:t>Quả</a:t>
            </a:r>
            <a:r>
              <a:rPr lang="en-US" sz="3400" i="0" kern="0" dirty="0">
                <a:latin typeface="Times New Roman" panose="02020603050405020304" pitchFamily="18" charset="0"/>
                <a:cs typeface="Times New Roman" panose="02020603050405020304" pitchFamily="18" charset="0"/>
              </a:rPr>
              <a:t> </a:t>
            </a:r>
            <a:r>
              <a:rPr lang="en-US" sz="3400" i="0" kern="0" dirty="0" err="1">
                <a:latin typeface="Times New Roman" panose="02020603050405020304" pitchFamily="18" charset="0"/>
                <a:cs typeface="Times New Roman" panose="02020603050405020304" pitchFamily="18" charset="0"/>
              </a:rPr>
              <a:t>thật</a:t>
            </a:r>
            <a:r>
              <a:rPr lang="en-US" sz="3400" i="0" kern="0" dirty="0">
                <a:latin typeface="Times New Roman" panose="02020603050405020304" pitchFamily="18" charset="0"/>
                <a:cs typeface="Times New Roman" panose="02020603050405020304" pitchFamily="18" charset="0"/>
              </a:rPr>
              <a:t>, ở </a:t>
            </a:r>
            <a:r>
              <a:rPr lang="en-US" sz="3400" i="0" kern="0" dirty="0" err="1">
                <a:latin typeface="Times New Roman" panose="02020603050405020304" pitchFamily="18" charset="0"/>
                <a:cs typeface="Times New Roman" panose="02020603050405020304" pitchFamily="18" charset="0"/>
              </a:rPr>
              <a:t>nhà</a:t>
            </a:r>
            <a:r>
              <a:rPr lang="en-US" sz="3400" i="0" kern="0" dirty="0">
                <a:latin typeface="Times New Roman" panose="02020603050405020304" pitchFamily="18" charset="0"/>
                <a:cs typeface="Times New Roman" panose="02020603050405020304" pitchFamily="18" charset="0"/>
              </a:rPr>
              <a:t>, </a:t>
            </a:r>
            <a:r>
              <a:rPr lang="en-US" sz="3400" i="0" kern="0" dirty="0" err="1">
                <a:latin typeface="Times New Roman" panose="02020603050405020304" pitchFamily="18" charset="0"/>
                <a:cs typeface="Times New Roman" panose="02020603050405020304" pitchFamily="18" charset="0"/>
              </a:rPr>
              <a:t>mẹ</a:t>
            </a:r>
            <a:r>
              <a:rPr lang="en-US" sz="3400" i="0" kern="0" dirty="0">
                <a:latin typeface="Times New Roman" panose="02020603050405020304" pitchFamily="18" charset="0"/>
                <a:cs typeface="Times New Roman" panose="02020603050405020304" pitchFamily="18" charset="0"/>
              </a:rPr>
              <a:t> </a:t>
            </a:r>
            <a:r>
              <a:rPr lang="en-US" sz="3400" i="0" kern="0" dirty="0" err="1">
                <a:latin typeface="Times New Roman" panose="02020603050405020304" pitchFamily="18" charset="0"/>
                <a:cs typeface="Times New Roman" panose="02020603050405020304" pitchFamily="18" charset="0"/>
              </a:rPr>
              <a:t>thường</a:t>
            </a:r>
            <a:r>
              <a:rPr lang="en-US" sz="3400" i="0" kern="0" dirty="0">
                <a:latin typeface="Times New Roman" panose="02020603050405020304" pitchFamily="18" charset="0"/>
                <a:cs typeface="Times New Roman" panose="02020603050405020304" pitchFamily="18" charset="0"/>
              </a:rPr>
              <a:t> </a:t>
            </a:r>
            <a:r>
              <a:rPr lang="en-US" sz="3400" i="0" kern="0" dirty="0" err="1">
                <a:latin typeface="Times New Roman" panose="02020603050405020304" pitchFamily="18" charset="0"/>
                <a:cs typeface="Times New Roman" panose="02020603050405020304" pitchFamily="18" charset="0"/>
              </a:rPr>
              <a:t>làm</a:t>
            </a:r>
            <a:r>
              <a:rPr lang="en-US" sz="3400" i="0" kern="0" dirty="0">
                <a:latin typeface="Times New Roman" panose="02020603050405020304" pitchFamily="18" charset="0"/>
                <a:cs typeface="Times New Roman" panose="02020603050405020304" pitchFamily="18" charset="0"/>
              </a:rPr>
              <a:t> </a:t>
            </a:r>
            <a:r>
              <a:rPr lang="en-US" sz="3400" i="0" kern="0" dirty="0" err="1">
                <a:latin typeface="Times New Roman" panose="02020603050405020304" pitchFamily="18" charset="0"/>
                <a:cs typeface="Times New Roman" panose="02020603050405020304" pitchFamily="18" charset="0"/>
              </a:rPr>
              <a:t>mọi</a:t>
            </a:r>
            <a:r>
              <a:rPr lang="en-US" sz="3400" i="0" kern="0" dirty="0">
                <a:latin typeface="Times New Roman" panose="02020603050405020304" pitchFamily="18" charset="0"/>
                <a:cs typeface="Times New Roman" panose="02020603050405020304" pitchFamily="18" charset="0"/>
              </a:rPr>
              <a:t> </a:t>
            </a:r>
            <a:r>
              <a:rPr lang="en-US" sz="3400" i="0" kern="0" dirty="0" err="1">
                <a:latin typeface="Times New Roman" panose="02020603050405020304" pitchFamily="18" charset="0"/>
                <a:cs typeface="Times New Roman" panose="02020603050405020304" pitchFamily="18" charset="0"/>
              </a:rPr>
              <a:t>việc</a:t>
            </a:r>
            <a:r>
              <a:rPr lang="en-US" sz="3400" i="0" kern="0" dirty="0">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Thỉnh</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thoảng</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mẹ</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bận</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định</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bảo</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tôi</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giúp</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việc</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này</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việc</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kia</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nhưng</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thấy</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tôi</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đang</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học</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mẹ</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lại</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thôi</a:t>
            </a:r>
            <a:r>
              <a:rPr lang="en-US" sz="3400" i="0" kern="0" dirty="0">
                <a:solidFill>
                  <a:prstClr val="black"/>
                </a:solidFill>
                <a:latin typeface="Times New Roman" panose="02020603050405020304" pitchFamily="18" charset="0"/>
                <a:cs typeface="Times New Roman" panose="02020603050405020304" pitchFamily="18" charset="0"/>
              </a:rPr>
              <a:t>. </a:t>
            </a:r>
          </a:p>
          <a:p>
            <a:pPr algn="just" eaLnBrk="1" fontAlgn="auto" hangingPunct="1">
              <a:spcBef>
                <a:spcPts val="0"/>
              </a:spcBef>
              <a:spcAft>
                <a:spcPts val="0"/>
              </a:spcAft>
              <a:defRPr/>
            </a:pP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Tôi</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nhìn</a:t>
            </a:r>
            <a:r>
              <a:rPr lang="en-US" sz="3400" i="0" kern="0" dirty="0">
                <a:solidFill>
                  <a:prstClr val="black"/>
                </a:solidFill>
                <a:latin typeface="Times New Roman" panose="02020603050405020304" pitchFamily="18" charset="0"/>
                <a:cs typeface="Times New Roman" panose="02020603050405020304" pitchFamily="18" charset="0"/>
              </a:rPr>
              <a:t> sang Liu- xi- a, </a:t>
            </a:r>
            <a:r>
              <a:rPr lang="en-US" sz="3400" i="0" kern="0" dirty="0" err="1">
                <a:solidFill>
                  <a:prstClr val="black"/>
                </a:solidFill>
                <a:latin typeface="Times New Roman" panose="02020603050405020304" pitchFamily="18" charset="0"/>
                <a:cs typeface="Times New Roman" panose="02020603050405020304" pitchFamily="18" charset="0"/>
              </a:rPr>
              <a:t>thấy</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bạn</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ấy</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đang</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viết</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lia</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lịa</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Thế</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là</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tôi</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bỗng</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nhớ</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có</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lần</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tôi</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giặt</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bít</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tất</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của</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mình</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bèn</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viết</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thêm</a:t>
            </a:r>
            <a:r>
              <a:rPr lang="en-US" sz="3400" i="0" kern="0" dirty="0">
                <a:solidFill>
                  <a:prstClr val="black"/>
                </a:solidFill>
                <a:latin typeface="Times New Roman" panose="02020603050405020304" pitchFamily="18" charset="0"/>
                <a:cs typeface="Times New Roman" panose="02020603050405020304" pitchFamily="18" charset="0"/>
              </a:rPr>
              <a:t>: “ </a:t>
            </a:r>
            <a:r>
              <a:rPr lang="en-US" sz="3400" i="0" kern="0" dirty="0" err="1">
                <a:solidFill>
                  <a:prstClr val="black"/>
                </a:solidFill>
                <a:latin typeface="Times New Roman" panose="02020603050405020304" pitchFamily="18" charset="0"/>
                <a:cs typeface="Times New Roman" panose="02020603050405020304" pitchFamily="18" charset="0"/>
              </a:rPr>
              <a:t>Em</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còn</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giặt</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bít</a:t>
            </a:r>
            <a:r>
              <a:rPr lang="en-US" sz="3400" i="0" kern="0" dirty="0">
                <a:solidFill>
                  <a:prstClr val="black"/>
                </a:solidFill>
                <a:latin typeface="Times New Roman" panose="02020603050405020304" pitchFamily="18" charset="0"/>
                <a:cs typeface="Times New Roman" panose="02020603050405020304" pitchFamily="18" charset="0"/>
              </a:rPr>
              <a:t> </a:t>
            </a:r>
            <a:r>
              <a:rPr lang="en-US" sz="3400" i="0" kern="0" dirty="0" err="1">
                <a:solidFill>
                  <a:prstClr val="black"/>
                </a:solidFill>
                <a:latin typeface="Times New Roman" panose="02020603050405020304" pitchFamily="18" charset="0"/>
                <a:cs typeface="Times New Roman" panose="02020603050405020304" pitchFamily="18" charset="0"/>
              </a:rPr>
              <a:t>tất</a:t>
            </a:r>
            <a:r>
              <a:rPr lang="en-US" sz="3400" i="0" kern="0" dirty="0">
                <a:solidFill>
                  <a:prstClr val="black"/>
                </a:solidFill>
                <a:latin typeface="Times New Roman" panose="02020603050405020304" pitchFamily="18" charset="0"/>
                <a:cs typeface="Times New Roman" panose="02020603050405020304" pitchFamily="18" charset="0"/>
              </a:rPr>
              <a:t>”.</a:t>
            </a:r>
          </a:p>
        </p:txBody>
      </p:sp>
      <p:sp>
        <p:nvSpPr>
          <p:cNvPr id="104451" name="Rectangle 2"/>
          <p:cNvSpPr>
            <a:spLocks noChangeArrowheads="1"/>
          </p:cNvSpPr>
          <p:nvPr/>
        </p:nvSpPr>
        <p:spPr bwMode="auto">
          <a:xfrm>
            <a:off x="-627063" y="5937250"/>
            <a:ext cx="3414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4400" b="1">
                <a:solidFill>
                  <a:schemeClr val="bg2"/>
                </a:solidFill>
                <a:latin typeface="Times New Roman" pitchFamily="18" charset="0"/>
                <a:cs typeface="Times New Roman" pitchFamily="18" charset="0"/>
              </a:rPr>
              <a:t>-</a:t>
            </a:r>
            <a:endParaRPr lang="en-US" altLang="en-US" sz="4400" b="1">
              <a:solidFill>
                <a:srgbClr val="FF0000"/>
              </a:solidFill>
              <a:latin typeface="Times New Roman" pitchFamily="18" charset="0"/>
              <a:ea typeface="Arial" pitchFamily="34" charset="0"/>
              <a:cs typeface="Times New Roman" pitchFamily="18" charset="0"/>
            </a:endParaRPr>
          </a:p>
        </p:txBody>
      </p:sp>
      <p:sp>
        <p:nvSpPr>
          <p:cNvPr id="104452" name="Rectangle 3"/>
          <p:cNvSpPr>
            <a:spLocks noChangeArrowheads="1"/>
          </p:cNvSpPr>
          <p:nvPr/>
        </p:nvSpPr>
        <p:spPr bwMode="auto">
          <a:xfrm>
            <a:off x="4170369" y="4922838"/>
            <a:ext cx="29495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4400" b="1">
                <a:solidFill>
                  <a:schemeClr val="bg2"/>
                </a:solidFill>
                <a:latin typeface="Times New Roman" pitchFamily="18" charset="0"/>
                <a:cs typeface="Times New Roman" pitchFamily="18" charset="0"/>
              </a:rPr>
              <a:t>-</a:t>
            </a:r>
            <a:endParaRPr lang="en-US" altLang="en-US" sz="4400" b="1">
              <a:solidFill>
                <a:srgbClr val="FF0000"/>
              </a:solidFill>
              <a:latin typeface="Times New Roman" pitchFamily="18" charset="0"/>
              <a:ea typeface="Arial" pitchFamily="34" charset="0"/>
              <a:cs typeface="Times New Roman" pitchFamily="18" charset="0"/>
            </a:endParaRPr>
          </a:p>
        </p:txBody>
      </p:sp>
      <p:sp>
        <p:nvSpPr>
          <p:cNvPr id="5" name="Rectangle 7"/>
          <p:cNvSpPr>
            <a:spLocks/>
          </p:cNvSpPr>
          <p:nvPr/>
        </p:nvSpPr>
        <p:spPr bwMode="auto">
          <a:xfrm>
            <a:off x="357188" y="5103825"/>
            <a:ext cx="1990725" cy="585787"/>
          </a:xfrm>
          <a:custGeom>
            <a:avLst/>
            <a:gdLst>
              <a:gd name="T0" fmla="*/ 0 w 2965397"/>
              <a:gd name="T1" fmla="*/ 0 h 769441"/>
              <a:gd name="T2" fmla="*/ 3671 w 2965397"/>
              <a:gd name="T3" fmla="*/ 0 h 769441"/>
              <a:gd name="T4" fmla="*/ 6674 w 2965397"/>
              <a:gd name="T5" fmla="*/ 0 h 769441"/>
              <a:gd name="T6" fmla="*/ 9510 w 2965397"/>
              <a:gd name="T7" fmla="*/ 0 h 769441"/>
              <a:gd name="T8" fmla="*/ 12848 w 2965397"/>
              <a:gd name="T9" fmla="*/ 0 h 769441"/>
              <a:gd name="T10" fmla="*/ 16685 w 2965397"/>
              <a:gd name="T11" fmla="*/ 0 h 769441"/>
              <a:gd name="T12" fmla="*/ 16685 w 2965397"/>
              <a:gd name="T13" fmla="*/ 10420 h 769441"/>
              <a:gd name="T14" fmla="*/ 16685 w 2965397"/>
              <a:gd name="T15" fmla="*/ 22169 h 769441"/>
              <a:gd name="T16" fmla="*/ 13181 w 2965397"/>
              <a:gd name="T17" fmla="*/ 22169 h 769441"/>
              <a:gd name="T18" fmla="*/ 10177 w 2965397"/>
              <a:gd name="T19" fmla="*/ 22169 h 769441"/>
              <a:gd name="T20" fmla="*/ 7174 w 2965397"/>
              <a:gd name="T21" fmla="*/ 22169 h 769441"/>
              <a:gd name="T22" fmla="*/ 4172 w 2965397"/>
              <a:gd name="T23" fmla="*/ 22169 h 769441"/>
              <a:gd name="T24" fmla="*/ 0 w 2965397"/>
              <a:gd name="T25" fmla="*/ 22169 h 769441"/>
              <a:gd name="T26" fmla="*/ 0 w 2965397"/>
              <a:gd name="T27" fmla="*/ 10863 h 769441"/>
              <a:gd name="T28" fmla="*/ 0 w 2965397"/>
              <a:gd name="T29" fmla="*/ 0 h 7694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65397"/>
              <a:gd name="T46" fmla="*/ 0 h 769441"/>
              <a:gd name="T47" fmla="*/ 2965397 w 2965397"/>
              <a:gd name="T48" fmla="*/ 769441 h 7694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65397" h="769441" fill="none" extrusionOk="0">
                <a:moveTo>
                  <a:pt x="0" y="0"/>
                </a:moveTo>
                <a:cubicBezTo>
                  <a:pt x="227929" y="-32584"/>
                  <a:pt x="334856" y="74746"/>
                  <a:pt x="652387" y="0"/>
                </a:cubicBezTo>
                <a:cubicBezTo>
                  <a:pt x="969918" y="-74746"/>
                  <a:pt x="1012924" y="11452"/>
                  <a:pt x="1186159" y="0"/>
                </a:cubicBezTo>
                <a:cubicBezTo>
                  <a:pt x="1359394" y="-11452"/>
                  <a:pt x="1536062" y="29555"/>
                  <a:pt x="1690276" y="0"/>
                </a:cubicBezTo>
                <a:cubicBezTo>
                  <a:pt x="1844490" y="-29555"/>
                  <a:pt x="2031990" y="13615"/>
                  <a:pt x="2283356" y="0"/>
                </a:cubicBezTo>
                <a:cubicBezTo>
                  <a:pt x="2534722" y="-13615"/>
                  <a:pt x="2697395" y="0"/>
                  <a:pt x="2965397" y="0"/>
                </a:cubicBezTo>
                <a:cubicBezTo>
                  <a:pt x="2971638" y="169822"/>
                  <a:pt x="2947857" y="191584"/>
                  <a:pt x="2965397" y="361637"/>
                </a:cubicBezTo>
                <a:cubicBezTo>
                  <a:pt x="2982937" y="531690"/>
                  <a:pt x="2952260" y="623091"/>
                  <a:pt x="2965397" y="769441"/>
                </a:cubicBezTo>
                <a:cubicBezTo>
                  <a:pt x="2686373" y="803139"/>
                  <a:pt x="2591001" y="755009"/>
                  <a:pt x="2342664" y="769441"/>
                </a:cubicBezTo>
                <a:cubicBezTo>
                  <a:pt x="2094327" y="783873"/>
                  <a:pt x="1990918" y="712561"/>
                  <a:pt x="1808892" y="769441"/>
                </a:cubicBezTo>
                <a:cubicBezTo>
                  <a:pt x="1626866" y="826321"/>
                  <a:pt x="1424124" y="713195"/>
                  <a:pt x="1275121" y="769441"/>
                </a:cubicBezTo>
                <a:cubicBezTo>
                  <a:pt x="1126118" y="825687"/>
                  <a:pt x="893097" y="749259"/>
                  <a:pt x="741349" y="769441"/>
                </a:cubicBezTo>
                <a:cubicBezTo>
                  <a:pt x="589601" y="789623"/>
                  <a:pt x="160970" y="695306"/>
                  <a:pt x="0" y="769441"/>
                </a:cubicBezTo>
                <a:cubicBezTo>
                  <a:pt x="-24110" y="632102"/>
                  <a:pt x="41656" y="485766"/>
                  <a:pt x="0" y="377026"/>
                </a:cubicBezTo>
                <a:cubicBezTo>
                  <a:pt x="-41656" y="268286"/>
                  <a:pt x="23104" y="114248"/>
                  <a:pt x="0" y="0"/>
                </a:cubicBezTo>
                <a:close/>
              </a:path>
              <a:path w="2965397" h="769441" stroke="0" extrusionOk="0">
                <a:moveTo>
                  <a:pt x="0" y="0"/>
                </a:moveTo>
                <a:cubicBezTo>
                  <a:pt x="214118" y="-26901"/>
                  <a:pt x="424335" y="11379"/>
                  <a:pt x="533771" y="0"/>
                </a:cubicBezTo>
                <a:cubicBezTo>
                  <a:pt x="643207" y="-11379"/>
                  <a:pt x="853318" y="46178"/>
                  <a:pt x="1126851" y="0"/>
                </a:cubicBezTo>
                <a:cubicBezTo>
                  <a:pt x="1400384" y="-46178"/>
                  <a:pt x="1529752" y="708"/>
                  <a:pt x="1749584" y="0"/>
                </a:cubicBezTo>
                <a:cubicBezTo>
                  <a:pt x="1969416" y="-708"/>
                  <a:pt x="2063278" y="6637"/>
                  <a:pt x="2253702" y="0"/>
                </a:cubicBezTo>
                <a:cubicBezTo>
                  <a:pt x="2444126" y="-6637"/>
                  <a:pt x="2792184" y="2882"/>
                  <a:pt x="2965397" y="0"/>
                </a:cubicBezTo>
                <a:cubicBezTo>
                  <a:pt x="3002384" y="97697"/>
                  <a:pt x="2956334" y="277987"/>
                  <a:pt x="2965397" y="400109"/>
                </a:cubicBezTo>
                <a:cubicBezTo>
                  <a:pt x="2974460" y="522231"/>
                  <a:pt x="2921613" y="633112"/>
                  <a:pt x="2965397" y="769441"/>
                </a:cubicBezTo>
                <a:cubicBezTo>
                  <a:pt x="2795083" y="820297"/>
                  <a:pt x="2541477" y="751033"/>
                  <a:pt x="2342664" y="769441"/>
                </a:cubicBezTo>
                <a:cubicBezTo>
                  <a:pt x="2143851" y="787849"/>
                  <a:pt x="1957078" y="716543"/>
                  <a:pt x="1838546" y="769441"/>
                </a:cubicBezTo>
                <a:cubicBezTo>
                  <a:pt x="1720014" y="822339"/>
                  <a:pt x="1481046" y="716723"/>
                  <a:pt x="1334429" y="769441"/>
                </a:cubicBezTo>
                <a:cubicBezTo>
                  <a:pt x="1187812" y="822159"/>
                  <a:pt x="1040848" y="753440"/>
                  <a:pt x="771003" y="769441"/>
                </a:cubicBezTo>
                <a:cubicBezTo>
                  <a:pt x="501158" y="785442"/>
                  <a:pt x="162154" y="717474"/>
                  <a:pt x="0" y="769441"/>
                </a:cubicBezTo>
                <a:cubicBezTo>
                  <a:pt x="-6171" y="639484"/>
                  <a:pt x="4401" y="545834"/>
                  <a:pt x="0" y="377026"/>
                </a:cubicBezTo>
                <a:cubicBezTo>
                  <a:pt x="-4401" y="208218"/>
                  <a:pt x="29965" y="120990"/>
                  <a:pt x="0" y="0"/>
                </a:cubicBezTo>
                <a:close/>
              </a:path>
            </a:pathLst>
          </a:custGeom>
          <a:solidFill>
            <a:schemeClr val="bg1"/>
          </a:solidFill>
          <a:ln w="28575">
            <a:solidFill>
              <a:srgbClr val="6EBA35"/>
            </a:solidFill>
            <a:miter lim="800000"/>
            <a:headEnd/>
            <a:tailEnd/>
          </a:ln>
        </p:spPr>
        <p:txBody>
          <a:bodyPr>
            <a:spAutoFit/>
          </a:bodyPr>
          <a:lstStyle/>
          <a:p>
            <a:pPr algn="ctr" eaLnBrk="1" hangingPunct="1"/>
            <a:r>
              <a:rPr lang="en-US" altLang="en-US" sz="3200" b="1">
                <a:solidFill>
                  <a:srgbClr val="FF0000"/>
                </a:solidFill>
                <a:latin typeface="Times New Roman" pitchFamily="18" charset="0"/>
                <a:cs typeface="Times New Roman" pitchFamily="18" charset="0"/>
              </a:rPr>
              <a:t>Viết lia lịa</a:t>
            </a:r>
            <a:endParaRPr lang="en-US" altLang="en-US" sz="3200" b="1">
              <a:solidFill>
                <a:srgbClr val="FF0000"/>
              </a:solidFill>
              <a:latin typeface="Times New Roman" pitchFamily="18" charset="0"/>
              <a:ea typeface="Arial" pitchFamily="34" charset="0"/>
              <a:cs typeface="Times New Roman" pitchFamily="18" charset="0"/>
            </a:endParaRPr>
          </a:p>
        </p:txBody>
      </p:sp>
      <p:sp>
        <p:nvSpPr>
          <p:cNvPr id="6" name="Rectangle 7"/>
          <p:cNvSpPr>
            <a:spLocks/>
          </p:cNvSpPr>
          <p:nvPr/>
        </p:nvSpPr>
        <p:spPr bwMode="auto">
          <a:xfrm>
            <a:off x="3287715" y="5103825"/>
            <a:ext cx="5018087" cy="585787"/>
          </a:xfrm>
          <a:custGeom>
            <a:avLst/>
            <a:gdLst>
              <a:gd name="T0" fmla="*/ 0 w 2965397"/>
              <a:gd name="T1" fmla="*/ 0 h 769441"/>
              <a:gd name="T2" fmla="*/ 608666671 w 2965397"/>
              <a:gd name="T3" fmla="*/ 0 h 769441"/>
              <a:gd name="T4" fmla="*/ 1106667449 w 2965397"/>
              <a:gd name="T5" fmla="*/ 0 h 769441"/>
              <a:gd name="T6" fmla="*/ 1577001052 w 2965397"/>
              <a:gd name="T7" fmla="*/ 0 h 769441"/>
              <a:gd name="T8" fmla="*/ 2130335256 w 2965397"/>
              <a:gd name="T9" fmla="*/ 0 h 769441"/>
              <a:gd name="T10" fmla="*/ 2147483646 w 2965397"/>
              <a:gd name="T11" fmla="*/ 0 h 769441"/>
              <a:gd name="T12" fmla="*/ 2147483646 w 2965397"/>
              <a:gd name="T13" fmla="*/ 10420 h 769441"/>
              <a:gd name="T14" fmla="*/ 2147483646 w 2965397"/>
              <a:gd name="T15" fmla="*/ 22169 h 769441"/>
              <a:gd name="T16" fmla="*/ 2147483646 w 2965397"/>
              <a:gd name="T17" fmla="*/ 22169 h 769441"/>
              <a:gd name="T18" fmla="*/ 1687667428 w 2965397"/>
              <a:gd name="T19" fmla="*/ 22169 h 769441"/>
              <a:gd name="T20" fmla="*/ 1189667386 w 2965397"/>
              <a:gd name="T21" fmla="*/ 22169 h 769441"/>
              <a:gd name="T22" fmla="*/ 691666877 w 2965397"/>
              <a:gd name="T23" fmla="*/ 22169 h 769441"/>
              <a:gd name="T24" fmla="*/ 0 w 2965397"/>
              <a:gd name="T25" fmla="*/ 22169 h 769441"/>
              <a:gd name="T26" fmla="*/ 0 w 2965397"/>
              <a:gd name="T27" fmla="*/ 10863 h 769441"/>
              <a:gd name="T28" fmla="*/ 0 w 2965397"/>
              <a:gd name="T29" fmla="*/ 0 h 7694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65397"/>
              <a:gd name="T46" fmla="*/ 0 h 769441"/>
              <a:gd name="T47" fmla="*/ 2965397 w 2965397"/>
              <a:gd name="T48" fmla="*/ 769441 h 7694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65397" h="769441" fill="none" extrusionOk="0">
                <a:moveTo>
                  <a:pt x="0" y="0"/>
                </a:moveTo>
                <a:cubicBezTo>
                  <a:pt x="227929" y="-32584"/>
                  <a:pt x="334856" y="74746"/>
                  <a:pt x="652387" y="0"/>
                </a:cubicBezTo>
                <a:cubicBezTo>
                  <a:pt x="969918" y="-74746"/>
                  <a:pt x="1012924" y="11452"/>
                  <a:pt x="1186159" y="0"/>
                </a:cubicBezTo>
                <a:cubicBezTo>
                  <a:pt x="1359394" y="-11452"/>
                  <a:pt x="1536062" y="29555"/>
                  <a:pt x="1690276" y="0"/>
                </a:cubicBezTo>
                <a:cubicBezTo>
                  <a:pt x="1844490" y="-29555"/>
                  <a:pt x="2031990" y="13615"/>
                  <a:pt x="2283356" y="0"/>
                </a:cubicBezTo>
                <a:cubicBezTo>
                  <a:pt x="2534722" y="-13615"/>
                  <a:pt x="2697395" y="0"/>
                  <a:pt x="2965397" y="0"/>
                </a:cubicBezTo>
                <a:cubicBezTo>
                  <a:pt x="2971638" y="169822"/>
                  <a:pt x="2947857" y="191584"/>
                  <a:pt x="2965397" y="361637"/>
                </a:cubicBezTo>
                <a:cubicBezTo>
                  <a:pt x="2982937" y="531690"/>
                  <a:pt x="2952260" y="623091"/>
                  <a:pt x="2965397" y="769441"/>
                </a:cubicBezTo>
                <a:cubicBezTo>
                  <a:pt x="2686373" y="803139"/>
                  <a:pt x="2591001" y="755009"/>
                  <a:pt x="2342664" y="769441"/>
                </a:cubicBezTo>
                <a:cubicBezTo>
                  <a:pt x="2094327" y="783873"/>
                  <a:pt x="1990918" y="712561"/>
                  <a:pt x="1808892" y="769441"/>
                </a:cubicBezTo>
                <a:cubicBezTo>
                  <a:pt x="1626866" y="826321"/>
                  <a:pt x="1424124" y="713195"/>
                  <a:pt x="1275121" y="769441"/>
                </a:cubicBezTo>
                <a:cubicBezTo>
                  <a:pt x="1126118" y="825687"/>
                  <a:pt x="893097" y="749259"/>
                  <a:pt x="741349" y="769441"/>
                </a:cubicBezTo>
                <a:cubicBezTo>
                  <a:pt x="589601" y="789623"/>
                  <a:pt x="160970" y="695306"/>
                  <a:pt x="0" y="769441"/>
                </a:cubicBezTo>
                <a:cubicBezTo>
                  <a:pt x="-24110" y="632102"/>
                  <a:pt x="41656" y="485766"/>
                  <a:pt x="0" y="377026"/>
                </a:cubicBezTo>
                <a:cubicBezTo>
                  <a:pt x="-41656" y="268286"/>
                  <a:pt x="23104" y="114248"/>
                  <a:pt x="0" y="0"/>
                </a:cubicBezTo>
                <a:close/>
              </a:path>
              <a:path w="2965397" h="769441" stroke="0" extrusionOk="0">
                <a:moveTo>
                  <a:pt x="0" y="0"/>
                </a:moveTo>
                <a:cubicBezTo>
                  <a:pt x="214118" y="-26901"/>
                  <a:pt x="424335" y="11379"/>
                  <a:pt x="533771" y="0"/>
                </a:cubicBezTo>
                <a:cubicBezTo>
                  <a:pt x="643207" y="-11379"/>
                  <a:pt x="853318" y="46178"/>
                  <a:pt x="1126851" y="0"/>
                </a:cubicBezTo>
                <a:cubicBezTo>
                  <a:pt x="1400384" y="-46178"/>
                  <a:pt x="1529752" y="708"/>
                  <a:pt x="1749584" y="0"/>
                </a:cubicBezTo>
                <a:cubicBezTo>
                  <a:pt x="1969416" y="-708"/>
                  <a:pt x="2063278" y="6637"/>
                  <a:pt x="2253702" y="0"/>
                </a:cubicBezTo>
                <a:cubicBezTo>
                  <a:pt x="2444126" y="-6637"/>
                  <a:pt x="2792184" y="2882"/>
                  <a:pt x="2965397" y="0"/>
                </a:cubicBezTo>
                <a:cubicBezTo>
                  <a:pt x="3002384" y="97697"/>
                  <a:pt x="2956334" y="277987"/>
                  <a:pt x="2965397" y="400109"/>
                </a:cubicBezTo>
                <a:cubicBezTo>
                  <a:pt x="2974460" y="522231"/>
                  <a:pt x="2921613" y="633112"/>
                  <a:pt x="2965397" y="769441"/>
                </a:cubicBezTo>
                <a:cubicBezTo>
                  <a:pt x="2795083" y="820297"/>
                  <a:pt x="2541477" y="751033"/>
                  <a:pt x="2342664" y="769441"/>
                </a:cubicBezTo>
                <a:cubicBezTo>
                  <a:pt x="2143851" y="787849"/>
                  <a:pt x="1957078" y="716543"/>
                  <a:pt x="1838546" y="769441"/>
                </a:cubicBezTo>
                <a:cubicBezTo>
                  <a:pt x="1720014" y="822339"/>
                  <a:pt x="1481046" y="716723"/>
                  <a:pt x="1334429" y="769441"/>
                </a:cubicBezTo>
                <a:cubicBezTo>
                  <a:pt x="1187812" y="822159"/>
                  <a:pt x="1040848" y="753440"/>
                  <a:pt x="771003" y="769441"/>
                </a:cubicBezTo>
                <a:cubicBezTo>
                  <a:pt x="501158" y="785442"/>
                  <a:pt x="162154" y="717474"/>
                  <a:pt x="0" y="769441"/>
                </a:cubicBezTo>
                <a:cubicBezTo>
                  <a:pt x="-6171" y="639484"/>
                  <a:pt x="4401" y="545834"/>
                  <a:pt x="0" y="377026"/>
                </a:cubicBezTo>
                <a:cubicBezTo>
                  <a:pt x="-4401" y="208218"/>
                  <a:pt x="29965" y="120990"/>
                  <a:pt x="0" y="0"/>
                </a:cubicBezTo>
                <a:close/>
              </a:path>
            </a:pathLst>
          </a:custGeom>
          <a:solidFill>
            <a:schemeClr val="bg1"/>
          </a:solidFill>
          <a:ln w="28575">
            <a:solidFill>
              <a:srgbClr val="6EBA35"/>
            </a:solidFill>
            <a:miter lim="800000"/>
            <a:headEnd/>
            <a:tailEnd/>
          </a:ln>
        </p:spPr>
        <p:txBody>
          <a:bodyPr>
            <a:spAutoFit/>
          </a:bodyPr>
          <a:lstStyle/>
          <a:p>
            <a:pPr eaLnBrk="1" hangingPunct="1"/>
            <a:r>
              <a:rPr lang="en-US" altLang="en-US" sz="3200" b="1">
                <a:latin typeface="Times New Roman" pitchFamily="18" charset="0"/>
                <a:cs typeface="Times New Roman" pitchFamily="18" charset="0"/>
              </a:rPr>
              <a:t>viết rất nhanh và liên tục</a:t>
            </a:r>
            <a:endParaRPr lang="en-US" altLang="en-US" sz="3200" b="1">
              <a:latin typeface="Times New Roman" pitchFamily="18" charset="0"/>
              <a:ea typeface="Arial" pitchFamily="34" charset="0"/>
              <a:cs typeface="Times New Roman" pitchFamily="18" charset="0"/>
            </a:endParaRPr>
          </a:p>
        </p:txBody>
      </p:sp>
      <p:sp>
        <p:nvSpPr>
          <p:cNvPr id="7" name="Right Arrow 6"/>
          <p:cNvSpPr/>
          <p:nvPr/>
        </p:nvSpPr>
        <p:spPr>
          <a:xfrm>
            <a:off x="2422526" y="5322900"/>
            <a:ext cx="836613" cy="147637"/>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685800" y="3505200"/>
            <a:ext cx="1905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1"/>
            <a:ext cx="7848600" cy="4278094"/>
          </a:xfrm>
          <a:prstGeom prst="rect">
            <a:avLst/>
          </a:prstGeom>
        </p:spPr>
        <p:txBody>
          <a:bodyPr>
            <a:spAutoFit/>
          </a:bodyPr>
          <a:lstStyle/>
          <a:p>
            <a:pPr algn="just" eaLnBrk="1" fontAlgn="auto" hangingPunct="1">
              <a:spcBef>
                <a:spcPts val="0"/>
              </a:spcBef>
              <a:spcAft>
                <a:spcPts val="0"/>
              </a:spcAft>
              <a:defRPr/>
            </a:pPr>
            <a:r>
              <a:rPr lang="en-US" sz="3400" i="0" kern="0" dirty="0">
                <a:solidFill>
                  <a:srgbClr val="000000"/>
                </a:solidFill>
                <a:latin typeface="Times New Roman" panose="02020603050405020304" pitchFamily="18" charset="0"/>
                <a:cs typeface="Times New Roman" panose="02020603050405020304" pitchFamily="18" charset="0"/>
              </a:rPr>
              <a:t>3.  </a:t>
            </a:r>
            <a:r>
              <a:rPr lang="en-US" sz="3400" i="0" kern="0" dirty="0" err="1">
                <a:solidFill>
                  <a:srgbClr val="000000"/>
                </a:solidFill>
                <a:latin typeface="Times New Roman" panose="02020603050405020304" pitchFamily="18" charset="0"/>
                <a:cs typeface="Times New Roman" panose="02020603050405020304" pitchFamily="18" charset="0"/>
              </a:rPr>
              <a:t>Nhưng</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chẳng</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lẽ</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lại</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nộp</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một</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bài</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văn</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ngắn</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ngủn</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như</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thế</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này</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Tôi</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nhìn</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xung</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quanh</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mọi</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người</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vẫn</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viết</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Lạ</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thật</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các</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bạn</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viết</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gì</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mà</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nhiều</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thế</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Tôi</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cố</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nghĩ</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rồi</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viết</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tiếp</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Em</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giặt</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cả</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áo</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lót</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áo</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sơ</a:t>
            </a:r>
            <a:r>
              <a:rPr lang="en-US" sz="3400" i="0" kern="0" dirty="0">
                <a:solidFill>
                  <a:srgbClr val="000000"/>
                </a:solidFill>
                <a:latin typeface="Times New Roman" panose="02020603050405020304" pitchFamily="18" charset="0"/>
                <a:cs typeface="Times New Roman" panose="02020603050405020304" pitchFamily="18" charset="0"/>
              </a:rPr>
              <a:t> mi </a:t>
            </a:r>
            <a:r>
              <a:rPr lang="en-US" sz="3400" i="0" kern="0" dirty="0" err="1">
                <a:solidFill>
                  <a:srgbClr val="000000"/>
                </a:solidFill>
                <a:latin typeface="Times New Roman" panose="02020603050405020304" pitchFamily="18" charset="0"/>
                <a:cs typeface="Times New Roman" panose="02020603050405020304" pitchFamily="18" charset="0"/>
              </a:rPr>
              <a:t>và</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quần</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Cuối</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cùng</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tôi</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kết</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thúc</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bài</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văn</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của</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mình</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Em</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muốn</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giúp</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mẹ</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nhiều</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việc</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hơn</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để</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mẹ</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đỡ</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vất</a:t>
            </a:r>
            <a:r>
              <a:rPr lang="en-US" sz="3400" i="0" kern="0" dirty="0">
                <a:solidFill>
                  <a:srgbClr val="000000"/>
                </a:solidFill>
                <a:latin typeface="Times New Roman" panose="02020603050405020304" pitchFamily="18" charset="0"/>
                <a:cs typeface="Times New Roman" panose="02020603050405020304" pitchFamily="18" charset="0"/>
              </a:rPr>
              <a:t> </a:t>
            </a:r>
            <a:r>
              <a:rPr lang="en-US" sz="3400" i="0" kern="0" dirty="0" err="1">
                <a:solidFill>
                  <a:srgbClr val="000000"/>
                </a:solidFill>
                <a:latin typeface="Times New Roman" panose="02020603050405020304" pitchFamily="18" charset="0"/>
                <a:cs typeface="Times New Roman" panose="02020603050405020304" pitchFamily="18" charset="0"/>
              </a:rPr>
              <a:t>vả</a:t>
            </a:r>
            <a:r>
              <a:rPr lang="en-US" sz="3400" i="0" kern="0" dirty="0">
                <a:solidFill>
                  <a:srgbClr val="000000"/>
                </a:solidFill>
                <a:latin typeface="Times New Roman" panose="02020603050405020304" pitchFamily="18" charset="0"/>
                <a:cs typeface="Times New Roman" panose="02020603050405020304" pitchFamily="18" charset="0"/>
              </a:rPr>
              <a:t>.”</a:t>
            </a:r>
          </a:p>
        </p:txBody>
      </p:sp>
      <p:sp>
        <p:nvSpPr>
          <p:cNvPr id="105475" name="Rectangle 2"/>
          <p:cNvSpPr>
            <a:spLocks noChangeArrowheads="1"/>
          </p:cNvSpPr>
          <p:nvPr/>
        </p:nvSpPr>
        <p:spPr bwMode="auto">
          <a:xfrm>
            <a:off x="1012831" y="3675063"/>
            <a:ext cx="50831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4400" b="1">
                <a:solidFill>
                  <a:schemeClr val="bg2"/>
                </a:solidFill>
                <a:latin typeface="Times New Roman" pitchFamily="18" charset="0"/>
                <a:cs typeface="Times New Roman" pitchFamily="18" charset="0"/>
              </a:rPr>
              <a:t>-</a:t>
            </a:r>
            <a:endParaRPr lang="en-US" altLang="en-US" sz="4400" b="1">
              <a:solidFill>
                <a:srgbClr val="FF0000"/>
              </a:solidFill>
              <a:latin typeface="Times New Roman" pitchFamily="18" charset="0"/>
              <a:ea typeface="Arial" pitchFamily="34" charset="0"/>
              <a:cs typeface="Times New Roman" pitchFamily="18" charset="0"/>
            </a:endParaRPr>
          </a:p>
        </p:txBody>
      </p:sp>
      <p:sp>
        <p:nvSpPr>
          <p:cNvPr id="105476" name="Rectangle 3"/>
          <p:cNvSpPr>
            <a:spLocks noChangeArrowheads="1"/>
          </p:cNvSpPr>
          <p:nvPr/>
        </p:nvSpPr>
        <p:spPr bwMode="auto">
          <a:xfrm>
            <a:off x="5810250" y="2659075"/>
            <a:ext cx="43894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4400" b="1">
                <a:solidFill>
                  <a:schemeClr val="bg2"/>
                </a:solidFill>
                <a:latin typeface="Times New Roman" pitchFamily="18" charset="0"/>
                <a:cs typeface="Times New Roman" pitchFamily="18" charset="0"/>
              </a:rPr>
              <a:t>-</a:t>
            </a:r>
            <a:endParaRPr lang="en-US" altLang="en-US" sz="4400" b="1">
              <a:solidFill>
                <a:srgbClr val="FF0000"/>
              </a:solidFill>
              <a:latin typeface="Times New Roman" pitchFamily="18" charset="0"/>
              <a:ea typeface="Arial" pitchFamily="34" charset="0"/>
              <a:cs typeface="Times New Roman" pitchFamily="18" charset="0"/>
            </a:endParaRPr>
          </a:p>
        </p:txBody>
      </p:sp>
      <p:sp>
        <p:nvSpPr>
          <p:cNvPr id="9" name="Rectangle 7"/>
          <p:cNvSpPr>
            <a:spLocks/>
          </p:cNvSpPr>
          <p:nvPr/>
        </p:nvSpPr>
        <p:spPr bwMode="auto">
          <a:xfrm>
            <a:off x="771526" y="4975213"/>
            <a:ext cx="2119312" cy="585788"/>
          </a:xfrm>
          <a:custGeom>
            <a:avLst/>
            <a:gdLst>
              <a:gd name="T0" fmla="*/ 0 w 2965397"/>
              <a:gd name="T1" fmla="*/ 0 h 769441"/>
              <a:gd name="T2" fmla="*/ 8280 w 2965397"/>
              <a:gd name="T3" fmla="*/ 0 h 769441"/>
              <a:gd name="T4" fmla="*/ 15054 w 2965397"/>
              <a:gd name="T5" fmla="*/ 0 h 769441"/>
              <a:gd name="T6" fmla="*/ 21453 w 2965397"/>
              <a:gd name="T7" fmla="*/ 0 h 769441"/>
              <a:gd name="T8" fmla="*/ 28979 w 2965397"/>
              <a:gd name="T9" fmla="*/ 0 h 769441"/>
              <a:gd name="T10" fmla="*/ 37636 w 2965397"/>
              <a:gd name="T11" fmla="*/ 0 h 769441"/>
              <a:gd name="T12" fmla="*/ 37636 w 2965397"/>
              <a:gd name="T13" fmla="*/ 10420 h 769441"/>
              <a:gd name="T14" fmla="*/ 37636 w 2965397"/>
              <a:gd name="T15" fmla="*/ 22170 h 769441"/>
              <a:gd name="T16" fmla="*/ 29732 w 2965397"/>
              <a:gd name="T17" fmla="*/ 22170 h 769441"/>
              <a:gd name="T18" fmla="*/ 22958 w 2965397"/>
              <a:gd name="T19" fmla="*/ 22170 h 769441"/>
              <a:gd name="T20" fmla="*/ 16183 w 2965397"/>
              <a:gd name="T21" fmla="*/ 22170 h 769441"/>
              <a:gd name="T22" fmla="*/ 9409 w 2965397"/>
              <a:gd name="T23" fmla="*/ 22170 h 769441"/>
              <a:gd name="T24" fmla="*/ 0 w 2965397"/>
              <a:gd name="T25" fmla="*/ 22170 h 769441"/>
              <a:gd name="T26" fmla="*/ 0 w 2965397"/>
              <a:gd name="T27" fmla="*/ 10863 h 769441"/>
              <a:gd name="T28" fmla="*/ 0 w 2965397"/>
              <a:gd name="T29" fmla="*/ 0 h 7694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65397"/>
              <a:gd name="T46" fmla="*/ 0 h 769441"/>
              <a:gd name="T47" fmla="*/ 2965397 w 2965397"/>
              <a:gd name="T48" fmla="*/ 769441 h 7694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65397" h="769441" fill="none" extrusionOk="0">
                <a:moveTo>
                  <a:pt x="0" y="0"/>
                </a:moveTo>
                <a:cubicBezTo>
                  <a:pt x="227929" y="-32584"/>
                  <a:pt x="334856" y="74746"/>
                  <a:pt x="652387" y="0"/>
                </a:cubicBezTo>
                <a:cubicBezTo>
                  <a:pt x="969918" y="-74746"/>
                  <a:pt x="1012924" y="11452"/>
                  <a:pt x="1186159" y="0"/>
                </a:cubicBezTo>
                <a:cubicBezTo>
                  <a:pt x="1359394" y="-11452"/>
                  <a:pt x="1536062" y="29555"/>
                  <a:pt x="1690276" y="0"/>
                </a:cubicBezTo>
                <a:cubicBezTo>
                  <a:pt x="1844490" y="-29555"/>
                  <a:pt x="2031990" y="13615"/>
                  <a:pt x="2283356" y="0"/>
                </a:cubicBezTo>
                <a:cubicBezTo>
                  <a:pt x="2534722" y="-13615"/>
                  <a:pt x="2697395" y="0"/>
                  <a:pt x="2965397" y="0"/>
                </a:cubicBezTo>
                <a:cubicBezTo>
                  <a:pt x="2971638" y="169822"/>
                  <a:pt x="2947857" y="191584"/>
                  <a:pt x="2965397" y="361637"/>
                </a:cubicBezTo>
                <a:cubicBezTo>
                  <a:pt x="2982937" y="531690"/>
                  <a:pt x="2952260" y="623091"/>
                  <a:pt x="2965397" y="769441"/>
                </a:cubicBezTo>
                <a:cubicBezTo>
                  <a:pt x="2686373" y="803139"/>
                  <a:pt x="2591001" y="755009"/>
                  <a:pt x="2342664" y="769441"/>
                </a:cubicBezTo>
                <a:cubicBezTo>
                  <a:pt x="2094327" y="783873"/>
                  <a:pt x="1990918" y="712561"/>
                  <a:pt x="1808892" y="769441"/>
                </a:cubicBezTo>
                <a:cubicBezTo>
                  <a:pt x="1626866" y="826321"/>
                  <a:pt x="1424124" y="713195"/>
                  <a:pt x="1275121" y="769441"/>
                </a:cubicBezTo>
                <a:cubicBezTo>
                  <a:pt x="1126118" y="825687"/>
                  <a:pt x="893097" y="749259"/>
                  <a:pt x="741349" y="769441"/>
                </a:cubicBezTo>
                <a:cubicBezTo>
                  <a:pt x="589601" y="789623"/>
                  <a:pt x="160970" y="695306"/>
                  <a:pt x="0" y="769441"/>
                </a:cubicBezTo>
                <a:cubicBezTo>
                  <a:pt x="-24110" y="632102"/>
                  <a:pt x="41656" y="485766"/>
                  <a:pt x="0" y="377026"/>
                </a:cubicBezTo>
                <a:cubicBezTo>
                  <a:pt x="-41656" y="268286"/>
                  <a:pt x="23104" y="114248"/>
                  <a:pt x="0" y="0"/>
                </a:cubicBezTo>
                <a:close/>
              </a:path>
              <a:path w="2965397" h="769441" stroke="0" extrusionOk="0">
                <a:moveTo>
                  <a:pt x="0" y="0"/>
                </a:moveTo>
                <a:cubicBezTo>
                  <a:pt x="214118" y="-26901"/>
                  <a:pt x="424335" y="11379"/>
                  <a:pt x="533771" y="0"/>
                </a:cubicBezTo>
                <a:cubicBezTo>
                  <a:pt x="643207" y="-11379"/>
                  <a:pt x="853318" y="46178"/>
                  <a:pt x="1126851" y="0"/>
                </a:cubicBezTo>
                <a:cubicBezTo>
                  <a:pt x="1400384" y="-46178"/>
                  <a:pt x="1529752" y="708"/>
                  <a:pt x="1749584" y="0"/>
                </a:cubicBezTo>
                <a:cubicBezTo>
                  <a:pt x="1969416" y="-708"/>
                  <a:pt x="2063278" y="6637"/>
                  <a:pt x="2253702" y="0"/>
                </a:cubicBezTo>
                <a:cubicBezTo>
                  <a:pt x="2444126" y="-6637"/>
                  <a:pt x="2792184" y="2882"/>
                  <a:pt x="2965397" y="0"/>
                </a:cubicBezTo>
                <a:cubicBezTo>
                  <a:pt x="3002384" y="97697"/>
                  <a:pt x="2956334" y="277987"/>
                  <a:pt x="2965397" y="400109"/>
                </a:cubicBezTo>
                <a:cubicBezTo>
                  <a:pt x="2974460" y="522231"/>
                  <a:pt x="2921613" y="633112"/>
                  <a:pt x="2965397" y="769441"/>
                </a:cubicBezTo>
                <a:cubicBezTo>
                  <a:pt x="2795083" y="820297"/>
                  <a:pt x="2541477" y="751033"/>
                  <a:pt x="2342664" y="769441"/>
                </a:cubicBezTo>
                <a:cubicBezTo>
                  <a:pt x="2143851" y="787849"/>
                  <a:pt x="1957078" y="716543"/>
                  <a:pt x="1838546" y="769441"/>
                </a:cubicBezTo>
                <a:cubicBezTo>
                  <a:pt x="1720014" y="822339"/>
                  <a:pt x="1481046" y="716723"/>
                  <a:pt x="1334429" y="769441"/>
                </a:cubicBezTo>
                <a:cubicBezTo>
                  <a:pt x="1187812" y="822159"/>
                  <a:pt x="1040848" y="753440"/>
                  <a:pt x="771003" y="769441"/>
                </a:cubicBezTo>
                <a:cubicBezTo>
                  <a:pt x="501158" y="785442"/>
                  <a:pt x="162154" y="717474"/>
                  <a:pt x="0" y="769441"/>
                </a:cubicBezTo>
                <a:cubicBezTo>
                  <a:pt x="-6171" y="639484"/>
                  <a:pt x="4401" y="545834"/>
                  <a:pt x="0" y="377026"/>
                </a:cubicBezTo>
                <a:cubicBezTo>
                  <a:pt x="-4401" y="208218"/>
                  <a:pt x="29965" y="120990"/>
                  <a:pt x="0" y="0"/>
                </a:cubicBezTo>
                <a:close/>
              </a:path>
            </a:pathLst>
          </a:custGeom>
          <a:solidFill>
            <a:schemeClr val="bg1"/>
          </a:solidFill>
          <a:ln w="28575">
            <a:solidFill>
              <a:srgbClr val="6EBA35"/>
            </a:solidFill>
            <a:miter lim="800000"/>
            <a:headEnd/>
            <a:tailEnd/>
          </a:ln>
        </p:spPr>
        <p:txBody>
          <a:bodyPr>
            <a:spAutoFit/>
          </a:bodyPr>
          <a:lstStyle/>
          <a:p>
            <a:pPr algn="ctr" eaLnBrk="1" hangingPunct="1"/>
            <a:r>
              <a:rPr lang="en-US" altLang="en-US" sz="3200" b="1">
                <a:solidFill>
                  <a:srgbClr val="FF0000"/>
                </a:solidFill>
                <a:latin typeface="Times New Roman" pitchFamily="18" charset="0"/>
                <a:cs typeface="Times New Roman" pitchFamily="18" charset="0"/>
              </a:rPr>
              <a:t>Ngắn ngủn</a:t>
            </a:r>
            <a:endParaRPr lang="en-US" altLang="en-US" sz="3200" b="1">
              <a:solidFill>
                <a:srgbClr val="FF0000"/>
              </a:solidFill>
              <a:latin typeface="Times New Roman" pitchFamily="18" charset="0"/>
              <a:ea typeface="Arial" pitchFamily="34" charset="0"/>
              <a:cs typeface="Times New Roman" pitchFamily="18" charset="0"/>
            </a:endParaRPr>
          </a:p>
        </p:txBody>
      </p:sp>
      <p:sp>
        <p:nvSpPr>
          <p:cNvPr id="10" name="Right Arrow 9"/>
          <p:cNvSpPr/>
          <p:nvPr/>
        </p:nvSpPr>
        <p:spPr>
          <a:xfrm>
            <a:off x="3051176" y="5164126"/>
            <a:ext cx="836612" cy="14605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7"/>
          <p:cNvSpPr>
            <a:spLocks/>
          </p:cNvSpPr>
          <p:nvPr/>
        </p:nvSpPr>
        <p:spPr bwMode="auto">
          <a:xfrm>
            <a:off x="4048125" y="4995863"/>
            <a:ext cx="3524250" cy="585787"/>
          </a:xfrm>
          <a:custGeom>
            <a:avLst/>
            <a:gdLst>
              <a:gd name="T0" fmla="*/ 0 w 2965397"/>
              <a:gd name="T1" fmla="*/ 0 h 769441"/>
              <a:gd name="T2" fmla="*/ 6155102 w 2965397"/>
              <a:gd name="T3" fmla="*/ 0 h 769441"/>
              <a:gd name="T4" fmla="*/ 11191105 w 2965397"/>
              <a:gd name="T5" fmla="*/ 0 h 769441"/>
              <a:gd name="T6" fmla="*/ 15947323 w 2965397"/>
              <a:gd name="T7" fmla="*/ 0 h 769441"/>
              <a:gd name="T8" fmla="*/ 21542874 w 2965397"/>
              <a:gd name="T9" fmla="*/ 0 h 769441"/>
              <a:gd name="T10" fmla="*/ 27977760 w 2965397"/>
              <a:gd name="T11" fmla="*/ 0 h 769441"/>
              <a:gd name="T12" fmla="*/ 27977760 w 2965397"/>
              <a:gd name="T13" fmla="*/ 10420 h 769441"/>
              <a:gd name="T14" fmla="*/ 27977760 w 2965397"/>
              <a:gd name="T15" fmla="*/ 22169 h 769441"/>
              <a:gd name="T16" fmla="*/ 22102426 w 2965397"/>
              <a:gd name="T17" fmla="*/ 22169 h 769441"/>
              <a:gd name="T18" fmla="*/ 17066436 w 2965397"/>
              <a:gd name="T19" fmla="*/ 22169 h 769441"/>
              <a:gd name="T20" fmla="*/ 12030435 w 2965397"/>
              <a:gd name="T21" fmla="*/ 22169 h 769441"/>
              <a:gd name="T22" fmla="*/ 6994433 w 2965397"/>
              <a:gd name="T23" fmla="*/ 22169 h 769441"/>
              <a:gd name="T24" fmla="*/ 0 w 2965397"/>
              <a:gd name="T25" fmla="*/ 22169 h 769441"/>
              <a:gd name="T26" fmla="*/ 0 w 2965397"/>
              <a:gd name="T27" fmla="*/ 10863 h 769441"/>
              <a:gd name="T28" fmla="*/ 0 w 2965397"/>
              <a:gd name="T29" fmla="*/ 0 h 7694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65397"/>
              <a:gd name="T46" fmla="*/ 0 h 769441"/>
              <a:gd name="T47" fmla="*/ 2965397 w 2965397"/>
              <a:gd name="T48" fmla="*/ 769441 h 7694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65397" h="769441" fill="none" extrusionOk="0">
                <a:moveTo>
                  <a:pt x="0" y="0"/>
                </a:moveTo>
                <a:cubicBezTo>
                  <a:pt x="227929" y="-32584"/>
                  <a:pt x="334856" y="74746"/>
                  <a:pt x="652387" y="0"/>
                </a:cubicBezTo>
                <a:cubicBezTo>
                  <a:pt x="969918" y="-74746"/>
                  <a:pt x="1012924" y="11452"/>
                  <a:pt x="1186159" y="0"/>
                </a:cubicBezTo>
                <a:cubicBezTo>
                  <a:pt x="1359394" y="-11452"/>
                  <a:pt x="1536062" y="29555"/>
                  <a:pt x="1690276" y="0"/>
                </a:cubicBezTo>
                <a:cubicBezTo>
                  <a:pt x="1844490" y="-29555"/>
                  <a:pt x="2031990" y="13615"/>
                  <a:pt x="2283356" y="0"/>
                </a:cubicBezTo>
                <a:cubicBezTo>
                  <a:pt x="2534722" y="-13615"/>
                  <a:pt x="2697395" y="0"/>
                  <a:pt x="2965397" y="0"/>
                </a:cubicBezTo>
                <a:cubicBezTo>
                  <a:pt x="2971638" y="169822"/>
                  <a:pt x="2947857" y="191584"/>
                  <a:pt x="2965397" y="361637"/>
                </a:cubicBezTo>
                <a:cubicBezTo>
                  <a:pt x="2982937" y="531690"/>
                  <a:pt x="2952260" y="623091"/>
                  <a:pt x="2965397" y="769441"/>
                </a:cubicBezTo>
                <a:cubicBezTo>
                  <a:pt x="2686373" y="803139"/>
                  <a:pt x="2591001" y="755009"/>
                  <a:pt x="2342664" y="769441"/>
                </a:cubicBezTo>
                <a:cubicBezTo>
                  <a:pt x="2094327" y="783873"/>
                  <a:pt x="1990918" y="712561"/>
                  <a:pt x="1808892" y="769441"/>
                </a:cubicBezTo>
                <a:cubicBezTo>
                  <a:pt x="1626866" y="826321"/>
                  <a:pt x="1424124" y="713195"/>
                  <a:pt x="1275121" y="769441"/>
                </a:cubicBezTo>
                <a:cubicBezTo>
                  <a:pt x="1126118" y="825687"/>
                  <a:pt x="893097" y="749259"/>
                  <a:pt x="741349" y="769441"/>
                </a:cubicBezTo>
                <a:cubicBezTo>
                  <a:pt x="589601" y="789623"/>
                  <a:pt x="160970" y="695306"/>
                  <a:pt x="0" y="769441"/>
                </a:cubicBezTo>
                <a:cubicBezTo>
                  <a:pt x="-24110" y="632102"/>
                  <a:pt x="41656" y="485766"/>
                  <a:pt x="0" y="377026"/>
                </a:cubicBezTo>
                <a:cubicBezTo>
                  <a:pt x="-41656" y="268286"/>
                  <a:pt x="23104" y="114248"/>
                  <a:pt x="0" y="0"/>
                </a:cubicBezTo>
                <a:close/>
              </a:path>
              <a:path w="2965397" h="769441" stroke="0" extrusionOk="0">
                <a:moveTo>
                  <a:pt x="0" y="0"/>
                </a:moveTo>
                <a:cubicBezTo>
                  <a:pt x="214118" y="-26901"/>
                  <a:pt x="424335" y="11379"/>
                  <a:pt x="533771" y="0"/>
                </a:cubicBezTo>
                <a:cubicBezTo>
                  <a:pt x="643207" y="-11379"/>
                  <a:pt x="853318" y="46178"/>
                  <a:pt x="1126851" y="0"/>
                </a:cubicBezTo>
                <a:cubicBezTo>
                  <a:pt x="1400384" y="-46178"/>
                  <a:pt x="1529752" y="708"/>
                  <a:pt x="1749584" y="0"/>
                </a:cubicBezTo>
                <a:cubicBezTo>
                  <a:pt x="1969416" y="-708"/>
                  <a:pt x="2063278" y="6637"/>
                  <a:pt x="2253702" y="0"/>
                </a:cubicBezTo>
                <a:cubicBezTo>
                  <a:pt x="2444126" y="-6637"/>
                  <a:pt x="2792184" y="2882"/>
                  <a:pt x="2965397" y="0"/>
                </a:cubicBezTo>
                <a:cubicBezTo>
                  <a:pt x="3002384" y="97697"/>
                  <a:pt x="2956334" y="277987"/>
                  <a:pt x="2965397" y="400109"/>
                </a:cubicBezTo>
                <a:cubicBezTo>
                  <a:pt x="2974460" y="522231"/>
                  <a:pt x="2921613" y="633112"/>
                  <a:pt x="2965397" y="769441"/>
                </a:cubicBezTo>
                <a:cubicBezTo>
                  <a:pt x="2795083" y="820297"/>
                  <a:pt x="2541477" y="751033"/>
                  <a:pt x="2342664" y="769441"/>
                </a:cubicBezTo>
                <a:cubicBezTo>
                  <a:pt x="2143851" y="787849"/>
                  <a:pt x="1957078" y="716543"/>
                  <a:pt x="1838546" y="769441"/>
                </a:cubicBezTo>
                <a:cubicBezTo>
                  <a:pt x="1720014" y="822339"/>
                  <a:pt x="1481046" y="716723"/>
                  <a:pt x="1334429" y="769441"/>
                </a:cubicBezTo>
                <a:cubicBezTo>
                  <a:pt x="1187812" y="822159"/>
                  <a:pt x="1040848" y="753440"/>
                  <a:pt x="771003" y="769441"/>
                </a:cubicBezTo>
                <a:cubicBezTo>
                  <a:pt x="501158" y="785442"/>
                  <a:pt x="162154" y="717474"/>
                  <a:pt x="0" y="769441"/>
                </a:cubicBezTo>
                <a:cubicBezTo>
                  <a:pt x="-6171" y="639484"/>
                  <a:pt x="4401" y="545834"/>
                  <a:pt x="0" y="377026"/>
                </a:cubicBezTo>
                <a:cubicBezTo>
                  <a:pt x="-4401" y="208218"/>
                  <a:pt x="29965" y="120990"/>
                  <a:pt x="0" y="0"/>
                </a:cubicBezTo>
                <a:close/>
              </a:path>
            </a:pathLst>
          </a:custGeom>
          <a:solidFill>
            <a:schemeClr val="bg1"/>
          </a:solidFill>
          <a:ln w="28575">
            <a:solidFill>
              <a:srgbClr val="6EBA35"/>
            </a:solidFill>
            <a:miter lim="800000"/>
            <a:headEnd/>
            <a:tailEnd/>
          </a:ln>
        </p:spPr>
        <p:txBody>
          <a:bodyPr>
            <a:spAutoFit/>
          </a:bodyPr>
          <a:lstStyle/>
          <a:p>
            <a:pPr eaLnBrk="1" hangingPunct="1"/>
            <a:r>
              <a:rPr lang="en-US" altLang="en-US" sz="3200" b="1">
                <a:latin typeface="Times New Roman" pitchFamily="18" charset="0"/>
                <a:cs typeface="Times New Roman" pitchFamily="18" charset="0"/>
              </a:rPr>
              <a:t>rất ngắn (có ý chê)</a:t>
            </a:r>
            <a:endParaRPr lang="en-US" altLang="en-US" sz="3200" b="1">
              <a:latin typeface="Times New Roman" pitchFamily="18" charset="0"/>
              <a:ea typeface="Arial" pitchFamily="34" charset="0"/>
              <a:cs typeface="Times New Roman" pitchFamily="18" charset="0"/>
            </a:endParaRPr>
          </a:p>
        </p:txBody>
      </p:sp>
      <p:sp>
        <p:nvSpPr>
          <p:cNvPr id="105481" name="TextBox 2"/>
          <p:cNvSpPr txBox="1">
            <a:spLocks noChangeArrowheads="1"/>
          </p:cNvSpPr>
          <p:nvPr/>
        </p:nvSpPr>
        <p:spPr bwMode="auto">
          <a:xfrm>
            <a:off x="10199694" y="24384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endParaRPr lang="en-US" altLang="en-US"/>
          </a:p>
        </p:txBody>
      </p:sp>
      <p:cxnSp>
        <p:nvCxnSpPr>
          <p:cNvPr id="12" name="Straight Connector 11"/>
          <p:cNvCxnSpPr/>
          <p:nvPr/>
        </p:nvCxnSpPr>
        <p:spPr>
          <a:xfrm>
            <a:off x="596901" y="1371600"/>
            <a:ext cx="1974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7924800" cy="3970318"/>
          </a:xfrm>
          <a:prstGeom prst="rect">
            <a:avLst/>
          </a:prstGeom>
        </p:spPr>
        <p:txBody>
          <a:bodyPr>
            <a:spAutoFit/>
          </a:bodyPr>
          <a:lstStyle/>
          <a:p>
            <a:pPr algn="just" eaLnBrk="1" fontAlgn="auto" hangingPunct="1">
              <a:spcBef>
                <a:spcPts val="0"/>
              </a:spcBef>
              <a:spcAft>
                <a:spcPts val="0"/>
              </a:spcAft>
              <a:defRPr/>
            </a:pPr>
            <a:r>
              <a:rPr lang="en-US" sz="3600" i="0" kern="0" dirty="0">
                <a:latin typeface="Times New Roman" panose="02020603050405020304" pitchFamily="18" charset="0"/>
                <a:cs typeface="Times New Roman" panose="02020603050405020304" pitchFamily="18" charset="0"/>
              </a:rPr>
              <a:t>4.   </a:t>
            </a:r>
            <a:r>
              <a:rPr lang="en-US" sz="3600" i="0" kern="0" dirty="0" err="1">
                <a:latin typeface="Times New Roman" panose="02020603050405020304" pitchFamily="18" charset="0"/>
                <a:cs typeface="Times New Roman" panose="02020603050405020304" pitchFamily="18" charset="0"/>
              </a:rPr>
              <a:t>Mấy</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hôm</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sau</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sáng</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chủ</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nhật</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mẹ</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bảo</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tôi</a:t>
            </a:r>
            <a:r>
              <a:rPr lang="en-US" sz="3600" i="0" kern="0" dirty="0">
                <a:latin typeface="Times New Roman" panose="02020603050405020304" pitchFamily="18" charset="0"/>
                <a:cs typeface="Times New Roman" panose="02020603050405020304" pitchFamily="18" charset="0"/>
              </a:rPr>
              <a:t>:</a:t>
            </a:r>
          </a:p>
          <a:p>
            <a:pPr algn="just" eaLnBrk="1" fontAlgn="auto" hangingPunct="1">
              <a:spcBef>
                <a:spcPts val="0"/>
              </a:spcBef>
              <a:spcAft>
                <a:spcPts val="0"/>
              </a:spcAft>
              <a:defRPr/>
            </a:pPr>
            <a:r>
              <a:rPr lang="en-US" sz="3600" i="0" kern="0" dirty="0">
                <a:latin typeface="Times New Roman" panose="02020603050405020304" pitchFamily="18" charset="0"/>
                <a:cs typeface="Times New Roman" panose="02020603050405020304" pitchFamily="18" charset="0"/>
              </a:rPr>
              <a:t>    </a:t>
            </a:r>
            <a:r>
              <a:rPr lang="en-US" sz="3600" i="0" kern="0">
                <a:latin typeface="Times New Roman" panose="02020603050405020304" pitchFamily="18" charset="0"/>
                <a:cs typeface="Times New Roman" panose="02020603050405020304" pitchFamily="18" charset="0"/>
              </a:rPr>
              <a:t>- Cô - li - a </a:t>
            </a:r>
            <a:r>
              <a:rPr lang="en-US" sz="3600" i="0" kern="0" dirty="0" err="1">
                <a:latin typeface="Times New Roman" panose="02020603050405020304" pitchFamily="18" charset="0"/>
                <a:cs typeface="Times New Roman" panose="02020603050405020304" pitchFamily="18" charset="0"/>
              </a:rPr>
              <a:t>này</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Hôm</a:t>
            </a:r>
            <a:r>
              <a:rPr lang="en-US" sz="3600" i="0" kern="0" dirty="0">
                <a:latin typeface="Times New Roman" panose="02020603050405020304" pitchFamily="18" charset="0"/>
                <a:cs typeface="Times New Roman" panose="02020603050405020304" pitchFamily="18" charset="0"/>
              </a:rPr>
              <a:t> nay con </a:t>
            </a:r>
            <a:r>
              <a:rPr lang="en-US" sz="3600" i="0" kern="0" dirty="0" err="1">
                <a:latin typeface="Times New Roman" panose="02020603050405020304" pitchFamily="18" charset="0"/>
                <a:cs typeface="Times New Roman" panose="02020603050405020304" pitchFamily="18" charset="0"/>
              </a:rPr>
              <a:t>giặt</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áo</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sơ</a:t>
            </a:r>
            <a:r>
              <a:rPr lang="en-US" sz="3600" i="0" kern="0" dirty="0">
                <a:latin typeface="Times New Roman" panose="02020603050405020304" pitchFamily="18" charset="0"/>
                <a:cs typeface="Times New Roman" panose="02020603050405020304" pitchFamily="18" charset="0"/>
              </a:rPr>
              <a:t> mi </a:t>
            </a:r>
            <a:r>
              <a:rPr lang="en-US" sz="3600" i="0" kern="0" dirty="0" err="1">
                <a:latin typeface="Times New Roman" panose="02020603050405020304" pitchFamily="18" charset="0"/>
                <a:cs typeface="Times New Roman" panose="02020603050405020304" pitchFamily="18" charset="0"/>
              </a:rPr>
              <a:t>và</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quần</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áo</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lót</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đi</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nhé</a:t>
            </a:r>
            <a:r>
              <a:rPr lang="en-US" sz="3600" i="0" kern="0" dirty="0">
                <a:latin typeface="Times New Roman" panose="02020603050405020304" pitchFamily="18" charset="0"/>
                <a:cs typeface="Times New Roman" panose="02020603050405020304" pitchFamily="18" charset="0"/>
              </a:rPr>
              <a:t>!</a:t>
            </a:r>
          </a:p>
          <a:p>
            <a:pPr algn="just" eaLnBrk="1" fontAlgn="auto" hangingPunct="1">
              <a:spcBef>
                <a:spcPts val="0"/>
              </a:spcBef>
              <a:spcAft>
                <a:spcPts val="0"/>
              </a:spcAft>
              <a:defRPr/>
            </a:pP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Tôi</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tròn</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xoe</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mắt</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Nhưng</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rồi</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tôi</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vui</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vẻ</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nhận</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lời</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vì</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đó</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là</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việc</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làm</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mà</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tôi</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đã</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nói</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trong</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bài</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tập</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làm</a:t>
            </a:r>
            <a:r>
              <a:rPr lang="en-US" sz="3600" i="0" kern="0" dirty="0">
                <a:latin typeface="Times New Roman" panose="02020603050405020304" pitchFamily="18" charset="0"/>
                <a:cs typeface="Times New Roman" panose="02020603050405020304" pitchFamily="18" charset="0"/>
              </a:rPr>
              <a:t> </a:t>
            </a:r>
            <a:r>
              <a:rPr lang="en-US" sz="3600" i="0" kern="0" dirty="0" err="1">
                <a:latin typeface="Times New Roman" panose="02020603050405020304" pitchFamily="18" charset="0"/>
                <a:cs typeface="Times New Roman" panose="02020603050405020304" pitchFamily="18" charset="0"/>
              </a:rPr>
              <a:t>văn</a:t>
            </a:r>
            <a:r>
              <a:rPr lang="en-US" sz="3600" i="0" kern="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图片 10"/>
          <p:cNvPicPr>
            <a:picLocks noChangeAspect="1"/>
          </p:cNvPicPr>
          <p:nvPr/>
        </p:nvPicPr>
        <p:blipFill>
          <a:blip r:embed="rId3">
            <a:extLst>
              <a:ext uri="{28A0092B-C50C-407E-A947-70E740481C1C}">
                <a14:useLocalDpi xmlns:a14="http://schemas.microsoft.com/office/drawing/2010/main" val="0"/>
              </a:ext>
            </a:extLst>
          </a:blip>
          <a:srcRect l="20572" t="78444" r="38631"/>
          <a:stretch>
            <a:fillRect/>
          </a:stretch>
        </p:blipFill>
        <p:spPr bwMode="auto">
          <a:xfrm>
            <a:off x="-228600" y="457200"/>
            <a:ext cx="10058400"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89" y="1316038"/>
            <a:ext cx="11445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图片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469" y="2382838"/>
            <a:ext cx="688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图片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7794" y="1098550"/>
            <a:ext cx="6889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图片 1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4902200"/>
            <a:ext cx="9461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1" name="图片 1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7425">
            <a:off x="547688" y="3587750"/>
            <a:ext cx="146843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2" name="Freeform 95"/>
          <p:cNvSpPr>
            <a:spLocks noEditPoints="1"/>
          </p:cNvSpPr>
          <p:nvPr/>
        </p:nvSpPr>
        <p:spPr bwMode="auto">
          <a:xfrm>
            <a:off x="268289" y="2814650"/>
            <a:ext cx="801687" cy="7461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20" name="文本框 19">
            <a:extLst>
              <a:ext uri="{FF2B5EF4-FFF2-40B4-BE49-F238E27FC236}">
                <a16:creationId xmlns:a16="http://schemas.microsoft.com/office/drawing/2014/main" id="{779CB0C7-6BB7-402F-8FF3-3F4B0AE6DE81}"/>
              </a:ext>
            </a:extLst>
          </p:cNvPr>
          <p:cNvSpPr txBox="1"/>
          <p:nvPr/>
        </p:nvSpPr>
        <p:spPr>
          <a:xfrm>
            <a:off x="1619250" y="2503491"/>
            <a:ext cx="6591300" cy="2554287"/>
          </a:xfrm>
          <a:prstGeom prst="rect">
            <a:avLst/>
          </a:prstGeom>
          <a:noFill/>
        </p:spPr>
        <p:txBody>
          <a:bodyPr>
            <a:spAutoFit/>
          </a:bodyPr>
          <a:lstStyle/>
          <a:p>
            <a:pPr defTabSz="685800" eaLnBrk="1" fontAlgn="auto" hangingPunct="1">
              <a:spcBef>
                <a:spcPts val="0"/>
              </a:spcBef>
              <a:spcAft>
                <a:spcPts val="0"/>
              </a:spcAft>
              <a:defRPr/>
            </a:pPr>
            <a:r>
              <a:rPr lang="en-US" altLang="zh-CN" sz="8000" b="1" i="0" dirty="0">
                <a:solidFill>
                  <a:srgbClr val="FF0000"/>
                </a:solidFill>
                <a:latin typeface="+mn-lt"/>
                <a:ea typeface="方正喵呜体" panose="02010600010101010101" pitchFamily="2" charset="-122"/>
                <a:cs typeface="Times New Roman" panose="02020603050405020304" pitchFamily="18" charset="0"/>
              </a:rPr>
              <a:t>TÌM HIỂU BÀI</a:t>
            </a:r>
          </a:p>
          <a:p>
            <a:pPr defTabSz="685800" eaLnBrk="1" fontAlgn="auto" hangingPunct="1">
              <a:spcBef>
                <a:spcPts val="0"/>
              </a:spcBef>
              <a:spcAft>
                <a:spcPts val="0"/>
              </a:spcAft>
              <a:defRPr/>
            </a:pPr>
            <a:endParaRPr lang="zh-CN" altLang="en-US" sz="8000" b="1" i="0" dirty="0">
              <a:solidFill>
                <a:srgbClr val="FF0000"/>
              </a:solidFill>
              <a:latin typeface="+mn-lt"/>
              <a:ea typeface="方正喵呜体" panose="02010600010101010101" pitchFamily="2" charset="-122"/>
              <a:cs typeface="Times New Roman" panose="02020603050405020304" pitchFamily="18" charset="0"/>
            </a:endParaRPr>
          </a:p>
        </p:txBody>
      </p:sp>
      <p:pic>
        <p:nvPicPr>
          <p:cNvPr id="30" name="图片 29">
            <a:extLst>
              <a:ext uri="{FF2B5EF4-FFF2-40B4-BE49-F238E27FC236}">
                <a16:creationId xmlns:a16="http://schemas.microsoft.com/office/drawing/2014/main" id="{EA3F0354-C298-4A45-85C1-22AA0F3B193B}"/>
              </a:ext>
            </a:extLst>
          </p:cNvPr>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rot="1501345" flipH="1" flipV="1">
            <a:off x="8090298" y="4945297"/>
            <a:ext cx="762725" cy="845039"/>
          </a:xfrm>
          <a:prstGeom prst="rect">
            <a:avLst/>
          </a:prstGeom>
        </p:spPr>
      </p:pic>
      <p:pic>
        <p:nvPicPr>
          <p:cNvPr id="31" name="图片 30">
            <a:extLst>
              <a:ext uri="{FF2B5EF4-FFF2-40B4-BE49-F238E27FC236}">
                <a16:creationId xmlns:a16="http://schemas.microsoft.com/office/drawing/2014/main" id="{F4BA7886-77E7-434A-9B74-C629391074C0}"/>
              </a:ext>
            </a:extLst>
          </p:cNvPr>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rot="4117575">
            <a:off x="7389676" y="1420824"/>
            <a:ext cx="762725" cy="845039"/>
          </a:xfrm>
          <a:prstGeom prst="rect">
            <a:avLst/>
          </a:prstGeom>
        </p:spPr>
      </p:pic>
      <p:grpSp>
        <p:nvGrpSpPr>
          <p:cNvPr id="108556" name="组合 31"/>
          <p:cNvGrpSpPr>
            <a:grpSpLocks/>
          </p:cNvGrpSpPr>
          <p:nvPr/>
        </p:nvGrpSpPr>
        <p:grpSpPr bwMode="auto">
          <a:xfrm>
            <a:off x="7434263" y="2570163"/>
            <a:ext cx="1249362" cy="1905000"/>
            <a:chOff x="8683894" y="705760"/>
            <a:chExt cx="1389852" cy="2120445"/>
          </a:xfrm>
        </p:grpSpPr>
        <p:sp>
          <p:nvSpPr>
            <p:cNvPr id="33" name="Freeform 20">
              <a:extLst>
                <a:ext uri="{FF2B5EF4-FFF2-40B4-BE49-F238E27FC236}">
                  <a16:creationId xmlns:a16="http://schemas.microsoft.com/office/drawing/2014/main" id="{95A96DCF-DCF1-4DE8-89B3-D74C962523C6}"/>
                </a:ext>
              </a:extLst>
            </p:cNvPr>
            <p:cNvSpPr>
              <a:spLocks noEditPoints="1"/>
            </p:cNvSpPr>
            <p:nvPr/>
          </p:nvSpPr>
          <p:spPr bwMode="auto">
            <a:xfrm>
              <a:off x="8758067" y="1108645"/>
              <a:ext cx="1146142" cy="1618606"/>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342900" eaLnBrk="1" fontAlgn="auto" hangingPunct="1">
                <a:spcBef>
                  <a:spcPts val="0"/>
                </a:spcBef>
                <a:spcAft>
                  <a:spcPts val="0"/>
                </a:spcAft>
                <a:defRPr/>
              </a:pPr>
              <a:endParaRPr lang="zh-CN" altLang="en-US" sz="1350" i="0">
                <a:solidFill>
                  <a:prstClr val="black"/>
                </a:solidFill>
                <a:latin typeface="Calibri"/>
              </a:endParaRPr>
            </a:p>
          </p:txBody>
        </p:sp>
        <p:sp>
          <p:nvSpPr>
            <p:cNvPr id="34" name="Freeform 21">
              <a:extLst>
                <a:ext uri="{FF2B5EF4-FFF2-40B4-BE49-F238E27FC236}">
                  <a16:creationId xmlns:a16="http://schemas.microsoft.com/office/drawing/2014/main" id="{77F5C379-EBCA-47EB-9C14-BB64528E36CA}"/>
                </a:ext>
              </a:extLst>
            </p:cNvPr>
            <p:cNvSpPr>
              <a:spLocks/>
            </p:cNvSpPr>
            <p:nvPr/>
          </p:nvSpPr>
          <p:spPr bwMode="auto">
            <a:xfrm>
              <a:off x="8927604" y="1375467"/>
              <a:ext cx="296690" cy="326902"/>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342900" eaLnBrk="1" fontAlgn="auto" hangingPunct="1">
                <a:spcBef>
                  <a:spcPts val="0"/>
                </a:spcBef>
                <a:spcAft>
                  <a:spcPts val="0"/>
                </a:spcAft>
                <a:defRPr/>
              </a:pPr>
              <a:endParaRPr lang="zh-CN" altLang="en-US" sz="1350" i="0">
                <a:solidFill>
                  <a:prstClr val="black"/>
                </a:solidFill>
                <a:latin typeface="Calibri"/>
              </a:endParaRPr>
            </a:p>
          </p:txBody>
        </p:sp>
        <p:sp>
          <p:nvSpPr>
            <p:cNvPr id="35" name="Freeform 52">
              <a:extLst>
                <a:ext uri="{FF2B5EF4-FFF2-40B4-BE49-F238E27FC236}">
                  <a16:creationId xmlns:a16="http://schemas.microsoft.com/office/drawing/2014/main" id="{115F59A0-2766-4FD1-AE7F-DC088AEE84F4}"/>
                </a:ext>
              </a:extLst>
            </p:cNvPr>
            <p:cNvSpPr>
              <a:spLocks noEditPoints="1"/>
            </p:cNvSpPr>
            <p:nvPr/>
          </p:nvSpPr>
          <p:spPr bwMode="auto">
            <a:xfrm>
              <a:off x="8683894" y="1165190"/>
              <a:ext cx="1253870" cy="1661015"/>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342900" eaLnBrk="1" fontAlgn="auto" hangingPunct="1">
                <a:spcBef>
                  <a:spcPts val="0"/>
                </a:spcBef>
                <a:spcAft>
                  <a:spcPts val="0"/>
                </a:spcAft>
                <a:defRPr/>
              </a:pPr>
              <a:endParaRPr lang="zh-CN" altLang="en-US" sz="1350" i="0">
                <a:solidFill>
                  <a:prstClr val="black"/>
                </a:solidFill>
                <a:latin typeface="Calibri"/>
              </a:endParaRPr>
            </a:p>
          </p:txBody>
        </p:sp>
        <p:sp>
          <p:nvSpPr>
            <p:cNvPr id="36" name="Freeform 53">
              <a:extLst>
                <a:ext uri="{FF2B5EF4-FFF2-40B4-BE49-F238E27FC236}">
                  <a16:creationId xmlns:a16="http://schemas.microsoft.com/office/drawing/2014/main" id="{AF0C6598-3417-459E-A612-908D20BC600B}"/>
                </a:ext>
              </a:extLst>
            </p:cNvPr>
            <p:cNvSpPr>
              <a:spLocks/>
            </p:cNvSpPr>
            <p:nvPr/>
          </p:nvSpPr>
          <p:spPr bwMode="auto">
            <a:xfrm>
              <a:off x="9404427" y="705760"/>
              <a:ext cx="162473" cy="326901"/>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342900" eaLnBrk="1" fontAlgn="auto" hangingPunct="1">
                <a:spcBef>
                  <a:spcPts val="0"/>
                </a:spcBef>
                <a:spcAft>
                  <a:spcPts val="0"/>
                </a:spcAft>
                <a:defRPr/>
              </a:pPr>
              <a:endParaRPr lang="zh-CN" altLang="en-US" sz="1350" i="0">
                <a:solidFill>
                  <a:prstClr val="black"/>
                </a:solidFill>
                <a:latin typeface="Calibri"/>
              </a:endParaRPr>
            </a:p>
          </p:txBody>
        </p:sp>
        <p:sp>
          <p:nvSpPr>
            <p:cNvPr id="37" name="Freeform 54">
              <a:extLst>
                <a:ext uri="{FF2B5EF4-FFF2-40B4-BE49-F238E27FC236}">
                  <a16:creationId xmlns:a16="http://schemas.microsoft.com/office/drawing/2014/main" id="{785F8891-D874-4DB8-B99E-99D4A3E11946}"/>
                </a:ext>
              </a:extLst>
            </p:cNvPr>
            <p:cNvSpPr>
              <a:spLocks/>
            </p:cNvSpPr>
            <p:nvPr/>
          </p:nvSpPr>
          <p:spPr bwMode="auto">
            <a:xfrm>
              <a:off x="9637541" y="757004"/>
              <a:ext cx="197794" cy="326902"/>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342900" eaLnBrk="1" fontAlgn="auto" hangingPunct="1">
                <a:spcBef>
                  <a:spcPts val="0"/>
                </a:spcBef>
                <a:spcAft>
                  <a:spcPts val="0"/>
                </a:spcAft>
                <a:defRPr/>
              </a:pPr>
              <a:endParaRPr lang="zh-CN" altLang="en-US" sz="1350" i="0">
                <a:solidFill>
                  <a:prstClr val="black"/>
                </a:solidFill>
                <a:latin typeface="Calibri"/>
              </a:endParaRPr>
            </a:p>
          </p:txBody>
        </p:sp>
        <p:sp>
          <p:nvSpPr>
            <p:cNvPr id="38" name="Freeform 55">
              <a:extLst>
                <a:ext uri="{FF2B5EF4-FFF2-40B4-BE49-F238E27FC236}">
                  <a16:creationId xmlns:a16="http://schemas.microsoft.com/office/drawing/2014/main" id="{EFB6A9E2-6223-4F52-9649-958F047C821B}"/>
                </a:ext>
              </a:extLst>
            </p:cNvPr>
            <p:cNvSpPr>
              <a:spLocks/>
            </p:cNvSpPr>
            <p:nvPr/>
          </p:nvSpPr>
          <p:spPr bwMode="auto">
            <a:xfrm>
              <a:off x="9817675" y="923105"/>
              <a:ext cx="256071" cy="310999"/>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342900" eaLnBrk="1" fontAlgn="auto" hangingPunct="1">
                <a:spcBef>
                  <a:spcPts val="0"/>
                </a:spcBef>
                <a:spcAft>
                  <a:spcPts val="0"/>
                </a:spcAft>
                <a:defRPr/>
              </a:pPr>
              <a:endParaRPr lang="zh-CN" altLang="en-US" sz="1350" i="0">
                <a:solidFill>
                  <a:prstClr val="black"/>
                </a:solidFill>
                <a:latin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304800" y="533400"/>
            <a:ext cx="82407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i="1">
                <a:solidFill>
                  <a:schemeClr val="tx1"/>
                </a:solidFill>
                <a:latin typeface="Arial" pitchFamily="34" charset="0"/>
              </a:defRPr>
            </a:lvl1pPr>
            <a:lvl2pPr marL="742950" indent="-285750" defTabSz="342900">
              <a:defRPr i="1">
                <a:solidFill>
                  <a:schemeClr val="tx1"/>
                </a:solidFill>
                <a:latin typeface="Arial" pitchFamily="34" charset="0"/>
              </a:defRPr>
            </a:lvl2pPr>
            <a:lvl3pPr marL="1143000" indent="-228600" defTabSz="342900">
              <a:defRPr i="1">
                <a:solidFill>
                  <a:schemeClr val="tx1"/>
                </a:solidFill>
                <a:latin typeface="Arial" pitchFamily="34" charset="0"/>
              </a:defRPr>
            </a:lvl3pPr>
            <a:lvl4pPr marL="1600200" indent="-228600" defTabSz="342900">
              <a:defRPr i="1">
                <a:solidFill>
                  <a:schemeClr val="tx1"/>
                </a:solidFill>
                <a:latin typeface="Arial" pitchFamily="34" charset="0"/>
              </a:defRPr>
            </a:lvl4pPr>
            <a:lvl5pPr marL="2057400" indent="-228600" defTabSz="342900">
              <a:defRPr i="1">
                <a:solidFill>
                  <a:schemeClr val="tx1"/>
                </a:solidFill>
                <a:latin typeface="Arial" pitchFamily="34" charset="0"/>
              </a:defRPr>
            </a:lvl5pPr>
            <a:lvl6pPr marL="2514600" indent="-228600" defTabSz="342900" eaLnBrk="0" fontAlgn="base" hangingPunct="0">
              <a:spcBef>
                <a:spcPct val="0"/>
              </a:spcBef>
              <a:spcAft>
                <a:spcPct val="0"/>
              </a:spcAft>
              <a:defRPr i="1">
                <a:solidFill>
                  <a:schemeClr val="tx1"/>
                </a:solidFill>
                <a:latin typeface="Arial" pitchFamily="34" charset="0"/>
              </a:defRPr>
            </a:lvl6pPr>
            <a:lvl7pPr marL="2971800" indent="-228600" defTabSz="342900" eaLnBrk="0" fontAlgn="base" hangingPunct="0">
              <a:spcBef>
                <a:spcPct val="0"/>
              </a:spcBef>
              <a:spcAft>
                <a:spcPct val="0"/>
              </a:spcAft>
              <a:defRPr i="1">
                <a:solidFill>
                  <a:schemeClr val="tx1"/>
                </a:solidFill>
                <a:latin typeface="Arial" pitchFamily="34" charset="0"/>
              </a:defRPr>
            </a:lvl7pPr>
            <a:lvl8pPr marL="3429000" indent="-228600" defTabSz="342900" eaLnBrk="0" fontAlgn="base" hangingPunct="0">
              <a:spcBef>
                <a:spcPct val="0"/>
              </a:spcBef>
              <a:spcAft>
                <a:spcPct val="0"/>
              </a:spcAft>
              <a:defRPr i="1">
                <a:solidFill>
                  <a:schemeClr val="tx1"/>
                </a:solidFill>
                <a:latin typeface="Arial" pitchFamily="34" charset="0"/>
              </a:defRPr>
            </a:lvl8pPr>
            <a:lvl9pPr marL="3886200" indent="-228600" defTabSz="342900" eaLnBrk="0" fontAlgn="base" hangingPunct="0">
              <a:spcBef>
                <a:spcPct val="0"/>
              </a:spcBef>
              <a:spcAft>
                <a:spcPct val="0"/>
              </a:spcAft>
              <a:defRPr i="1">
                <a:solidFill>
                  <a:schemeClr val="tx1"/>
                </a:solidFill>
                <a:latin typeface="Arial" pitchFamily="34" charset="0"/>
              </a:defRPr>
            </a:lvl9pPr>
          </a:lstStyle>
          <a:p>
            <a:pPr eaLnBrk="1" hangingPunct="1">
              <a:spcBef>
                <a:spcPct val="50000"/>
              </a:spcBef>
            </a:pPr>
            <a:r>
              <a:rPr lang="en-US" altLang="en-US" sz="3200" b="1" i="0" dirty="0">
                <a:solidFill>
                  <a:schemeClr val="tx2">
                    <a:lumMod val="60000"/>
                    <a:lumOff val="40000"/>
                  </a:schemeClr>
                </a:solidFill>
                <a:latin typeface="Times New Roman" pitchFamily="18" charset="0"/>
                <a:cs typeface="Times New Roman" pitchFamily="18" charset="0"/>
              </a:rPr>
              <a:t>1</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Những</a:t>
            </a:r>
            <a:r>
              <a:rPr lang="en-US" altLang="en-US" sz="3200" b="1" i="0" dirty="0">
                <a:solidFill>
                  <a:srgbClr val="990000"/>
                </a:solidFill>
                <a:latin typeface="Times New Roman" pitchFamily="18" charset="0"/>
                <a:cs typeface="Times New Roman" pitchFamily="18" charset="0"/>
              </a:rPr>
              <a:t> chi </a:t>
            </a:r>
            <a:r>
              <a:rPr lang="en-US" altLang="en-US" sz="3200" b="1" i="0" dirty="0" err="1">
                <a:solidFill>
                  <a:srgbClr val="990000"/>
                </a:solidFill>
                <a:latin typeface="Times New Roman" pitchFamily="18" charset="0"/>
                <a:cs typeface="Times New Roman" pitchFamily="18" charset="0"/>
              </a:rPr>
              <a:t>tiết</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cho</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thấy</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cô</a:t>
            </a:r>
            <a:r>
              <a:rPr lang="en-US" altLang="en-US" sz="3200" b="1" i="0" dirty="0">
                <a:solidFill>
                  <a:srgbClr val="990000"/>
                </a:solidFill>
                <a:latin typeface="Times New Roman" pitchFamily="18" charset="0"/>
                <a:cs typeface="Times New Roman" pitchFamily="18" charset="0"/>
              </a:rPr>
              <a:t>- li – a </a:t>
            </a:r>
            <a:r>
              <a:rPr lang="en-US" altLang="en-US" sz="3200" b="1" i="0" dirty="0" err="1">
                <a:solidFill>
                  <a:srgbClr val="990000"/>
                </a:solidFill>
                <a:latin typeface="Times New Roman" pitchFamily="18" charset="0"/>
                <a:cs typeface="Times New Roman" pitchFamily="18" charset="0"/>
              </a:rPr>
              <a:t>rất</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lúng</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túng</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khi</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làm</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bài</a:t>
            </a:r>
            <a:r>
              <a:rPr lang="en-US" altLang="en-US" sz="3200" b="1" i="0" dirty="0">
                <a:solidFill>
                  <a:srgbClr val="990000"/>
                </a:solidFill>
                <a:latin typeface="Times New Roman" pitchFamily="18" charset="0"/>
                <a:cs typeface="Times New Roman" pitchFamily="18" charset="0"/>
              </a:rPr>
              <a:t>? </a:t>
            </a:r>
          </a:p>
        </p:txBody>
      </p:sp>
      <p:sp>
        <p:nvSpPr>
          <p:cNvPr id="3" name="Rectangle 2"/>
          <p:cNvSpPr/>
          <p:nvPr/>
        </p:nvSpPr>
        <p:spPr>
          <a:xfrm>
            <a:off x="295835" y="1653988"/>
            <a:ext cx="7696200" cy="1077218"/>
          </a:xfrm>
          <a:prstGeom prst="rect">
            <a:avLst/>
          </a:prstGeom>
        </p:spPr>
        <p:txBody>
          <a:bodyPr wrap="square">
            <a:spAutoFit/>
          </a:bodyPr>
          <a:lstStyle/>
          <a:p>
            <a:pPr eaLnBrk="1" hangingPunct="1">
              <a:spcBef>
                <a:spcPct val="50000"/>
              </a:spcBef>
            </a:pPr>
            <a:r>
              <a:rPr lang="en-US" altLang="en-US" sz="3200" b="1" i="0" dirty="0">
                <a:solidFill>
                  <a:schemeClr val="tx2">
                    <a:lumMod val="60000"/>
                    <a:lumOff val="40000"/>
                  </a:schemeClr>
                </a:solidFill>
                <a:latin typeface="Times New Roman" pitchFamily="18" charset="0"/>
                <a:cs typeface="Times New Roman" pitchFamily="18" charset="0"/>
              </a:rPr>
              <a:t>2</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anose="02020603050405020304" pitchFamily="18" charset="0"/>
              </a:rPr>
              <a:t>Việc</a:t>
            </a:r>
            <a:r>
              <a:rPr lang="en-US" altLang="en-US" sz="3200" b="1" i="0" dirty="0">
                <a:solidFill>
                  <a:srgbClr val="990000"/>
                </a:solidFill>
                <a:latin typeface="Times New Roman" panose="02020603050405020304" pitchFamily="18" charset="0"/>
              </a:rPr>
              <a:t> </a:t>
            </a:r>
            <a:r>
              <a:rPr lang="en-US" altLang="en-US" sz="3200" b="1" i="0" dirty="0" err="1">
                <a:solidFill>
                  <a:srgbClr val="990000"/>
                </a:solidFill>
                <a:latin typeface="Times New Roman" panose="02020603050405020304" pitchFamily="18" charset="0"/>
              </a:rPr>
              <a:t>nào</a:t>
            </a:r>
            <a:r>
              <a:rPr lang="en-US" altLang="en-US" sz="3200" b="1" i="0" dirty="0">
                <a:solidFill>
                  <a:srgbClr val="990000"/>
                </a:solidFill>
                <a:latin typeface="Times New Roman" panose="02020603050405020304" pitchFamily="18" charset="0"/>
              </a:rPr>
              <a:t> </a:t>
            </a:r>
            <a:r>
              <a:rPr lang="en-US" altLang="en-US" sz="3200" b="1" i="0" dirty="0" err="1">
                <a:solidFill>
                  <a:srgbClr val="990000"/>
                </a:solidFill>
                <a:latin typeface="Times New Roman" panose="02020603050405020304" pitchFamily="18" charset="0"/>
              </a:rPr>
              <a:t>Cô</a:t>
            </a:r>
            <a:r>
              <a:rPr lang="en-US" altLang="en-US" sz="3200" b="1" i="0" dirty="0">
                <a:solidFill>
                  <a:srgbClr val="990000"/>
                </a:solidFill>
                <a:latin typeface="Times New Roman" panose="02020603050405020304" pitchFamily="18" charset="0"/>
              </a:rPr>
              <a:t>- li- a </a:t>
            </a:r>
            <a:r>
              <a:rPr lang="en-US" altLang="en-US" sz="3200" b="1" i="0" dirty="0" err="1">
                <a:solidFill>
                  <a:srgbClr val="990000"/>
                </a:solidFill>
                <a:latin typeface="Times New Roman" panose="02020603050405020304" pitchFamily="18" charset="0"/>
              </a:rPr>
              <a:t>kể</a:t>
            </a:r>
            <a:r>
              <a:rPr lang="en-US" altLang="en-US" sz="3200" b="1" i="0" dirty="0">
                <a:solidFill>
                  <a:srgbClr val="990000"/>
                </a:solidFill>
                <a:latin typeface="Times New Roman" panose="02020603050405020304" pitchFamily="18" charset="0"/>
              </a:rPr>
              <a:t> </a:t>
            </a:r>
            <a:r>
              <a:rPr lang="en-US" altLang="en-US" sz="3200" b="1" i="0" dirty="0" err="1">
                <a:solidFill>
                  <a:srgbClr val="990000"/>
                </a:solidFill>
                <a:latin typeface="Times New Roman" panose="02020603050405020304" pitchFamily="18" charset="0"/>
              </a:rPr>
              <a:t>trong</a:t>
            </a:r>
            <a:r>
              <a:rPr lang="en-US" altLang="en-US" sz="3200" b="1" i="0" dirty="0">
                <a:solidFill>
                  <a:srgbClr val="990000"/>
                </a:solidFill>
                <a:latin typeface="Times New Roman" panose="02020603050405020304" pitchFamily="18" charset="0"/>
              </a:rPr>
              <a:t> </a:t>
            </a:r>
            <a:r>
              <a:rPr lang="en-US" altLang="en-US" sz="3200" b="1" i="0" dirty="0" err="1">
                <a:solidFill>
                  <a:srgbClr val="990000"/>
                </a:solidFill>
                <a:latin typeface="Times New Roman" panose="02020603050405020304" pitchFamily="18" charset="0"/>
              </a:rPr>
              <a:t>bài</a:t>
            </a:r>
            <a:r>
              <a:rPr lang="en-US" altLang="en-US" sz="3200" b="1" i="0" dirty="0">
                <a:solidFill>
                  <a:srgbClr val="990000"/>
                </a:solidFill>
                <a:latin typeface="Times New Roman" panose="02020603050405020304" pitchFamily="18" charset="0"/>
              </a:rPr>
              <a:t> </a:t>
            </a:r>
            <a:r>
              <a:rPr lang="en-US" altLang="en-US" sz="3200" b="1" i="0" dirty="0" err="1">
                <a:solidFill>
                  <a:srgbClr val="990000"/>
                </a:solidFill>
                <a:latin typeface="Times New Roman" panose="02020603050405020304" pitchFamily="18" charset="0"/>
              </a:rPr>
              <a:t>tập</a:t>
            </a:r>
            <a:r>
              <a:rPr lang="en-US" altLang="en-US" sz="3200" b="1" i="0" dirty="0">
                <a:solidFill>
                  <a:srgbClr val="990000"/>
                </a:solidFill>
                <a:latin typeface="Times New Roman" panose="02020603050405020304" pitchFamily="18" charset="0"/>
              </a:rPr>
              <a:t> </a:t>
            </a:r>
            <a:r>
              <a:rPr lang="en-US" altLang="en-US" sz="3200" b="1" i="0" dirty="0" err="1">
                <a:solidFill>
                  <a:srgbClr val="990000"/>
                </a:solidFill>
                <a:latin typeface="Times New Roman" panose="02020603050405020304" pitchFamily="18" charset="0"/>
              </a:rPr>
              <a:t>làm</a:t>
            </a:r>
            <a:r>
              <a:rPr lang="en-US" altLang="en-US" sz="3200" b="1" i="0" dirty="0">
                <a:solidFill>
                  <a:srgbClr val="990000"/>
                </a:solidFill>
                <a:latin typeface="Times New Roman" panose="02020603050405020304" pitchFamily="18" charset="0"/>
              </a:rPr>
              <a:t> </a:t>
            </a:r>
            <a:r>
              <a:rPr lang="en-US" altLang="en-US" sz="3200" b="1" i="0" dirty="0" err="1">
                <a:solidFill>
                  <a:srgbClr val="990000"/>
                </a:solidFill>
                <a:latin typeface="Times New Roman" panose="02020603050405020304" pitchFamily="18" charset="0"/>
              </a:rPr>
              <a:t>văn</a:t>
            </a:r>
            <a:r>
              <a:rPr lang="en-US" altLang="en-US" sz="3200" b="1" i="0" dirty="0">
                <a:solidFill>
                  <a:srgbClr val="990000"/>
                </a:solidFill>
                <a:latin typeface="Times New Roman" panose="02020603050405020304" pitchFamily="18" charset="0"/>
              </a:rPr>
              <a:t> </a:t>
            </a:r>
            <a:r>
              <a:rPr lang="en-US" altLang="en-US" sz="3200" b="1" i="0" dirty="0" err="1">
                <a:solidFill>
                  <a:srgbClr val="990000"/>
                </a:solidFill>
                <a:latin typeface="Times New Roman" panose="02020603050405020304" pitchFamily="18" charset="0"/>
              </a:rPr>
              <a:t>là</a:t>
            </a:r>
            <a:r>
              <a:rPr lang="en-US" altLang="en-US" sz="3200" b="1" i="0" dirty="0">
                <a:solidFill>
                  <a:srgbClr val="990000"/>
                </a:solidFill>
                <a:latin typeface="Times New Roman" panose="02020603050405020304" pitchFamily="18" charset="0"/>
              </a:rPr>
              <a:t> </a:t>
            </a:r>
            <a:r>
              <a:rPr lang="en-US" altLang="en-US" sz="3200" b="1" i="0" dirty="0" err="1">
                <a:solidFill>
                  <a:srgbClr val="990000"/>
                </a:solidFill>
                <a:latin typeface="Times New Roman" panose="02020603050405020304" pitchFamily="18" charset="0"/>
              </a:rPr>
              <a:t>việc</a:t>
            </a:r>
            <a:r>
              <a:rPr lang="en-US" altLang="en-US" sz="3200" b="1" i="0" dirty="0">
                <a:solidFill>
                  <a:srgbClr val="990000"/>
                </a:solidFill>
                <a:latin typeface="Times New Roman" panose="02020603050405020304" pitchFamily="18" charset="0"/>
              </a:rPr>
              <a:t> </a:t>
            </a:r>
            <a:r>
              <a:rPr lang="en-US" altLang="en-US" sz="3200" b="1" i="0" dirty="0" err="1">
                <a:solidFill>
                  <a:srgbClr val="990000"/>
                </a:solidFill>
                <a:latin typeface="Times New Roman" panose="02020603050405020304" pitchFamily="18" charset="0"/>
              </a:rPr>
              <a:t>bạn</a:t>
            </a:r>
            <a:r>
              <a:rPr lang="en-US" altLang="en-US" sz="3200" b="1" i="0" dirty="0">
                <a:solidFill>
                  <a:srgbClr val="990000"/>
                </a:solidFill>
                <a:latin typeface="Times New Roman" panose="02020603050405020304" pitchFamily="18" charset="0"/>
              </a:rPr>
              <a:t> </a:t>
            </a:r>
            <a:r>
              <a:rPr lang="en-US" altLang="en-US" sz="3200" b="1" i="0" dirty="0" err="1">
                <a:solidFill>
                  <a:srgbClr val="990000"/>
                </a:solidFill>
                <a:latin typeface="Times New Roman" panose="02020603050405020304" pitchFamily="18" charset="0"/>
              </a:rPr>
              <a:t>ấy</a:t>
            </a:r>
            <a:r>
              <a:rPr lang="en-US" altLang="en-US" sz="3200" b="1" i="0" dirty="0">
                <a:solidFill>
                  <a:srgbClr val="990000"/>
                </a:solidFill>
                <a:latin typeface="Times New Roman" panose="02020603050405020304" pitchFamily="18" charset="0"/>
              </a:rPr>
              <a:t> </a:t>
            </a:r>
            <a:r>
              <a:rPr lang="en-US" altLang="en-US" sz="3200" b="1" i="0" dirty="0" err="1">
                <a:solidFill>
                  <a:srgbClr val="990000"/>
                </a:solidFill>
                <a:latin typeface="Times New Roman" panose="02020603050405020304" pitchFamily="18" charset="0"/>
              </a:rPr>
              <a:t>chưa</a:t>
            </a:r>
            <a:r>
              <a:rPr lang="en-US" altLang="en-US" sz="3200" b="1" i="0" dirty="0">
                <a:solidFill>
                  <a:srgbClr val="990000"/>
                </a:solidFill>
                <a:latin typeface="Times New Roman" panose="02020603050405020304" pitchFamily="18" charset="0"/>
              </a:rPr>
              <a:t> </a:t>
            </a:r>
            <a:r>
              <a:rPr lang="en-US" altLang="en-US" sz="3200" b="1" i="0" dirty="0" err="1">
                <a:solidFill>
                  <a:srgbClr val="990000"/>
                </a:solidFill>
                <a:latin typeface="Times New Roman" panose="02020603050405020304" pitchFamily="18" charset="0"/>
              </a:rPr>
              <a:t>làm</a:t>
            </a:r>
            <a:r>
              <a:rPr lang="en-US" altLang="en-US" sz="3200" b="1" i="0" dirty="0">
                <a:solidFill>
                  <a:srgbClr val="990000"/>
                </a:solidFill>
                <a:latin typeface="Times New Roman" panose="02020603050405020304" pitchFamily="18" charset="0"/>
              </a:rPr>
              <a:t> </a:t>
            </a:r>
            <a:r>
              <a:rPr lang="en-US" altLang="en-US" sz="3200" b="1" i="0" dirty="0" err="1">
                <a:solidFill>
                  <a:srgbClr val="990000"/>
                </a:solidFill>
                <a:latin typeface="Times New Roman" panose="02020603050405020304" pitchFamily="18" charset="0"/>
              </a:rPr>
              <a:t>được</a:t>
            </a:r>
            <a:r>
              <a:rPr lang="en-US" altLang="en-US" sz="3200" b="1" i="0" dirty="0">
                <a:solidFill>
                  <a:srgbClr val="990000"/>
                </a:solidFill>
                <a:latin typeface="Times New Roman" panose="02020603050405020304" pitchFamily="18" charset="0"/>
              </a:rPr>
              <a:t>?</a:t>
            </a:r>
          </a:p>
        </p:txBody>
      </p:sp>
      <p:sp>
        <p:nvSpPr>
          <p:cNvPr id="5" name="TextBox 14"/>
          <p:cNvSpPr txBox="1">
            <a:spLocks noChangeArrowheads="1"/>
          </p:cNvSpPr>
          <p:nvPr/>
        </p:nvSpPr>
        <p:spPr bwMode="auto">
          <a:xfrm>
            <a:off x="295835" y="2819400"/>
            <a:ext cx="8686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defRPr i="1">
                <a:solidFill>
                  <a:schemeClr val="tx1"/>
                </a:solidFill>
                <a:latin typeface="Arial" pitchFamily="34" charset="0"/>
              </a:defRPr>
            </a:lvl1pPr>
            <a:lvl2pPr marL="742950" indent="-285750" defTabSz="342900">
              <a:defRPr i="1">
                <a:solidFill>
                  <a:schemeClr val="tx1"/>
                </a:solidFill>
                <a:latin typeface="Arial" pitchFamily="34" charset="0"/>
              </a:defRPr>
            </a:lvl2pPr>
            <a:lvl3pPr marL="1143000" indent="-228600" defTabSz="342900">
              <a:defRPr i="1">
                <a:solidFill>
                  <a:schemeClr val="tx1"/>
                </a:solidFill>
                <a:latin typeface="Arial" pitchFamily="34" charset="0"/>
              </a:defRPr>
            </a:lvl3pPr>
            <a:lvl4pPr marL="1600200" indent="-228600" defTabSz="342900">
              <a:defRPr i="1">
                <a:solidFill>
                  <a:schemeClr val="tx1"/>
                </a:solidFill>
                <a:latin typeface="Arial" pitchFamily="34" charset="0"/>
              </a:defRPr>
            </a:lvl4pPr>
            <a:lvl5pPr marL="2057400" indent="-228600" defTabSz="342900">
              <a:defRPr i="1">
                <a:solidFill>
                  <a:schemeClr val="tx1"/>
                </a:solidFill>
                <a:latin typeface="Arial" pitchFamily="34" charset="0"/>
              </a:defRPr>
            </a:lvl5pPr>
            <a:lvl6pPr marL="2514600" indent="-228600" defTabSz="342900" eaLnBrk="0" fontAlgn="base" hangingPunct="0">
              <a:spcBef>
                <a:spcPct val="0"/>
              </a:spcBef>
              <a:spcAft>
                <a:spcPct val="0"/>
              </a:spcAft>
              <a:defRPr i="1">
                <a:solidFill>
                  <a:schemeClr val="tx1"/>
                </a:solidFill>
                <a:latin typeface="Arial" pitchFamily="34" charset="0"/>
              </a:defRPr>
            </a:lvl6pPr>
            <a:lvl7pPr marL="2971800" indent="-228600" defTabSz="342900" eaLnBrk="0" fontAlgn="base" hangingPunct="0">
              <a:spcBef>
                <a:spcPct val="0"/>
              </a:spcBef>
              <a:spcAft>
                <a:spcPct val="0"/>
              </a:spcAft>
              <a:defRPr i="1">
                <a:solidFill>
                  <a:schemeClr val="tx1"/>
                </a:solidFill>
                <a:latin typeface="Arial" pitchFamily="34" charset="0"/>
              </a:defRPr>
            </a:lvl7pPr>
            <a:lvl8pPr marL="3429000" indent="-228600" defTabSz="342900" eaLnBrk="0" fontAlgn="base" hangingPunct="0">
              <a:spcBef>
                <a:spcPct val="0"/>
              </a:spcBef>
              <a:spcAft>
                <a:spcPct val="0"/>
              </a:spcAft>
              <a:defRPr i="1">
                <a:solidFill>
                  <a:schemeClr val="tx1"/>
                </a:solidFill>
                <a:latin typeface="Arial" pitchFamily="34" charset="0"/>
              </a:defRPr>
            </a:lvl8pPr>
            <a:lvl9pPr marL="3886200" indent="-228600" defTabSz="342900" eaLnBrk="0" fontAlgn="base" hangingPunct="0">
              <a:spcBef>
                <a:spcPct val="0"/>
              </a:spcBef>
              <a:spcAft>
                <a:spcPct val="0"/>
              </a:spcAft>
              <a:defRPr i="1">
                <a:solidFill>
                  <a:schemeClr val="tx1"/>
                </a:solidFill>
                <a:latin typeface="Arial" pitchFamily="34" charset="0"/>
              </a:defRPr>
            </a:lvl9pPr>
          </a:lstStyle>
          <a:p>
            <a:pPr eaLnBrk="1" hangingPunct="1">
              <a:spcBef>
                <a:spcPct val="50000"/>
              </a:spcBef>
            </a:pPr>
            <a:r>
              <a:rPr lang="en-US" altLang="en-US" sz="3200" b="1" i="0" dirty="0">
                <a:solidFill>
                  <a:schemeClr val="tx2">
                    <a:lumMod val="60000"/>
                    <a:lumOff val="40000"/>
                  </a:schemeClr>
                </a:solidFill>
                <a:latin typeface="Times New Roman" pitchFamily="18" charset="0"/>
                <a:cs typeface="Times New Roman" pitchFamily="18" charset="0"/>
              </a:rPr>
              <a:t>3</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Vì</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sao</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khi</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mẹ</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bảo</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cô</a:t>
            </a:r>
            <a:r>
              <a:rPr lang="en-US" altLang="en-US" sz="3200" b="1" i="0" dirty="0">
                <a:solidFill>
                  <a:srgbClr val="990000"/>
                </a:solidFill>
                <a:latin typeface="Times New Roman" pitchFamily="18" charset="0"/>
                <a:cs typeface="Times New Roman" pitchFamily="18" charset="0"/>
              </a:rPr>
              <a:t>- li- a </a:t>
            </a:r>
            <a:r>
              <a:rPr lang="en-US" altLang="en-US" sz="3200" b="1" i="0" dirty="0" err="1">
                <a:solidFill>
                  <a:srgbClr val="990000"/>
                </a:solidFill>
                <a:latin typeface="Times New Roman" pitchFamily="18" charset="0"/>
                <a:cs typeface="Times New Roman" pitchFamily="18" charset="0"/>
              </a:rPr>
              <a:t>đi</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giặt</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quần</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áo</a:t>
            </a:r>
            <a:endParaRPr lang="en-US" altLang="en-US" sz="3200" b="1" i="0" dirty="0">
              <a:solidFill>
                <a:srgbClr val="990000"/>
              </a:solidFill>
              <a:latin typeface="Times New Roman" pitchFamily="18" charset="0"/>
              <a:cs typeface="Times New Roman" pitchFamily="18" charset="0"/>
            </a:endParaRPr>
          </a:p>
          <a:p>
            <a:pPr eaLnBrk="1" hangingPunct="1">
              <a:spcBef>
                <a:spcPct val="50000"/>
              </a:spcBef>
            </a:pPr>
            <a:r>
              <a:rPr lang="en-US" altLang="en-US" sz="3200" b="1" i="0" dirty="0">
                <a:solidFill>
                  <a:srgbClr val="990000"/>
                </a:solidFill>
                <a:latin typeface="Times New Roman" pitchFamily="18" charset="0"/>
                <a:cs typeface="Times New Roman" pitchFamily="18" charset="0"/>
              </a:rPr>
              <a:t>a. </a:t>
            </a:r>
            <a:r>
              <a:rPr lang="en-US" altLang="en-US" sz="3200" b="1" i="0" dirty="0" err="1">
                <a:solidFill>
                  <a:srgbClr val="990000"/>
                </a:solidFill>
                <a:latin typeface="Times New Roman" pitchFamily="18" charset="0"/>
                <a:cs typeface="Times New Roman" pitchFamily="18" charset="0"/>
              </a:rPr>
              <a:t>Lúc</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đầu</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bạn</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ấy</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ngạc</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nhiên</a:t>
            </a:r>
            <a:r>
              <a:rPr lang="en-US" altLang="en-US" sz="3200" b="1" i="0" dirty="0">
                <a:solidFill>
                  <a:srgbClr val="990000"/>
                </a:solidFill>
                <a:latin typeface="Times New Roman" pitchFamily="18" charset="0"/>
                <a:cs typeface="Times New Roman" pitchFamily="18" charset="0"/>
              </a:rPr>
              <a:t>?</a:t>
            </a:r>
          </a:p>
          <a:p>
            <a:pPr eaLnBrk="1" hangingPunct="1">
              <a:spcBef>
                <a:spcPct val="50000"/>
              </a:spcBef>
            </a:pPr>
            <a:r>
              <a:rPr lang="en-US" altLang="en-US" sz="3200" b="1" i="0" dirty="0">
                <a:solidFill>
                  <a:srgbClr val="990000"/>
                </a:solidFill>
                <a:latin typeface="Times New Roman" pitchFamily="18" charset="0"/>
                <a:cs typeface="Times New Roman" pitchFamily="18" charset="0"/>
              </a:rPr>
              <a:t>b. </a:t>
            </a:r>
            <a:r>
              <a:rPr lang="en-US" altLang="en-US" sz="3200" b="1" i="0" dirty="0" err="1">
                <a:solidFill>
                  <a:srgbClr val="990000"/>
                </a:solidFill>
                <a:latin typeface="Times New Roman" pitchFamily="18" charset="0"/>
                <a:cs typeface="Times New Roman" pitchFamily="18" charset="0"/>
              </a:rPr>
              <a:t>Về</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sau</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bạn</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ấy</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vui</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vẻ</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làm</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theo</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lời</a:t>
            </a:r>
            <a:r>
              <a:rPr lang="en-US" altLang="en-US" sz="3200" b="1" i="0" dirty="0">
                <a:solidFill>
                  <a:srgbClr val="990000"/>
                </a:solidFill>
                <a:latin typeface="Times New Roman" pitchFamily="18" charset="0"/>
                <a:cs typeface="Times New Roman" pitchFamily="18" charset="0"/>
              </a:rPr>
              <a:t> </a:t>
            </a:r>
            <a:r>
              <a:rPr lang="en-US" altLang="en-US" sz="3200" b="1" i="0" dirty="0" err="1">
                <a:solidFill>
                  <a:srgbClr val="990000"/>
                </a:solidFill>
                <a:latin typeface="Times New Roman" pitchFamily="18" charset="0"/>
                <a:cs typeface="Times New Roman" pitchFamily="18" charset="0"/>
              </a:rPr>
              <a:t>mẹ</a:t>
            </a:r>
            <a:r>
              <a:rPr lang="en-US" altLang="en-US" sz="3200" b="1" i="0" dirty="0">
                <a:solidFill>
                  <a:srgbClr val="99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92952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 y="0"/>
            <a:ext cx="9148763" cy="691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14"/>
          <p:cNvSpPr txBox="1">
            <a:spLocks noChangeArrowheads="1"/>
          </p:cNvSpPr>
          <p:nvPr/>
        </p:nvSpPr>
        <p:spPr bwMode="auto">
          <a:xfrm>
            <a:off x="381000" y="1090396"/>
            <a:ext cx="82407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i="1">
                <a:solidFill>
                  <a:schemeClr val="tx1"/>
                </a:solidFill>
                <a:latin typeface="Arial" pitchFamily="34" charset="0"/>
              </a:defRPr>
            </a:lvl1pPr>
            <a:lvl2pPr marL="742950" indent="-285750" defTabSz="342900">
              <a:defRPr i="1">
                <a:solidFill>
                  <a:schemeClr val="tx1"/>
                </a:solidFill>
                <a:latin typeface="Arial" pitchFamily="34" charset="0"/>
              </a:defRPr>
            </a:lvl2pPr>
            <a:lvl3pPr marL="1143000" indent="-228600" defTabSz="342900">
              <a:defRPr i="1">
                <a:solidFill>
                  <a:schemeClr val="tx1"/>
                </a:solidFill>
                <a:latin typeface="Arial" pitchFamily="34" charset="0"/>
              </a:defRPr>
            </a:lvl3pPr>
            <a:lvl4pPr marL="1600200" indent="-228600" defTabSz="342900">
              <a:defRPr i="1">
                <a:solidFill>
                  <a:schemeClr val="tx1"/>
                </a:solidFill>
                <a:latin typeface="Arial" pitchFamily="34" charset="0"/>
              </a:defRPr>
            </a:lvl4pPr>
            <a:lvl5pPr marL="2057400" indent="-228600" defTabSz="342900">
              <a:defRPr i="1">
                <a:solidFill>
                  <a:schemeClr val="tx1"/>
                </a:solidFill>
                <a:latin typeface="Arial" pitchFamily="34" charset="0"/>
              </a:defRPr>
            </a:lvl5pPr>
            <a:lvl6pPr marL="2514600" indent="-228600" defTabSz="342900" eaLnBrk="0" fontAlgn="base" hangingPunct="0">
              <a:spcBef>
                <a:spcPct val="0"/>
              </a:spcBef>
              <a:spcAft>
                <a:spcPct val="0"/>
              </a:spcAft>
              <a:defRPr i="1">
                <a:solidFill>
                  <a:schemeClr val="tx1"/>
                </a:solidFill>
                <a:latin typeface="Arial" pitchFamily="34" charset="0"/>
              </a:defRPr>
            </a:lvl6pPr>
            <a:lvl7pPr marL="2971800" indent="-228600" defTabSz="342900" eaLnBrk="0" fontAlgn="base" hangingPunct="0">
              <a:spcBef>
                <a:spcPct val="0"/>
              </a:spcBef>
              <a:spcAft>
                <a:spcPct val="0"/>
              </a:spcAft>
              <a:defRPr i="1">
                <a:solidFill>
                  <a:schemeClr val="tx1"/>
                </a:solidFill>
                <a:latin typeface="Arial" pitchFamily="34" charset="0"/>
              </a:defRPr>
            </a:lvl7pPr>
            <a:lvl8pPr marL="3429000" indent="-228600" defTabSz="342900" eaLnBrk="0" fontAlgn="base" hangingPunct="0">
              <a:spcBef>
                <a:spcPct val="0"/>
              </a:spcBef>
              <a:spcAft>
                <a:spcPct val="0"/>
              </a:spcAft>
              <a:defRPr i="1">
                <a:solidFill>
                  <a:schemeClr val="tx1"/>
                </a:solidFill>
                <a:latin typeface="Arial" pitchFamily="34" charset="0"/>
              </a:defRPr>
            </a:lvl8pPr>
            <a:lvl9pPr marL="3886200" indent="-228600" defTabSz="342900" eaLnBrk="0" fontAlgn="base" hangingPunct="0">
              <a:spcBef>
                <a:spcPct val="0"/>
              </a:spcBef>
              <a:spcAft>
                <a:spcPct val="0"/>
              </a:spcAft>
              <a:defRPr i="1">
                <a:solidFill>
                  <a:schemeClr val="tx1"/>
                </a:solidFill>
                <a:latin typeface="Arial" pitchFamily="34" charset="0"/>
              </a:defRPr>
            </a:lvl9pPr>
          </a:lstStyle>
          <a:p>
            <a:pPr eaLnBrk="1" hangingPunct="1">
              <a:spcBef>
                <a:spcPct val="50000"/>
              </a:spcBef>
            </a:pPr>
            <a:r>
              <a:rPr lang="en-US" altLang="en-US" sz="4000" b="1" i="0" dirty="0">
                <a:solidFill>
                  <a:srgbClr val="FF0000"/>
                </a:solidFill>
                <a:latin typeface="Times New Roman" pitchFamily="18" charset="0"/>
                <a:cs typeface="Times New Roman" pitchFamily="18" charset="0"/>
              </a:rPr>
              <a:t>1. </a:t>
            </a:r>
            <a:r>
              <a:rPr lang="en-US" altLang="en-US" sz="4000" b="1" i="0" dirty="0" err="1">
                <a:solidFill>
                  <a:srgbClr val="FF0000"/>
                </a:solidFill>
                <a:latin typeface="Times New Roman" pitchFamily="18" charset="0"/>
                <a:cs typeface="Times New Roman" pitchFamily="18" charset="0"/>
              </a:rPr>
              <a:t>Những</a:t>
            </a:r>
            <a:r>
              <a:rPr lang="en-US" altLang="en-US" sz="4000" b="1" i="0" dirty="0">
                <a:solidFill>
                  <a:srgbClr val="FF0000"/>
                </a:solidFill>
                <a:latin typeface="Times New Roman" pitchFamily="18" charset="0"/>
                <a:cs typeface="Times New Roman" pitchFamily="18" charset="0"/>
              </a:rPr>
              <a:t> chi </a:t>
            </a:r>
            <a:r>
              <a:rPr lang="en-US" altLang="en-US" sz="4000" b="1" i="0" dirty="0" err="1">
                <a:solidFill>
                  <a:srgbClr val="FF0000"/>
                </a:solidFill>
                <a:latin typeface="Times New Roman" pitchFamily="18" charset="0"/>
                <a:cs typeface="Times New Roman" pitchFamily="18" charset="0"/>
              </a:rPr>
              <a:t>tiết</a:t>
            </a:r>
            <a:r>
              <a:rPr lang="en-US" altLang="en-US" sz="4000" b="1" i="0" dirty="0">
                <a:solidFill>
                  <a:srgbClr val="FF0000"/>
                </a:solidFill>
                <a:latin typeface="Times New Roman" pitchFamily="18" charset="0"/>
                <a:cs typeface="Times New Roman" pitchFamily="18" charset="0"/>
              </a:rPr>
              <a:t> </a:t>
            </a:r>
            <a:r>
              <a:rPr lang="en-US" altLang="en-US" sz="4000" b="1" i="0" dirty="0" err="1">
                <a:solidFill>
                  <a:srgbClr val="FF0000"/>
                </a:solidFill>
                <a:latin typeface="Times New Roman" pitchFamily="18" charset="0"/>
                <a:cs typeface="Times New Roman" pitchFamily="18" charset="0"/>
              </a:rPr>
              <a:t>cho</a:t>
            </a:r>
            <a:r>
              <a:rPr lang="en-US" altLang="en-US" sz="4000" b="1" i="0" dirty="0">
                <a:solidFill>
                  <a:srgbClr val="FF0000"/>
                </a:solidFill>
                <a:latin typeface="Times New Roman" pitchFamily="18" charset="0"/>
                <a:cs typeface="Times New Roman" pitchFamily="18" charset="0"/>
              </a:rPr>
              <a:t> </a:t>
            </a:r>
            <a:r>
              <a:rPr lang="en-US" altLang="en-US" sz="4000" b="1" i="0" dirty="0" err="1">
                <a:solidFill>
                  <a:srgbClr val="FF0000"/>
                </a:solidFill>
                <a:latin typeface="Times New Roman" pitchFamily="18" charset="0"/>
                <a:cs typeface="Times New Roman" pitchFamily="18" charset="0"/>
              </a:rPr>
              <a:t>thấy</a:t>
            </a:r>
            <a:r>
              <a:rPr lang="en-US" altLang="en-US" sz="4000" b="1" i="0" dirty="0">
                <a:solidFill>
                  <a:srgbClr val="FF0000"/>
                </a:solidFill>
                <a:latin typeface="Times New Roman" pitchFamily="18" charset="0"/>
                <a:cs typeface="Times New Roman" pitchFamily="18" charset="0"/>
              </a:rPr>
              <a:t> </a:t>
            </a:r>
            <a:r>
              <a:rPr lang="en-US" altLang="en-US" sz="4000" b="1" i="0" dirty="0" err="1">
                <a:solidFill>
                  <a:srgbClr val="FF0000"/>
                </a:solidFill>
                <a:latin typeface="Times New Roman" pitchFamily="18" charset="0"/>
                <a:cs typeface="Times New Roman" pitchFamily="18" charset="0"/>
              </a:rPr>
              <a:t>cô</a:t>
            </a:r>
            <a:r>
              <a:rPr lang="en-US" altLang="en-US" sz="4000" b="1" i="0" dirty="0">
                <a:solidFill>
                  <a:srgbClr val="FF0000"/>
                </a:solidFill>
                <a:latin typeface="Times New Roman" pitchFamily="18" charset="0"/>
                <a:cs typeface="Times New Roman" pitchFamily="18" charset="0"/>
              </a:rPr>
              <a:t>- li – a </a:t>
            </a:r>
            <a:r>
              <a:rPr lang="en-US" altLang="en-US" sz="4000" b="1" i="0" dirty="0" err="1">
                <a:solidFill>
                  <a:srgbClr val="FF0000"/>
                </a:solidFill>
                <a:latin typeface="Times New Roman" pitchFamily="18" charset="0"/>
                <a:cs typeface="Times New Roman" pitchFamily="18" charset="0"/>
              </a:rPr>
              <a:t>rất</a:t>
            </a:r>
            <a:r>
              <a:rPr lang="en-US" altLang="en-US" sz="4000" b="1" i="0" dirty="0">
                <a:solidFill>
                  <a:srgbClr val="FF0000"/>
                </a:solidFill>
                <a:latin typeface="Times New Roman" pitchFamily="18" charset="0"/>
                <a:cs typeface="Times New Roman" pitchFamily="18" charset="0"/>
              </a:rPr>
              <a:t> </a:t>
            </a:r>
            <a:r>
              <a:rPr lang="en-US" altLang="en-US" sz="4000" b="1" i="0" dirty="0" err="1">
                <a:solidFill>
                  <a:srgbClr val="FF0000"/>
                </a:solidFill>
                <a:latin typeface="Times New Roman" pitchFamily="18" charset="0"/>
                <a:cs typeface="Times New Roman" pitchFamily="18" charset="0"/>
              </a:rPr>
              <a:t>lúng</a:t>
            </a:r>
            <a:r>
              <a:rPr lang="en-US" altLang="en-US" sz="4000" b="1" i="0" dirty="0">
                <a:solidFill>
                  <a:srgbClr val="FF0000"/>
                </a:solidFill>
                <a:latin typeface="Times New Roman" pitchFamily="18" charset="0"/>
                <a:cs typeface="Times New Roman" pitchFamily="18" charset="0"/>
              </a:rPr>
              <a:t> </a:t>
            </a:r>
            <a:r>
              <a:rPr lang="en-US" altLang="en-US" sz="4000" b="1" i="0" dirty="0" err="1">
                <a:solidFill>
                  <a:srgbClr val="FF0000"/>
                </a:solidFill>
                <a:latin typeface="Times New Roman" pitchFamily="18" charset="0"/>
                <a:cs typeface="Times New Roman" pitchFamily="18" charset="0"/>
              </a:rPr>
              <a:t>túng</a:t>
            </a:r>
            <a:r>
              <a:rPr lang="en-US" altLang="en-US" sz="4000" b="1" i="0" dirty="0">
                <a:solidFill>
                  <a:srgbClr val="FF0000"/>
                </a:solidFill>
                <a:latin typeface="Times New Roman" pitchFamily="18" charset="0"/>
                <a:cs typeface="Times New Roman" pitchFamily="18" charset="0"/>
              </a:rPr>
              <a:t> </a:t>
            </a:r>
            <a:r>
              <a:rPr lang="en-US" altLang="en-US" sz="4000" b="1" i="0" dirty="0" err="1">
                <a:solidFill>
                  <a:srgbClr val="FF0000"/>
                </a:solidFill>
                <a:latin typeface="Times New Roman" pitchFamily="18" charset="0"/>
                <a:cs typeface="Times New Roman" pitchFamily="18" charset="0"/>
              </a:rPr>
              <a:t>khi</a:t>
            </a:r>
            <a:r>
              <a:rPr lang="en-US" altLang="en-US" sz="4000" b="1" i="0" dirty="0">
                <a:solidFill>
                  <a:srgbClr val="FF0000"/>
                </a:solidFill>
                <a:latin typeface="Times New Roman" pitchFamily="18" charset="0"/>
                <a:cs typeface="Times New Roman" pitchFamily="18" charset="0"/>
              </a:rPr>
              <a:t> </a:t>
            </a:r>
            <a:r>
              <a:rPr lang="en-US" altLang="en-US" sz="4000" b="1" i="0" dirty="0" err="1">
                <a:solidFill>
                  <a:srgbClr val="FF0000"/>
                </a:solidFill>
                <a:latin typeface="Times New Roman" pitchFamily="18" charset="0"/>
                <a:cs typeface="Times New Roman" pitchFamily="18" charset="0"/>
              </a:rPr>
              <a:t>làm</a:t>
            </a:r>
            <a:r>
              <a:rPr lang="en-US" altLang="en-US" sz="4000" b="1" i="0" dirty="0">
                <a:solidFill>
                  <a:srgbClr val="FF0000"/>
                </a:solidFill>
                <a:latin typeface="Times New Roman" pitchFamily="18" charset="0"/>
                <a:cs typeface="Times New Roman" pitchFamily="18" charset="0"/>
              </a:rPr>
              <a:t> </a:t>
            </a:r>
            <a:r>
              <a:rPr lang="en-US" altLang="en-US" sz="4000" b="1" i="0" dirty="0" err="1">
                <a:solidFill>
                  <a:srgbClr val="FF0000"/>
                </a:solidFill>
                <a:latin typeface="Times New Roman" pitchFamily="18" charset="0"/>
                <a:cs typeface="Times New Roman" pitchFamily="18" charset="0"/>
              </a:rPr>
              <a:t>bài</a:t>
            </a:r>
            <a:r>
              <a:rPr lang="en-US" altLang="en-US" sz="4000" b="1" i="0" dirty="0">
                <a:solidFill>
                  <a:srgbClr val="FF0000"/>
                </a:solidFill>
                <a:latin typeface="Times New Roman" pitchFamily="18" charset="0"/>
                <a:cs typeface="Times New Roman" pitchFamily="18" charset="0"/>
              </a:rPr>
              <a:t>? </a:t>
            </a:r>
          </a:p>
        </p:txBody>
      </p:sp>
      <p:sp>
        <p:nvSpPr>
          <p:cNvPr id="4" name="Rectangle 3">
            <a:extLst>
              <a:ext uri="{FF2B5EF4-FFF2-40B4-BE49-F238E27FC236}">
                <a16:creationId xmlns:a16="http://schemas.microsoft.com/office/drawing/2014/main" id="{3A0D3455-C87A-4B52-BDCE-09EAC2882C53}"/>
              </a:ext>
            </a:extLst>
          </p:cNvPr>
          <p:cNvSpPr/>
          <p:nvPr/>
        </p:nvSpPr>
        <p:spPr>
          <a:xfrm>
            <a:off x="3048222" y="187196"/>
            <a:ext cx="4190778" cy="4221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defTabSz="342900" eaLnBrk="1" fontAlgn="auto" hangingPunct="1">
              <a:spcBef>
                <a:spcPts val="0"/>
              </a:spcBef>
              <a:spcAft>
                <a:spcPts val="0"/>
              </a:spcAft>
              <a:defRPr/>
            </a:pPr>
            <a:r>
              <a:rPr lang="en-US" sz="3200" b="1" i="0" dirty="0" err="1">
                <a:ln>
                  <a:solidFill>
                    <a:srgbClr val="329061"/>
                  </a:solidFill>
                </a:ln>
                <a:solidFill>
                  <a:srgbClr val="0000FF"/>
                </a:solidFill>
                <a:latin typeface="Times New Roman" panose="02020603050405020304" pitchFamily="18" charset="0"/>
                <a:cs typeface="Times New Roman" panose="02020603050405020304" pitchFamily="18" charset="0"/>
              </a:rPr>
              <a:t>Đọc</a:t>
            </a:r>
            <a:r>
              <a:rPr lang="en-US" sz="3200" b="1" i="0" dirty="0">
                <a:ln>
                  <a:solidFill>
                    <a:srgbClr val="329061"/>
                  </a:solidFill>
                </a:ln>
                <a:solidFill>
                  <a:srgbClr val="0000FF"/>
                </a:solidFill>
                <a:latin typeface="Times New Roman" panose="02020603050405020304" pitchFamily="18" charset="0"/>
                <a:cs typeface="Times New Roman" panose="02020603050405020304" pitchFamily="18" charset="0"/>
              </a:rPr>
              <a:t> </a:t>
            </a:r>
            <a:r>
              <a:rPr lang="en-US" sz="3200" b="1" i="0" dirty="0" err="1">
                <a:ln>
                  <a:solidFill>
                    <a:srgbClr val="329061"/>
                  </a:solidFill>
                </a:ln>
                <a:solidFill>
                  <a:srgbClr val="0000FF"/>
                </a:solidFill>
                <a:latin typeface="Times New Roman" panose="02020603050405020304" pitchFamily="18" charset="0"/>
                <a:cs typeface="Times New Roman" panose="02020603050405020304" pitchFamily="18" charset="0"/>
              </a:rPr>
              <a:t>thầm</a:t>
            </a:r>
            <a:r>
              <a:rPr lang="en-US" sz="3200" b="1" i="0" dirty="0">
                <a:ln>
                  <a:solidFill>
                    <a:srgbClr val="329061"/>
                  </a:solidFill>
                </a:ln>
                <a:solidFill>
                  <a:srgbClr val="0000FF"/>
                </a:solidFill>
                <a:latin typeface="Times New Roman" panose="02020603050405020304" pitchFamily="18" charset="0"/>
                <a:cs typeface="Times New Roman" panose="02020603050405020304" pitchFamily="18" charset="0"/>
              </a:rPr>
              <a:t> </a:t>
            </a:r>
            <a:r>
              <a:rPr lang="en-US" sz="3200" b="1" i="0" dirty="0" err="1">
                <a:ln>
                  <a:solidFill>
                    <a:srgbClr val="329061"/>
                  </a:solidFill>
                </a:ln>
                <a:solidFill>
                  <a:srgbClr val="0000FF"/>
                </a:solidFill>
                <a:latin typeface="Times New Roman" panose="02020603050405020304" pitchFamily="18" charset="0"/>
                <a:cs typeface="Times New Roman" panose="02020603050405020304" pitchFamily="18" charset="0"/>
              </a:rPr>
              <a:t>toàn</a:t>
            </a:r>
            <a:r>
              <a:rPr lang="en-US" sz="3200" b="1" i="0" dirty="0">
                <a:ln>
                  <a:solidFill>
                    <a:srgbClr val="329061"/>
                  </a:solidFill>
                </a:ln>
                <a:solidFill>
                  <a:srgbClr val="0000FF"/>
                </a:solidFill>
                <a:latin typeface="Times New Roman" panose="02020603050405020304" pitchFamily="18" charset="0"/>
                <a:cs typeface="Times New Roman" panose="02020603050405020304" pitchFamily="18" charset="0"/>
              </a:rPr>
              <a:t> </a:t>
            </a:r>
            <a:r>
              <a:rPr lang="en-US" sz="3200" b="1" i="0" dirty="0" err="1">
                <a:ln>
                  <a:solidFill>
                    <a:srgbClr val="329061"/>
                  </a:solidFill>
                </a:ln>
                <a:solidFill>
                  <a:srgbClr val="0000FF"/>
                </a:solidFill>
                <a:latin typeface="Times New Roman" panose="02020603050405020304" pitchFamily="18" charset="0"/>
                <a:cs typeface="Times New Roman" panose="02020603050405020304" pitchFamily="18" charset="0"/>
              </a:rPr>
              <a:t>bài</a:t>
            </a:r>
            <a:endParaRPr lang="en-US" sz="3200" b="1" i="0" dirty="0">
              <a:ln>
                <a:solidFill>
                  <a:srgbClr val="329061"/>
                </a:solidFill>
              </a:ln>
              <a:solidFill>
                <a:srgbClr val="0000FF"/>
              </a:solidFill>
              <a:latin typeface="Times New Roman" panose="02020603050405020304" pitchFamily="18" charset="0"/>
              <a:cs typeface="Times New Roman" panose="02020603050405020304" pitchFamily="18" charset="0"/>
            </a:endParaRPr>
          </a:p>
        </p:txBody>
      </p:sp>
      <p:sp>
        <p:nvSpPr>
          <p:cNvPr id="5" name="Freeform 5"/>
          <p:cNvSpPr>
            <a:spLocks/>
          </p:cNvSpPr>
          <p:nvPr/>
        </p:nvSpPr>
        <p:spPr bwMode="auto">
          <a:xfrm>
            <a:off x="2843219" y="103765"/>
            <a:ext cx="709613" cy="5889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lIns="91412" tIns="45706" rIns="91412" bIns="45706"/>
          <a:lstStyle/>
          <a:p>
            <a:pPr defTabSz="342900" eaLnBrk="1" fontAlgn="auto" hangingPunct="1">
              <a:spcBef>
                <a:spcPts val="0"/>
              </a:spcBef>
              <a:spcAft>
                <a:spcPts val="0"/>
              </a:spcAft>
              <a:defRPr/>
            </a:pPr>
            <a:endParaRPr lang="zh-CN" altLang="en-US" sz="1799" i="0">
              <a:solidFill>
                <a:prstClr val="white"/>
              </a:solidFill>
              <a:latin typeface="Calibri"/>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1100" y="-272386"/>
            <a:ext cx="88423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A picture containing vector graphics&#10;&#10;Description automatically generated"/>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6587" y="-75406"/>
            <a:ext cx="10620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0"/>
          <p:cNvSpPr>
            <a:spLocks noChangeArrowheads="1"/>
          </p:cNvSpPr>
          <p:nvPr/>
        </p:nvSpPr>
        <p:spPr bwMode="auto">
          <a:xfrm>
            <a:off x="418306" y="2525100"/>
            <a:ext cx="81661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fr-FR" altLang="en-US" sz="4000" i="0" dirty="0" err="1">
                <a:latin typeface="Times New Roman" pitchFamily="18" charset="0"/>
                <a:cs typeface="Times New Roman" pitchFamily="18" charset="0"/>
              </a:rPr>
              <a:t>Cô</a:t>
            </a:r>
            <a:r>
              <a:rPr lang="fr-FR" altLang="en-US" sz="4000" i="0" dirty="0">
                <a:latin typeface="Times New Roman" pitchFamily="18" charset="0"/>
                <a:cs typeface="Times New Roman" pitchFamily="18" charset="0"/>
              </a:rPr>
              <a:t>- li- a </a:t>
            </a:r>
            <a:r>
              <a:rPr lang="fr-FR" altLang="en-US" sz="4000" i="0" dirty="0" err="1">
                <a:latin typeface="Times New Roman" pitchFamily="18" charset="0"/>
                <a:cs typeface="Times New Roman" pitchFamily="18" charset="0"/>
              </a:rPr>
              <a:t>loay</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hoay</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mãi</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mất</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một</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lúc</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mới</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viết</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được</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Viết</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được</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một</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lúc</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thấy</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bí</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nhìn</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các</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bạn</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đều</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viết</a:t>
            </a:r>
            <a:r>
              <a:rPr lang="fr-FR" altLang="en-US" sz="4000" i="0" dirty="0">
                <a:latin typeface="Times New Roman" pitchFamily="18" charset="0"/>
                <a:cs typeface="Times New Roman" pitchFamily="18" charset="0"/>
              </a:rPr>
              <a:t> lia </a:t>
            </a:r>
            <a:r>
              <a:rPr lang="fr-FR" altLang="en-US" sz="4000" i="0" dirty="0" err="1">
                <a:latin typeface="Times New Roman" pitchFamily="18" charset="0"/>
                <a:cs typeface="Times New Roman" pitchFamily="18" charset="0"/>
              </a:rPr>
              <a:t>lịa</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Cô</a:t>
            </a:r>
            <a:r>
              <a:rPr lang="fr-FR" altLang="en-US" sz="4000" i="0" dirty="0">
                <a:latin typeface="Times New Roman" pitchFamily="18" charset="0"/>
                <a:cs typeface="Times New Roman" pitchFamily="18" charset="0"/>
              </a:rPr>
              <a:t>- li- a </a:t>
            </a:r>
            <a:r>
              <a:rPr lang="fr-FR" altLang="en-US" sz="4000" i="0" dirty="0" err="1">
                <a:latin typeface="Times New Roman" pitchFamily="18" charset="0"/>
                <a:cs typeface="Times New Roman" pitchFamily="18" charset="0"/>
              </a:rPr>
              <a:t>phải</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bịa</a:t>
            </a:r>
            <a:r>
              <a:rPr lang="fr-FR" altLang="en-US" sz="4000" i="0" dirty="0">
                <a:latin typeface="Times New Roman" pitchFamily="18" charset="0"/>
                <a:cs typeface="Times New Roman" pitchFamily="18" charset="0"/>
              </a:rPr>
              <a:t> ra </a:t>
            </a:r>
            <a:r>
              <a:rPr lang="fr-FR" altLang="en-US" sz="4000" i="0" dirty="0" err="1">
                <a:latin typeface="Times New Roman" pitchFamily="18" charset="0"/>
                <a:cs typeface="Times New Roman" pitchFamily="18" charset="0"/>
              </a:rPr>
              <a:t>những</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việc</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mình</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chưa</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từng</a:t>
            </a:r>
            <a:r>
              <a:rPr lang="fr-FR" altLang="en-US" sz="4000" i="0" dirty="0">
                <a:latin typeface="Times New Roman" pitchFamily="18" charset="0"/>
                <a:cs typeface="Times New Roman" pitchFamily="18" charset="0"/>
              </a:rPr>
              <a:t> </a:t>
            </a:r>
            <a:r>
              <a:rPr lang="fr-FR" altLang="en-US" sz="4000" i="0" dirty="0" err="1">
                <a:latin typeface="Times New Roman" pitchFamily="18" charset="0"/>
                <a:cs typeface="Times New Roman" pitchFamily="18" charset="0"/>
              </a:rPr>
              <a:t>làm</a:t>
            </a:r>
            <a:r>
              <a:rPr lang="fr-FR" altLang="en-US" sz="4000" i="0" dirty="0">
                <a:latin typeface="Times New Roman" pitchFamily="18" charset="0"/>
                <a:cs typeface="Times New Roman" pitchFamily="18" charset="0"/>
              </a:rPr>
              <a:t> </a:t>
            </a:r>
            <a:endParaRPr lang="en-US" altLang="en-US" sz="4000" i="0" dirty="0">
              <a:latin typeface="Times New Roman" pitchFamily="18" charset="0"/>
              <a:cs typeface="Times New Roman" pitchFamily="18" charset="0"/>
            </a:endParaRPr>
          </a:p>
        </p:txBody>
      </p:sp>
    </p:spTree>
    <p:extLst>
      <p:ext uri="{BB962C8B-B14F-4D97-AF65-F5344CB8AC3E}">
        <p14:creationId xmlns:p14="http://schemas.microsoft.com/office/powerpoint/2010/main" val="7359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 y="0"/>
            <a:ext cx="9148763" cy="691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A picture containing vector graphics&#10;&#10;Description automatically generated"/>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6587" y="-75406"/>
            <a:ext cx="10620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a:spLocks noChangeArrowheads="1"/>
          </p:cNvSpPr>
          <p:nvPr/>
        </p:nvSpPr>
        <p:spPr bwMode="auto">
          <a:xfrm>
            <a:off x="457200" y="991419"/>
            <a:ext cx="861139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defRPr i="1">
                <a:solidFill>
                  <a:schemeClr val="tx1"/>
                </a:solidFill>
                <a:latin typeface="Arial" pitchFamily="34" charset="0"/>
              </a:defRPr>
            </a:lvl1pPr>
            <a:lvl2pPr marL="742950" indent="-285750" defTabSz="342900">
              <a:defRPr i="1">
                <a:solidFill>
                  <a:schemeClr val="tx1"/>
                </a:solidFill>
                <a:latin typeface="Arial" pitchFamily="34" charset="0"/>
              </a:defRPr>
            </a:lvl2pPr>
            <a:lvl3pPr marL="1143000" indent="-228600" defTabSz="342900">
              <a:defRPr i="1">
                <a:solidFill>
                  <a:schemeClr val="tx1"/>
                </a:solidFill>
                <a:latin typeface="Arial" pitchFamily="34" charset="0"/>
              </a:defRPr>
            </a:lvl3pPr>
            <a:lvl4pPr marL="1600200" indent="-228600" defTabSz="342900">
              <a:defRPr i="1">
                <a:solidFill>
                  <a:schemeClr val="tx1"/>
                </a:solidFill>
                <a:latin typeface="Arial" pitchFamily="34" charset="0"/>
              </a:defRPr>
            </a:lvl4pPr>
            <a:lvl5pPr marL="2057400" indent="-228600" defTabSz="342900">
              <a:defRPr i="1">
                <a:solidFill>
                  <a:schemeClr val="tx1"/>
                </a:solidFill>
                <a:latin typeface="Arial" pitchFamily="34" charset="0"/>
              </a:defRPr>
            </a:lvl5pPr>
            <a:lvl6pPr marL="2514600" indent="-228600" defTabSz="342900" eaLnBrk="0" fontAlgn="base" hangingPunct="0">
              <a:spcBef>
                <a:spcPct val="0"/>
              </a:spcBef>
              <a:spcAft>
                <a:spcPct val="0"/>
              </a:spcAft>
              <a:defRPr i="1">
                <a:solidFill>
                  <a:schemeClr val="tx1"/>
                </a:solidFill>
                <a:latin typeface="Arial" pitchFamily="34" charset="0"/>
              </a:defRPr>
            </a:lvl6pPr>
            <a:lvl7pPr marL="2971800" indent="-228600" defTabSz="342900" eaLnBrk="0" fontAlgn="base" hangingPunct="0">
              <a:spcBef>
                <a:spcPct val="0"/>
              </a:spcBef>
              <a:spcAft>
                <a:spcPct val="0"/>
              </a:spcAft>
              <a:defRPr i="1">
                <a:solidFill>
                  <a:schemeClr val="tx1"/>
                </a:solidFill>
                <a:latin typeface="Arial" pitchFamily="34" charset="0"/>
              </a:defRPr>
            </a:lvl7pPr>
            <a:lvl8pPr marL="3429000" indent="-228600" defTabSz="342900" eaLnBrk="0" fontAlgn="base" hangingPunct="0">
              <a:spcBef>
                <a:spcPct val="0"/>
              </a:spcBef>
              <a:spcAft>
                <a:spcPct val="0"/>
              </a:spcAft>
              <a:defRPr i="1">
                <a:solidFill>
                  <a:schemeClr val="tx1"/>
                </a:solidFill>
                <a:latin typeface="Arial" pitchFamily="34" charset="0"/>
              </a:defRPr>
            </a:lvl8pPr>
            <a:lvl9pPr marL="3886200" indent="-228600" defTabSz="342900" eaLnBrk="0" fontAlgn="base" hangingPunct="0">
              <a:spcBef>
                <a:spcPct val="0"/>
              </a:spcBef>
              <a:spcAft>
                <a:spcPct val="0"/>
              </a:spcAft>
              <a:defRPr i="1">
                <a:solidFill>
                  <a:schemeClr val="tx1"/>
                </a:solidFill>
                <a:latin typeface="Arial" pitchFamily="34" charset="0"/>
              </a:defRPr>
            </a:lvl9pPr>
          </a:lstStyle>
          <a:p>
            <a:pPr eaLnBrk="1" hangingPunct="1">
              <a:spcBef>
                <a:spcPct val="50000"/>
              </a:spcBef>
            </a:pPr>
            <a:r>
              <a:rPr lang="en-US" altLang="en-US" sz="3200" b="1" i="0" dirty="0">
                <a:solidFill>
                  <a:srgbClr val="FF0000"/>
                </a:solidFill>
                <a:latin typeface="Times New Roman" pitchFamily="18" charset="0"/>
                <a:cs typeface="Times New Roman" pitchFamily="18" charset="0"/>
              </a:rPr>
              <a:t>2. </a:t>
            </a:r>
            <a:r>
              <a:rPr lang="en-US" altLang="en-US" sz="3200" i="0" dirty="0" err="1">
                <a:solidFill>
                  <a:srgbClr val="FF0000"/>
                </a:solidFill>
                <a:latin typeface="Times New Roman" panose="02020603050405020304" pitchFamily="18" charset="0"/>
              </a:rPr>
              <a:t>Việc</a:t>
            </a:r>
            <a:r>
              <a:rPr lang="en-US" altLang="en-US" sz="3200" i="0" dirty="0">
                <a:solidFill>
                  <a:srgbClr val="FF0000"/>
                </a:solidFill>
                <a:latin typeface="Times New Roman" panose="02020603050405020304" pitchFamily="18" charset="0"/>
              </a:rPr>
              <a:t> </a:t>
            </a:r>
            <a:r>
              <a:rPr lang="en-US" altLang="en-US" sz="3200" i="0" dirty="0" err="1">
                <a:solidFill>
                  <a:srgbClr val="FF0000"/>
                </a:solidFill>
                <a:latin typeface="Times New Roman" panose="02020603050405020304" pitchFamily="18" charset="0"/>
              </a:rPr>
              <a:t>nào</a:t>
            </a:r>
            <a:r>
              <a:rPr lang="en-US" altLang="en-US" sz="3200" i="0" dirty="0">
                <a:solidFill>
                  <a:srgbClr val="FF0000"/>
                </a:solidFill>
                <a:latin typeface="Times New Roman" panose="02020603050405020304" pitchFamily="18" charset="0"/>
              </a:rPr>
              <a:t> </a:t>
            </a:r>
            <a:r>
              <a:rPr lang="en-US" altLang="en-US" sz="3200" i="0" dirty="0" err="1">
                <a:solidFill>
                  <a:srgbClr val="FF0000"/>
                </a:solidFill>
                <a:latin typeface="Times New Roman" panose="02020603050405020304" pitchFamily="18" charset="0"/>
              </a:rPr>
              <a:t>Cô</a:t>
            </a:r>
            <a:r>
              <a:rPr lang="en-US" altLang="en-US" sz="3200" i="0" dirty="0">
                <a:solidFill>
                  <a:srgbClr val="FF0000"/>
                </a:solidFill>
                <a:latin typeface="Times New Roman" panose="02020603050405020304" pitchFamily="18" charset="0"/>
              </a:rPr>
              <a:t>- li- a </a:t>
            </a:r>
            <a:r>
              <a:rPr lang="en-US" altLang="en-US" sz="3200" i="0" dirty="0" err="1">
                <a:solidFill>
                  <a:srgbClr val="FF0000"/>
                </a:solidFill>
                <a:latin typeface="Times New Roman" panose="02020603050405020304" pitchFamily="18" charset="0"/>
              </a:rPr>
              <a:t>kể</a:t>
            </a:r>
            <a:r>
              <a:rPr lang="en-US" altLang="en-US" sz="3200" i="0" dirty="0">
                <a:solidFill>
                  <a:srgbClr val="FF0000"/>
                </a:solidFill>
                <a:latin typeface="Times New Roman" panose="02020603050405020304" pitchFamily="18" charset="0"/>
              </a:rPr>
              <a:t> </a:t>
            </a:r>
            <a:r>
              <a:rPr lang="en-US" altLang="en-US" sz="3200" i="0" dirty="0" err="1">
                <a:solidFill>
                  <a:srgbClr val="FF0000"/>
                </a:solidFill>
                <a:latin typeface="Times New Roman" panose="02020603050405020304" pitchFamily="18" charset="0"/>
              </a:rPr>
              <a:t>trong</a:t>
            </a:r>
            <a:r>
              <a:rPr lang="en-US" altLang="en-US" sz="3200" i="0" dirty="0">
                <a:solidFill>
                  <a:srgbClr val="FF0000"/>
                </a:solidFill>
                <a:latin typeface="Times New Roman" panose="02020603050405020304" pitchFamily="18" charset="0"/>
              </a:rPr>
              <a:t> </a:t>
            </a:r>
            <a:r>
              <a:rPr lang="en-US" altLang="en-US" sz="3200" i="0" dirty="0" err="1">
                <a:solidFill>
                  <a:srgbClr val="FF0000"/>
                </a:solidFill>
                <a:latin typeface="Times New Roman" panose="02020603050405020304" pitchFamily="18" charset="0"/>
              </a:rPr>
              <a:t>bài</a:t>
            </a:r>
            <a:r>
              <a:rPr lang="en-US" altLang="en-US" sz="3200" i="0" dirty="0">
                <a:solidFill>
                  <a:srgbClr val="FF0000"/>
                </a:solidFill>
                <a:latin typeface="Times New Roman" panose="02020603050405020304" pitchFamily="18" charset="0"/>
              </a:rPr>
              <a:t> </a:t>
            </a:r>
            <a:r>
              <a:rPr lang="en-US" altLang="en-US" sz="3200" i="0" dirty="0" err="1">
                <a:solidFill>
                  <a:srgbClr val="FF0000"/>
                </a:solidFill>
                <a:latin typeface="Times New Roman" panose="02020603050405020304" pitchFamily="18" charset="0"/>
              </a:rPr>
              <a:t>tập</a:t>
            </a:r>
            <a:r>
              <a:rPr lang="en-US" altLang="en-US" sz="3200" i="0" dirty="0">
                <a:solidFill>
                  <a:srgbClr val="FF0000"/>
                </a:solidFill>
                <a:latin typeface="Times New Roman" panose="02020603050405020304" pitchFamily="18" charset="0"/>
              </a:rPr>
              <a:t> </a:t>
            </a:r>
            <a:r>
              <a:rPr lang="en-US" altLang="en-US" sz="3200" i="0" dirty="0" err="1">
                <a:solidFill>
                  <a:srgbClr val="FF0000"/>
                </a:solidFill>
                <a:latin typeface="Times New Roman" panose="02020603050405020304" pitchFamily="18" charset="0"/>
              </a:rPr>
              <a:t>làm</a:t>
            </a:r>
            <a:r>
              <a:rPr lang="en-US" altLang="en-US" sz="3200" i="0" dirty="0">
                <a:solidFill>
                  <a:srgbClr val="FF0000"/>
                </a:solidFill>
                <a:latin typeface="Times New Roman" panose="02020603050405020304" pitchFamily="18" charset="0"/>
              </a:rPr>
              <a:t> </a:t>
            </a:r>
            <a:r>
              <a:rPr lang="en-US" altLang="en-US" sz="3200" i="0" dirty="0" err="1">
                <a:solidFill>
                  <a:srgbClr val="FF0000"/>
                </a:solidFill>
                <a:latin typeface="Times New Roman" panose="02020603050405020304" pitchFamily="18" charset="0"/>
              </a:rPr>
              <a:t>văn</a:t>
            </a:r>
            <a:r>
              <a:rPr lang="en-US" altLang="en-US" sz="3200" i="0" dirty="0">
                <a:solidFill>
                  <a:srgbClr val="FF0000"/>
                </a:solidFill>
                <a:latin typeface="Times New Roman" panose="02020603050405020304" pitchFamily="18" charset="0"/>
              </a:rPr>
              <a:t> </a:t>
            </a:r>
            <a:r>
              <a:rPr lang="en-US" altLang="en-US" sz="3200" i="0" dirty="0" err="1">
                <a:solidFill>
                  <a:srgbClr val="FF0000"/>
                </a:solidFill>
                <a:latin typeface="Times New Roman" panose="02020603050405020304" pitchFamily="18" charset="0"/>
              </a:rPr>
              <a:t>là</a:t>
            </a:r>
            <a:r>
              <a:rPr lang="en-US" altLang="en-US" sz="3200" i="0" dirty="0">
                <a:solidFill>
                  <a:srgbClr val="FF0000"/>
                </a:solidFill>
                <a:latin typeface="Times New Roman" panose="02020603050405020304" pitchFamily="18" charset="0"/>
              </a:rPr>
              <a:t> </a:t>
            </a:r>
            <a:r>
              <a:rPr lang="en-US" altLang="en-US" sz="3200" i="0" dirty="0" err="1">
                <a:solidFill>
                  <a:srgbClr val="FF0000"/>
                </a:solidFill>
                <a:latin typeface="Times New Roman" panose="02020603050405020304" pitchFamily="18" charset="0"/>
              </a:rPr>
              <a:t>việc</a:t>
            </a:r>
            <a:r>
              <a:rPr lang="en-US" altLang="en-US" sz="3200" i="0" dirty="0">
                <a:solidFill>
                  <a:srgbClr val="FF0000"/>
                </a:solidFill>
                <a:latin typeface="Times New Roman" panose="02020603050405020304" pitchFamily="18" charset="0"/>
              </a:rPr>
              <a:t> </a:t>
            </a:r>
            <a:r>
              <a:rPr lang="en-US" altLang="en-US" sz="3200" i="0" dirty="0" err="1">
                <a:solidFill>
                  <a:srgbClr val="FF0000"/>
                </a:solidFill>
                <a:latin typeface="Times New Roman" panose="02020603050405020304" pitchFamily="18" charset="0"/>
              </a:rPr>
              <a:t>bạn</a:t>
            </a:r>
            <a:r>
              <a:rPr lang="en-US" altLang="en-US" sz="3200" i="0" dirty="0">
                <a:solidFill>
                  <a:srgbClr val="FF0000"/>
                </a:solidFill>
                <a:latin typeface="Times New Roman" panose="02020603050405020304" pitchFamily="18" charset="0"/>
              </a:rPr>
              <a:t> </a:t>
            </a:r>
            <a:r>
              <a:rPr lang="en-US" altLang="en-US" sz="3200" i="0" dirty="0" err="1">
                <a:solidFill>
                  <a:srgbClr val="FF0000"/>
                </a:solidFill>
                <a:latin typeface="Times New Roman" panose="02020603050405020304" pitchFamily="18" charset="0"/>
              </a:rPr>
              <a:t>ấy</a:t>
            </a:r>
            <a:r>
              <a:rPr lang="en-US" altLang="en-US" sz="3200" i="0" dirty="0">
                <a:solidFill>
                  <a:srgbClr val="FF0000"/>
                </a:solidFill>
                <a:latin typeface="Times New Roman" panose="02020603050405020304" pitchFamily="18" charset="0"/>
              </a:rPr>
              <a:t> </a:t>
            </a:r>
            <a:r>
              <a:rPr lang="en-US" altLang="en-US" sz="3200" i="0" dirty="0" err="1">
                <a:solidFill>
                  <a:srgbClr val="FF0000"/>
                </a:solidFill>
                <a:latin typeface="Times New Roman" panose="02020603050405020304" pitchFamily="18" charset="0"/>
              </a:rPr>
              <a:t>chưa</a:t>
            </a:r>
            <a:r>
              <a:rPr lang="en-US" altLang="en-US" sz="3200" i="0" dirty="0">
                <a:solidFill>
                  <a:srgbClr val="FF0000"/>
                </a:solidFill>
                <a:latin typeface="Times New Roman" panose="02020603050405020304" pitchFamily="18" charset="0"/>
              </a:rPr>
              <a:t> </a:t>
            </a:r>
            <a:r>
              <a:rPr lang="en-US" altLang="en-US" sz="3200" i="0" dirty="0" err="1">
                <a:solidFill>
                  <a:srgbClr val="FF0000"/>
                </a:solidFill>
                <a:latin typeface="Times New Roman" panose="02020603050405020304" pitchFamily="18" charset="0"/>
              </a:rPr>
              <a:t>làm</a:t>
            </a:r>
            <a:r>
              <a:rPr lang="en-US" altLang="en-US" sz="3200" i="0" dirty="0">
                <a:solidFill>
                  <a:srgbClr val="FF0000"/>
                </a:solidFill>
                <a:latin typeface="Times New Roman" panose="02020603050405020304" pitchFamily="18" charset="0"/>
              </a:rPr>
              <a:t> </a:t>
            </a:r>
            <a:r>
              <a:rPr lang="en-US" altLang="en-US" sz="3200" i="0" dirty="0" err="1">
                <a:solidFill>
                  <a:srgbClr val="FF0000"/>
                </a:solidFill>
                <a:latin typeface="Times New Roman" panose="02020603050405020304" pitchFamily="18" charset="0"/>
              </a:rPr>
              <a:t>được</a:t>
            </a:r>
            <a:r>
              <a:rPr lang="en-US" altLang="en-US" sz="3200" i="0" dirty="0">
                <a:solidFill>
                  <a:srgbClr val="FF0000"/>
                </a:solidFill>
                <a:latin typeface="Times New Roman" panose="02020603050405020304" pitchFamily="18" charset="0"/>
              </a:rPr>
              <a:t>?</a:t>
            </a:r>
          </a:p>
        </p:txBody>
      </p:sp>
      <p:sp>
        <p:nvSpPr>
          <p:cNvPr id="11" name="Rectangle 10">
            <a:extLst>
              <a:ext uri="{FF2B5EF4-FFF2-40B4-BE49-F238E27FC236}">
                <a16:creationId xmlns:a16="http://schemas.microsoft.com/office/drawing/2014/main" id="{3DBA9C1C-2B59-44EF-889E-20CC6065E142}"/>
              </a:ext>
            </a:extLst>
          </p:cNvPr>
          <p:cNvSpPr>
            <a:spLocks noChangeArrowheads="1"/>
          </p:cNvSpPr>
          <p:nvPr/>
        </p:nvSpPr>
        <p:spPr bwMode="auto">
          <a:xfrm>
            <a:off x="357368" y="2460682"/>
            <a:ext cx="84244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0" dirty="0" err="1">
                <a:solidFill>
                  <a:srgbClr val="0033CC"/>
                </a:solidFill>
                <a:latin typeface="Times New Roman" panose="02020603050405020304" pitchFamily="18" charset="0"/>
              </a:rPr>
              <a:t>Giặt</a:t>
            </a:r>
            <a:r>
              <a:rPr lang="en-US" altLang="en-US" sz="2800" i="0" dirty="0">
                <a:solidFill>
                  <a:srgbClr val="0033CC"/>
                </a:solidFill>
                <a:latin typeface="Times New Roman" panose="02020603050405020304" pitchFamily="18" charset="0"/>
              </a:rPr>
              <a:t> </a:t>
            </a:r>
            <a:r>
              <a:rPr lang="en-US" altLang="en-US" sz="2800" i="0" dirty="0" err="1">
                <a:solidFill>
                  <a:srgbClr val="0033CC"/>
                </a:solidFill>
                <a:latin typeface="Times New Roman" panose="02020603050405020304" pitchFamily="18" charset="0"/>
              </a:rPr>
              <a:t>áo</a:t>
            </a:r>
            <a:r>
              <a:rPr lang="en-US" altLang="en-US" sz="2800" i="0" dirty="0">
                <a:solidFill>
                  <a:srgbClr val="0033CC"/>
                </a:solidFill>
                <a:latin typeface="Times New Roman" panose="02020603050405020304" pitchFamily="18" charset="0"/>
              </a:rPr>
              <a:t> </a:t>
            </a:r>
            <a:r>
              <a:rPr lang="en-US" altLang="en-US" sz="2800" i="0" dirty="0" err="1">
                <a:solidFill>
                  <a:srgbClr val="0033CC"/>
                </a:solidFill>
                <a:latin typeface="Times New Roman" panose="02020603050405020304" pitchFamily="18" charset="0"/>
              </a:rPr>
              <a:t>lót</a:t>
            </a:r>
            <a:r>
              <a:rPr lang="en-US" altLang="en-US" sz="2800" i="0" dirty="0">
                <a:solidFill>
                  <a:srgbClr val="0033CC"/>
                </a:solidFill>
                <a:latin typeface="Times New Roman" panose="02020603050405020304" pitchFamily="18" charset="0"/>
              </a:rPr>
              <a:t>, </a:t>
            </a:r>
            <a:r>
              <a:rPr lang="en-US" altLang="en-US" sz="2800" i="0" dirty="0" err="1">
                <a:solidFill>
                  <a:srgbClr val="0033CC"/>
                </a:solidFill>
                <a:latin typeface="Times New Roman" panose="02020603050405020304" pitchFamily="18" charset="0"/>
              </a:rPr>
              <a:t>áo</a:t>
            </a:r>
            <a:r>
              <a:rPr lang="en-US" altLang="en-US" sz="2800" i="0" dirty="0">
                <a:solidFill>
                  <a:srgbClr val="0033CC"/>
                </a:solidFill>
                <a:latin typeface="Times New Roman" panose="02020603050405020304" pitchFamily="18" charset="0"/>
              </a:rPr>
              <a:t> </a:t>
            </a:r>
            <a:r>
              <a:rPr lang="en-US" altLang="en-US" sz="2800" i="0" dirty="0" err="1">
                <a:solidFill>
                  <a:srgbClr val="0033CC"/>
                </a:solidFill>
                <a:latin typeface="Times New Roman" panose="02020603050405020304" pitchFamily="18" charset="0"/>
              </a:rPr>
              <a:t>sơ</a:t>
            </a:r>
            <a:r>
              <a:rPr lang="en-US" altLang="en-US" sz="2800" i="0" dirty="0">
                <a:solidFill>
                  <a:srgbClr val="0033CC"/>
                </a:solidFill>
                <a:latin typeface="Times New Roman" panose="02020603050405020304" pitchFamily="18" charset="0"/>
              </a:rPr>
              <a:t> mi, </a:t>
            </a:r>
            <a:r>
              <a:rPr lang="en-US" altLang="en-US" sz="2800" i="0" dirty="0" err="1">
                <a:solidFill>
                  <a:srgbClr val="0033CC"/>
                </a:solidFill>
                <a:latin typeface="Times New Roman" panose="02020603050405020304" pitchFamily="18" charset="0"/>
              </a:rPr>
              <a:t>quần</a:t>
            </a:r>
            <a:endParaRPr lang="en-US" altLang="en-US" sz="2800" i="0" dirty="0">
              <a:solidFill>
                <a:srgbClr val="0033CC"/>
              </a:solidFill>
              <a:latin typeface="Times New Roman" panose="02020603050405020304" pitchFamily="18" charset="0"/>
            </a:endParaRPr>
          </a:p>
        </p:txBody>
      </p:sp>
    </p:spTree>
    <p:extLst>
      <p:ext uri="{BB962C8B-B14F-4D97-AF65-F5344CB8AC3E}">
        <p14:creationId xmlns:p14="http://schemas.microsoft.com/office/powerpoint/2010/main" val="248007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 y="0"/>
            <a:ext cx="9148763" cy="691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5"/>
          <p:cNvSpPr>
            <a:spLocks/>
          </p:cNvSpPr>
          <p:nvPr/>
        </p:nvSpPr>
        <p:spPr bwMode="auto">
          <a:xfrm>
            <a:off x="2843219" y="103765"/>
            <a:ext cx="709613" cy="5889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lIns="91412" tIns="45706" rIns="91412" bIns="45706"/>
          <a:lstStyle/>
          <a:p>
            <a:pPr defTabSz="342900" eaLnBrk="1" fontAlgn="auto" hangingPunct="1">
              <a:spcBef>
                <a:spcPts val="0"/>
              </a:spcBef>
              <a:spcAft>
                <a:spcPts val="0"/>
              </a:spcAft>
              <a:defRPr/>
            </a:pPr>
            <a:endParaRPr lang="zh-CN" altLang="en-US" sz="1799" i="0">
              <a:solidFill>
                <a:prstClr val="white"/>
              </a:solidFill>
              <a:latin typeface="Calibri"/>
            </a:endParaRPr>
          </a:p>
        </p:txBody>
      </p:sp>
      <p:pic>
        <p:nvPicPr>
          <p:cNvPr id="5" name="Picture 3" descr="A picture containing vector graphics&#10;&#10;Description automatically generated"/>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6587" y="-75406"/>
            <a:ext cx="10620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a:spLocks noChangeArrowheads="1"/>
          </p:cNvSpPr>
          <p:nvPr/>
        </p:nvSpPr>
        <p:spPr bwMode="auto">
          <a:xfrm>
            <a:off x="176982" y="741239"/>
            <a:ext cx="8305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i="1">
                <a:solidFill>
                  <a:schemeClr val="tx1"/>
                </a:solidFill>
                <a:latin typeface="Arial" pitchFamily="34" charset="0"/>
              </a:defRPr>
            </a:lvl1pPr>
            <a:lvl2pPr marL="742950" indent="-285750" defTabSz="342900">
              <a:defRPr i="1">
                <a:solidFill>
                  <a:schemeClr val="tx1"/>
                </a:solidFill>
                <a:latin typeface="Arial" pitchFamily="34" charset="0"/>
              </a:defRPr>
            </a:lvl2pPr>
            <a:lvl3pPr marL="1143000" indent="-228600" defTabSz="342900">
              <a:defRPr i="1">
                <a:solidFill>
                  <a:schemeClr val="tx1"/>
                </a:solidFill>
                <a:latin typeface="Arial" pitchFamily="34" charset="0"/>
              </a:defRPr>
            </a:lvl3pPr>
            <a:lvl4pPr marL="1600200" indent="-228600" defTabSz="342900">
              <a:defRPr i="1">
                <a:solidFill>
                  <a:schemeClr val="tx1"/>
                </a:solidFill>
                <a:latin typeface="Arial" pitchFamily="34" charset="0"/>
              </a:defRPr>
            </a:lvl4pPr>
            <a:lvl5pPr marL="2057400" indent="-228600" defTabSz="342900">
              <a:defRPr i="1">
                <a:solidFill>
                  <a:schemeClr val="tx1"/>
                </a:solidFill>
                <a:latin typeface="Arial" pitchFamily="34" charset="0"/>
              </a:defRPr>
            </a:lvl5pPr>
            <a:lvl6pPr marL="2514600" indent="-228600" defTabSz="342900" eaLnBrk="0" fontAlgn="base" hangingPunct="0">
              <a:spcBef>
                <a:spcPct val="0"/>
              </a:spcBef>
              <a:spcAft>
                <a:spcPct val="0"/>
              </a:spcAft>
              <a:defRPr i="1">
                <a:solidFill>
                  <a:schemeClr val="tx1"/>
                </a:solidFill>
                <a:latin typeface="Arial" pitchFamily="34" charset="0"/>
              </a:defRPr>
            </a:lvl6pPr>
            <a:lvl7pPr marL="2971800" indent="-228600" defTabSz="342900" eaLnBrk="0" fontAlgn="base" hangingPunct="0">
              <a:spcBef>
                <a:spcPct val="0"/>
              </a:spcBef>
              <a:spcAft>
                <a:spcPct val="0"/>
              </a:spcAft>
              <a:defRPr i="1">
                <a:solidFill>
                  <a:schemeClr val="tx1"/>
                </a:solidFill>
                <a:latin typeface="Arial" pitchFamily="34" charset="0"/>
              </a:defRPr>
            </a:lvl7pPr>
            <a:lvl8pPr marL="3429000" indent="-228600" defTabSz="342900" eaLnBrk="0" fontAlgn="base" hangingPunct="0">
              <a:spcBef>
                <a:spcPct val="0"/>
              </a:spcBef>
              <a:spcAft>
                <a:spcPct val="0"/>
              </a:spcAft>
              <a:defRPr i="1">
                <a:solidFill>
                  <a:schemeClr val="tx1"/>
                </a:solidFill>
                <a:latin typeface="Arial" pitchFamily="34" charset="0"/>
              </a:defRPr>
            </a:lvl8pPr>
            <a:lvl9pPr marL="3886200" indent="-228600" defTabSz="342900" eaLnBrk="0" fontAlgn="base" hangingPunct="0">
              <a:spcBef>
                <a:spcPct val="0"/>
              </a:spcBef>
              <a:spcAft>
                <a:spcPct val="0"/>
              </a:spcAft>
              <a:defRPr i="1">
                <a:solidFill>
                  <a:schemeClr val="tx1"/>
                </a:solidFill>
                <a:latin typeface="Arial" pitchFamily="34" charset="0"/>
              </a:defRPr>
            </a:lvl9pPr>
          </a:lstStyle>
          <a:p>
            <a:pPr eaLnBrk="1" hangingPunct="1">
              <a:spcBef>
                <a:spcPct val="50000"/>
              </a:spcBef>
            </a:pPr>
            <a:r>
              <a:rPr lang="en-US" altLang="en-US" sz="2800" b="1" i="0" dirty="0">
                <a:solidFill>
                  <a:srgbClr val="FF0000"/>
                </a:solidFill>
                <a:latin typeface="Times New Roman" pitchFamily="18" charset="0"/>
                <a:cs typeface="Times New Roman" pitchFamily="18" charset="0"/>
              </a:rPr>
              <a:t>3. </a:t>
            </a:r>
            <a:r>
              <a:rPr lang="en-US" altLang="en-US" sz="2800" b="1" i="0" dirty="0" err="1">
                <a:solidFill>
                  <a:srgbClr val="FF0000"/>
                </a:solidFill>
                <a:latin typeface="Times New Roman" pitchFamily="18" charset="0"/>
                <a:cs typeface="Times New Roman" pitchFamily="18" charset="0"/>
              </a:rPr>
              <a:t>Vì</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sao</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khi</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mẹ</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bảo</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cô</a:t>
            </a:r>
            <a:r>
              <a:rPr lang="en-US" altLang="en-US" sz="2800" b="1" i="0" dirty="0">
                <a:solidFill>
                  <a:srgbClr val="FF0000"/>
                </a:solidFill>
                <a:latin typeface="Times New Roman" pitchFamily="18" charset="0"/>
                <a:cs typeface="Times New Roman" pitchFamily="18" charset="0"/>
              </a:rPr>
              <a:t>- li- a </a:t>
            </a:r>
            <a:r>
              <a:rPr lang="en-US" altLang="en-US" sz="2800" b="1" i="0" dirty="0" err="1">
                <a:solidFill>
                  <a:srgbClr val="FF0000"/>
                </a:solidFill>
                <a:latin typeface="Times New Roman" pitchFamily="18" charset="0"/>
                <a:cs typeface="Times New Roman" pitchFamily="18" charset="0"/>
              </a:rPr>
              <a:t>đi</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giặt</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quần</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áo</a:t>
            </a:r>
            <a:endParaRPr lang="en-US" altLang="en-US" sz="2800" b="1" i="0" dirty="0">
              <a:solidFill>
                <a:srgbClr val="FF0000"/>
              </a:solidFill>
              <a:latin typeface="Times New Roman" pitchFamily="18" charset="0"/>
              <a:cs typeface="Times New Roman" pitchFamily="18" charset="0"/>
            </a:endParaRPr>
          </a:p>
          <a:p>
            <a:pPr eaLnBrk="1" hangingPunct="1">
              <a:spcBef>
                <a:spcPct val="50000"/>
              </a:spcBef>
            </a:pPr>
            <a:r>
              <a:rPr lang="en-US" altLang="en-US" sz="2800" b="1" i="0" dirty="0">
                <a:solidFill>
                  <a:srgbClr val="FF0000"/>
                </a:solidFill>
                <a:latin typeface="Times New Roman" pitchFamily="18" charset="0"/>
                <a:cs typeface="Times New Roman" pitchFamily="18" charset="0"/>
              </a:rPr>
              <a:t>a. </a:t>
            </a:r>
            <a:r>
              <a:rPr lang="en-US" altLang="en-US" sz="2800" b="1" i="0" dirty="0" err="1">
                <a:solidFill>
                  <a:srgbClr val="FF0000"/>
                </a:solidFill>
                <a:latin typeface="Times New Roman" pitchFamily="18" charset="0"/>
                <a:cs typeface="Times New Roman" pitchFamily="18" charset="0"/>
              </a:rPr>
              <a:t>Lúc</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đầu</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bạn</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ấy</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ngạc</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nhiên</a:t>
            </a:r>
            <a:r>
              <a:rPr lang="en-US" altLang="en-US" sz="2800" b="1" i="0" dirty="0">
                <a:solidFill>
                  <a:srgbClr val="FF0000"/>
                </a:solidFill>
                <a:latin typeface="Times New Roman" pitchFamily="18" charset="0"/>
                <a:cs typeface="Times New Roman" pitchFamily="18" charset="0"/>
              </a:rPr>
              <a:t>?</a:t>
            </a:r>
          </a:p>
          <a:p>
            <a:pPr eaLnBrk="1" hangingPunct="1">
              <a:spcBef>
                <a:spcPct val="50000"/>
              </a:spcBef>
            </a:pPr>
            <a:r>
              <a:rPr lang="en-US" altLang="en-US" sz="2800" b="1" i="0" dirty="0">
                <a:solidFill>
                  <a:srgbClr val="FF0000"/>
                </a:solidFill>
                <a:latin typeface="Times New Roman" pitchFamily="18" charset="0"/>
                <a:cs typeface="Times New Roman" pitchFamily="18" charset="0"/>
              </a:rPr>
              <a:t>b. </a:t>
            </a:r>
            <a:r>
              <a:rPr lang="en-US" altLang="en-US" sz="2800" b="1" i="0" dirty="0" err="1">
                <a:solidFill>
                  <a:srgbClr val="FF0000"/>
                </a:solidFill>
                <a:latin typeface="Times New Roman" pitchFamily="18" charset="0"/>
                <a:cs typeface="Times New Roman" pitchFamily="18" charset="0"/>
              </a:rPr>
              <a:t>Về</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sau</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bạn</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ấy</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vui</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vẻ</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làm</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theo</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lời</a:t>
            </a:r>
            <a:r>
              <a:rPr lang="en-US" altLang="en-US" sz="2800" b="1" i="0" dirty="0">
                <a:solidFill>
                  <a:srgbClr val="FF0000"/>
                </a:solidFill>
                <a:latin typeface="Times New Roman" pitchFamily="18" charset="0"/>
                <a:cs typeface="Times New Roman" pitchFamily="18" charset="0"/>
              </a:rPr>
              <a:t> </a:t>
            </a:r>
            <a:r>
              <a:rPr lang="en-US" altLang="en-US" sz="2800" b="1" i="0" dirty="0" err="1">
                <a:solidFill>
                  <a:srgbClr val="FF0000"/>
                </a:solidFill>
                <a:latin typeface="Times New Roman" pitchFamily="18" charset="0"/>
                <a:cs typeface="Times New Roman" pitchFamily="18" charset="0"/>
              </a:rPr>
              <a:t>mẹ</a:t>
            </a:r>
            <a:r>
              <a:rPr lang="en-US" altLang="en-US" sz="2800" b="1" i="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48007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 y="0"/>
            <a:ext cx="9148763" cy="691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3A0D3455-C87A-4B52-BDCE-09EAC2882C53}"/>
              </a:ext>
            </a:extLst>
          </p:cNvPr>
          <p:cNvSpPr/>
          <p:nvPr/>
        </p:nvSpPr>
        <p:spPr>
          <a:xfrm>
            <a:off x="3048222" y="187196"/>
            <a:ext cx="4190778" cy="4221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defTabSz="342900" eaLnBrk="1" fontAlgn="auto" hangingPunct="1">
              <a:spcBef>
                <a:spcPts val="0"/>
              </a:spcBef>
              <a:spcAft>
                <a:spcPts val="0"/>
              </a:spcAft>
              <a:defRPr/>
            </a:pPr>
            <a:r>
              <a:rPr lang="en-US" sz="3200" b="1" i="0" dirty="0" err="1">
                <a:ln>
                  <a:solidFill>
                    <a:srgbClr val="329061"/>
                  </a:solidFill>
                </a:ln>
                <a:solidFill>
                  <a:srgbClr val="0000FF"/>
                </a:solidFill>
                <a:latin typeface="Times New Roman" panose="02020603050405020304" pitchFamily="18" charset="0"/>
                <a:cs typeface="Times New Roman" panose="02020603050405020304" pitchFamily="18" charset="0"/>
              </a:rPr>
              <a:t>Đọc</a:t>
            </a:r>
            <a:r>
              <a:rPr lang="en-US" sz="3200" b="1" i="0" dirty="0">
                <a:ln>
                  <a:solidFill>
                    <a:srgbClr val="329061"/>
                  </a:solidFill>
                </a:ln>
                <a:solidFill>
                  <a:srgbClr val="0000FF"/>
                </a:solidFill>
                <a:latin typeface="Times New Roman" panose="02020603050405020304" pitchFamily="18" charset="0"/>
                <a:cs typeface="Times New Roman" panose="02020603050405020304" pitchFamily="18" charset="0"/>
              </a:rPr>
              <a:t> </a:t>
            </a:r>
            <a:r>
              <a:rPr lang="en-US" sz="3200" b="1" i="0" dirty="0" err="1">
                <a:ln>
                  <a:solidFill>
                    <a:srgbClr val="329061"/>
                  </a:solidFill>
                </a:ln>
                <a:solidFill>
                  <a:srgbClr val="0000FF"/>
                </a:solidFill>
                <a:latin typeface="Times New Roman" panose="02020603050405020304" pitchFamily="18" charset="0"/>
                <a:cs typeface="Times New Roman" panose="02020603050405020304" pitchFamily="18" charset="0"/>
              </a:rPr>
              <a:t>thầm</a:t>
            </a:r>
            <a:r>
              <a:rPr lang="en-US" sz="3200" b="1" i="0" dirty="0">
                <a:ln>
                  <a:solidFill>
                    <a:srgbClr val="329061"/>
                  </a:solidFill>
                </a:ln>
                <a:solidFill>
                  <a:srgbClr val="0000FF"/>
                </a:solidFill>
                <a:latin typeface="Times New Roman" panose="02020603050405020304" pitchFamily="18" charset="0"/>
                <a:cs typeface="Times New Roman" panose="02020603050405020304" pitchFamily="18" charset="0"/>
              </a:rPr>
              <a:t> </a:t>
            </a:r>
            <a:r>
              <a:rPr lang="en-US" sz="3200" b="1" i="0" dirty="0" err="1">
                <a:ln>
                  <a:solidFill>
                    <a:srgbClr val="329061"/>
                  </a:solidFill>
                </a:ln>
                <a:solidFill>
                  <a:srgbClr val="0000FF"/>
                </a:solidFill>
                <a:latin typeface="Times New Roman" panose="02020603050405020304" pitchFamily="18" charset="0"/>
                <a:cs typeface="Times New Roman" panose="02020603050405020304" pitchFamily="18" charset="0"/>
              </a:rPr>
              <a:t>đoạn</a:t>
            </a:r>
            <a:r>
              <a:rPr lang="en-US" sz="3200" b="1" i="0" dirty="0">
                <a:ln>
                  <a:solidFill>
                    <a:srgbClr val="329061"/>
                  </a:solidFill>
                </a:ln>
                <a:solidFill>
                  <a:srgbClr val="0000FF"/>
                </a:solidFill>
                <a:latin typeface="Times New Roman" panose="02020603050405020304" pitchFamily="18" charset="0"/>
                <a:cs typeface="Times New Roman" panose="02020603050405020304" pitchFamily="18" charset="0"/>
              </a:rPr>
              <a:t> 4</a:t>
            </a:r>
          </a:p>
        </p:txBody>
      </p:sp>
      <p:sp>
        <p:nvSpPr>
          <p:cNvPr id="4" name="Freeform 5"/>
          <p:cNvSpPr>
            <a:spLocks/>
          </p:cNvSpPr>
          <p:nvPr/>
        </p:nvSpPr>
        <p:spPr bwMode="auto">
          <a:xfrm>
            <a:off x="2843219" y="103765"/>
            <a:ext cx="709613" cy="5889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lIns="91412" tIns="45706" rIns="91412" bIns="45706"/>
          <a:lstStyle/>
          <a:p>
            <a:pPr defTabSz="342900" eaLnBrk="1" fontAlgn="auto" hangingPunct="1">
              <a:spcBef>
                <a:spcPts val="0"/>
              </a:spcBef>
              <a:spcAft>
                <a:spcPts val="0"/>
              </a:spcAft>
              <a:defRPr/>
            </a:pPr>
            <a:endParaRPr lang="zh-CN" altLang="en-US" sz="1799" i="0">
              <a:solidFill>
                <a:prstClr val="white"/>
              </a:solidFill>
              <a:latin typeface="Calibri"/>
            </a:endParaRPr>
          </a:p>
        </p:txBody>
      </p:sp>
      <p:pic>
        <p:nvPicPr>
          <p:cNvPr id="5" name="Picture 3" descr="A picture containing vector graphics&#10;&#10;Description automatically generated"/>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6587" y="-75406"/>
            <a:ext cx="10620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533FD307-D484-4EF7-A525-81194B915D89}"/>
              </a:ext>
            </a:extLst>
          </p:cNvPr>
          <p:cNvGrpSpPr/>
          <p:nvPr/>
        </p:nvGrpSpPr>
        <p:grpSpPr>
          <a:xfrm>
            <a:off x="60491" y="609296"/>
            <a:ext cx="9108219" cy="2743504"/>
            <a:chOff x="147638" y="1123951"/>
            <a:chExt cx="6143625" cy="2614037"/>
          </a:xfrm>
        </p:grpSpPr>
        <p:sp>
          <p:nvSpPr>
            <p:cNvPr id="7" name="Rectangle: Rounded Corners 15">
              <a:extLst>
                <a:ext uri="{FF2B5EF4-FFF2-40B4-BE49-F238E27FC236}">
                  <a16:creationId xmlns:a16="http://schemas.microsoft.com/office/drawing/2014/main" id="{FC761190-E978-4C10-A414-197294786F23}"/>
                </a:ext>
              </a:extLst>
            </p:cNvPr>
            <p:cNvSpPr/>
            <p:nvPr/>
          </p:nvSpPr>
          <p:spPr>
            <a:xfrm>
              <a:off x="147638" y="1123951"/>
              <a:ext cx="6143625" cy="2614037"/>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 name="TextBox 7">
              <a:extLst>
                <a:ext uri="{FF2B5EF4-FFF2-40B4-BE49-F238E27FC236}">
                  <a16:creationId xmlns:a16="http://schemas.microsoft.com/office/drawing/2014/main" id="{5CFACC58-CB4A-47D6-A5E9-2DC8068B3A45}"/>
                </a:ext>
              </a:extLst>
            </p:cNvPr>
            <p:cNvSpPr txBox="1"/>
            <p:nvPr/>
          </p:nvSpPr>
          <p:spPr>
            <a:xfrm>
              <a:off x="342900" y="1373312"/>
              <a:ext cx="5786438" cy="2140743"/>
            </a:xfrm>
            <a:prstGeom prst="rect">
              <a:avLst/>
            </a:prstGeom>
            <a:ln w="38100">
              <a:solidFill>
                <a:srgbClr val="00B0F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algn="just" eaLnBrk="1" fontAlgn="auto" hangingPunct="1">
                <a:spcBef>
                  <a:spcPts val="0"/>
                </a:spcBef>
                <a:spcAft>
                  <a:spcPts val="0"/>
                </a:spcAft>
                <a:defRPr/>
              </a:pPr>
              <a:r>
                <a:rPr lang="en-US" altLang="en-US" sz="2800" dirty="0">
                  <a:solidFill>
                    <a:schemeClr val="tx1"/>
                  </a:solidFill>
                  <a:latin typeface="Times New Roman" panose="02020603050405020304" pitchFamily="18" charset="0"/>
                  <a:cs typeface="Times New Roman" panose="02020603050405020304" pitchFamily="18" charset="0"/>
                </a:rPr>
                <a:t>	</a:t>
              </a:r>
              <a:r>
                <a:rPr lang="en-US" sz="2800" kern="0" dirty="0">
                  <a:latin typeface="Times New Roman" panose="02020603050405020304" pitchFamily="18" charset="0"/>
                  <a:cs typeface="Times New Roman" panose="02020603050405020304" pitchFamily="18" charset="0"/>
                </a:rPr>
                <a:t>4. </a:t>
              </a:r>
              <a:r>
                <a:rPr lang="en-US" sz="2800" kern="0" dirty="0" err="1">
                  <a:latin typeface="Times New Roman" panose="02020603050405020304" pitchFamily="18" charset="0"/>
                  <a:cs typeface="Times New Roman" panose="02020603050405020304" pitchFamily="18" charset="0"/>
                </a:rPr>
                <a:t>Mấy</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hôm</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sau</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sáng</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chủ</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nhật</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mẹ</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bảo</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tôi</a:t>
              </a:r>
              <a:r>
                <a:rPr lang="en-US" sz="2800" kern="0" dirty="0">
                  <a:latin typeface="Times New Roman" panose="02020603050405020304" pitchFamily="18" charset="0"/>
                  <a:cs typeface="Times New Roman" panose="02020603050405020304" pitchFamily="18" charset="0"/>
                </a:rPr>
                <a:t>:</a:t>
              </a:r>
            </a:p>
            <a:p>
              <a:pPr algn="just" eaLnBrk="1" fontAlgn="auto" hangingPunct="1">
                <a:spcBef>
                  <a:spcPts val="0"/>
                </a:spcBef>
                <a:spcAft>
                  <a:spcPts val="0"/>
                </a:spcAft>
                <a:defRPr/>
              </a:pPr>
              <a:r>
                <a:rPr lang="en-US" sz="2800" kern="0" dirty="0">
                  <a:latin typeface="Times New Roman" panose="02020603050405020304" pitchFamily="18" charset="0"/>
                  <a:cs typeface="Times New Roman" panose="02020603050405020304" pitchFamily="18" charset="0"/>
                </a:rPr>
                <a:t>    - </a:t>
              </a:r>
              <a:r>
                <a:rPr lang="en-US" sz="2800" kern="0" dirty="0" err="1">
                  <a:latin typeface="Times New Roman" panose="02020603050405020304" pitchFamily="18" charset="0"/>
                  <a:cs typeface="Times New Roman" panose="02020603050405020304" pitchFamily="18" charset="0"/>
                </a:rPr>
                <a:t>Cô</a:t>
              </a:r>
              <a:r>
                <a:rPr lang="en-US" sz="2800" kern="0" dirty="0">
                  <a:latin typeface="Times New Roman" panose="02020603050405020304" pitchFamily="18" charset="0"/>
                  <a:cs typeface="Times New Roman" panose="02020603050405020304" pitchFamily="18" charset="0"/>
                </a:rPr>
                <a:t> - li- a </a:t>
              </a:r>
              <a:r>
                <a:rPr lang="en-US" sz="2800" kern="0" dirty="0" err="1">
                  <a:latin typeface="Times New Roman" panose="02020603050405020304" pitchFamily="18" charset="0"/>
                  <a:cs typeface="Times New Roman" panose="02020603050405020304" pitchFamily="18" charset="0"/>
                </a:rPr>
                <a:t>này</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Hôm</a:t>
              </a:r>
              <a:r>
                <a:rPr lang="en-US" sz="2800" kern="0" dirty="0">
                  <a:latin typeface="Times New Roman" panose="02020603050405020304" pitchFamily="18" charset="0"/>
                  <a:cs typeface="Times New Roman" panose="02020603050405020304" pitchFamily="18" charset="0"/>
                </a:rPr>
                <a:t> nay con </a:t>
              </a:r>
              <a:r>
                <a:rPr lang="en-US" sz="2800" kern="0" dirty="0" err="1">
                  <a:latin typeface="Times New Roman" panose="02020603050405020304" pitchFamily="18" charset="0"/>
                  <a:cs typeface="Times New Roman" panose="02020603050405020304" pitchFamily="18" charset="0"/>
                </a:rPr>
                <a:t>giặt</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áo</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sơ</a:t>
              </a:r>
              <a:r>
                <a:rPr lang="en-US" sz="2800" kern="0" dirty="0">
                  <a:latin typeface="Times New Roman" panose="02020603050405020304" pitchFamily="18" charset="0"/>
                  <a:cs typeface="Times New Roman" panose="02020603050405020304" pitchFamily="18" charset="0"/>
                </a:rPr>
                <a:t> mi </a:t>
              </a:r>
              <a:r>
                <a:rPr lang="en-US" sz="2800" kern="0" dirty="0" err="1">
                  <a:latin typeface="Times New Roman" panose="02020603050405020304" pitchFamily="18" charset="0"/>
                  <a:cs typeface="Times New Roman" panose="02020603050405020304" pitchFamily="18" charset="0"/>
                </a:rPr>
                <a:t>và</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quần</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áo</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lót</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đi</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nhé</a:t>
              </a:r>
              <a:r>
                <a:rPr lang="en-US" sz="2800" kern="0" dirty="0">
                  <a:latin typeface="Times New Roman" panose="02020603050405020304" pitchFamily="18" charset="0"/>
                  <a:cs typeface="Times New Roman" panose="02020603050405020304" pitchFamily="18" charset="0"/>
                </a:rPr>
                <a:t>!</a:t>
              </a:r>
            </a:p>
            <a:p>
              <a:pPr algn="just" eaLnBrk="1" fontAlgn="auto" hangingPunct="1">
                <a:spcBef>
                  <a:spcPts val="0"/>
                </a:spcBef>
                <a:spcAft>
                  <a:spcPts val="0"/>
                </a:spcAft>
                <a:defRPr/>
              </a:pP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Tôi</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tròn</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xoe</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mắt</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Nhưng</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rồi</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tôi</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vui</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vẻ</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nhận</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lời</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vì</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đó</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là</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việc</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làm</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mà</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tôi</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đã</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nói</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trong</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bài</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tập</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làm</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văn</a:t>
              </a:r>
              <a:r>
                <a:rPr lang="en-US" sz="2800" kern="0" dirty="0">
                  <a:latin typeface="Times New Roman" panose="02020603050405020304" pitchFamily="18" charset="0"/>
                  <a:cs typeface="Times New Roman" panose="02020603050405020304" pitchFamily="18" charset="0"/>
                </a:rPr>
                <a:t>.</a:t>
              </a:r>
            </a:p>
          </p:txBody>
        </p:sp>
      </p:grpSp>
      <p:sp>
        <p:nvSpPr>
          <p:cNvPr id="9" name="Rectangle 8">
            <a:extLst>
              <a:ext uri="{FF2B5EF4-FFF2-40B4-BE49-F238E27FC236}">
                <a16:creationId xmlns:a16="http://schemas.microsoft.com/office/drawing/2014/main" id="{44BD8E4C-5AB3-4536-AFD8-9AC8B394590B}"/>
              </a:ext>
            </a:extLst>
          </p:cNvPr>
          <p:cNvSpPr>
            <a:spLocks noChangeArrowheads="1"/>
          </p:cNvSpPr>
          <p:nvPr/>
        </p:nvSpPr>
        <p:spPr bwMode="auto">
          <a:xfrm>
            <a:off x="151205" y="3392269"/>
            <a:ext cx="86356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C00000"/>
                </a:solidFill>
                <a:latin typeface="Times New Roman" panose="02020603050405020304" pitchFamily="18" charset="0"/>
              </a:rPr>
              <a:t>3. </a:t>
            </a:r>
            <a:r>
              <a:rPr lang="en-US" altLang="en-US" sz="3600" b="1" dirty="0" err="1">
                <a:solidFill>
                  <a:srgbClr val="C00000"/>
                </a:solidFill>
                <a:latin typeface="Times New Roman" panose="02020603050405020304" pitchFamily="18" charset="0"/>
              </a:rPr>
              <a:t>Vì</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sao</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khi</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mẹ</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bảo</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Cô</a:t>
            </a:r>
            <a:r>
              <a:rPr lang="en-US" altLang="en-US" sz="3600" b="1" dirty="0">
                <a:solidFill>
                  <a:srgbClr val="C00000"/>
                </a:solidFill>
                <a:latin typeface="Times New Roman" panose="02020603050405020304" pitchFamily="18" charset="0"/>
              </a:rPr>
              <a:t>-li-a </a:t>
            </a:r>
            <a:r>
              <a:rPr lang="en-US" altLang="en-US" sz="3600" b="1" dirty="0" err="1">
                <a:solidFill>
                  <a:srgbClr val="C00000"/>
                </a:solidFill>
                <a:latin typeface="Times New Roman" panose="02020603050405020304" pitchFamily="18" charset="0"/>
              </a:rPr>
              <a:t>đi</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giặt</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quần</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áo</a:t>
            </a:r>
            <a:r>
              <a:rPr lang="en-US" altLang="en-US" sz="3600" b="1" dirty="0">
                <a:solidFill>
                  <a:srgbClr val="C00000"/>
                </a:solidFill>
                <a:latin typeface="Times New Roman" panose="02020603050405020304" pitchFamily="18" charset="0"/>
              </a:rPr>
              <a:t>:</a:t>
            </a:r>
          </a:p>
        </p:txBody>
      </p:sp>
      <p:sp>
        <p:nvSpPr>
          <p:cNvPr id="10" name="Rectangle 8">
            <a:extLst>
              <a:ext uri="{FF2B5EF4-FFF2-40B4-BE49-F238E27FC236}">
                <a16:creationId xmlns:a16="http://schemas.microsoft.com/office/drawing/2014/main" id="{C0E50827-BF7A-4636-85DD-1EF4427A3A3E}"/>
              </a:ext>
            </a:extLst>
          </p:cNvPr>
          <p:cNvSpPr>
            <a:spLocks noChangeArrowheads="1"/>
          </p:cNvSpPr>
          <p:nvPr/>
        </p:nvSpPr>
        <p:spPr bwMode="auto">
          <a:xfrm>
            <a:off x="442913" y="4038599"/>
            <a:ext cx="56989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i="0">
                <a:latin typeface="Times New Roman" panose="02020603050405020304" pitchFamily="18" charset="0"/>
              </a:rPr>
              <a:t>a) Lúc đầu, Cô-li-a ngạc nhiên?</a:t>
            </a:r>
          </a:p>
        </p:txBody>
      </p:sp>
      <p:sp>
        <p:nvSpPr>
          <p:cNvPr id="11" name="Rectangle 9">
            <a:extLst>
              <a:ext uri="{FF2B5EF4-FFF2-40B4-BE49-F238E27FC236}">
                <a16:creationId xmlns:a16="http://schemas.microsoft.com/office/drawing/2014/main" id="{CF860F7F-0F0A-492F-B0BD-FAEF7756DF9D}"/>
              </a:ext>
            </a:extLst>
          </p:cNvPr>
          <p:cNvSpPr>
            <a:spLocks noChangeArrowheads="1"/>
          </p:cNvSpPr>
          <p:nvPr/>
        </p:nvSpPr>
        <p:spPr bwMode="auto">
          <a:xfrm>
            <a:off x="311390" y="4623374"/>
            <a:ext cx="82581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hangingPunct="1">
              <a:buFont typeface="Wingdings" panose="05000000000000000000" pitchFamily="2" charset="2"/>
              <a:buChar char="Ø"/>
            </a:pPr>
            <a:r>
              <a:rPr lang="en-US" altLang="en-US" sz="3200" b="1" i="0">
                <a:solidFill>
                  <a:srgbClr val="0033CC"/>
                </a:solidFill>
                <a:latin typeface="Times New Roman" panose="02020603050405020304" pitchFamily="18" charset="0"/>
              </a:rPr>
              <a:t>Vì chưa bao giờ Cô-li-a phải giặt quần áo, mẹ luôn làm giúp bạn và đây là lần đầu tiên mẹ bảo làm việc này.</a:t>
            </a:r>
          </a:p>
        </p:txBody>
      </p:sp>
    </p:spTree>
    <p:extLst>
      <p:ext uri="{BB962C8B-B14F-4D97-AF65-F5344CB8AC3E}">
        <p14:creationId xmlns:p14="http://schemas.microsoft.com/office/powerpoint/2010/main" val="248007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 y="5538799"/>
            <a:ext cx="3257551"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Box 6"/>
          <p:cNvSpPr txBox="1">
            <a:spLocks noChangeArrowheads="1"/>
          </p:cNvSpPr>
          <p:nvPr/>
        </p:nvSpPr>
        <p:spPr bwMode="auto">
          <a:xfrm>
            <a:off x="1327150" y="2266950"/>
            <a:ext cx="6629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i="1">
                <a:solidFill>
                  <a:schemeClr val="tx1"/>
                </a:solidFill>
                <a:latin typeface="Arial" pitchFamily="34" charset="0"/>
              </a:defRPr>
            </a:lvl1pPr>
            <a:lvl2pPr marL="742950" indent="-285750" defTabSz="685800">
              <a:defRPr i="1">
                <a:solidFill>
                  <a:schemeClr val="tx1"/>
                </a:solidFill>
                <a:latin typeface="Arial" pitchFamily="34" charset="0"/>
              </a:defRPr>
            </a:lvl2pPr>
            <a:lvl3pPr marL="1143000" indent="-228600" defTabSz="685800">
              <a:defRPr i="1">
                <a:solidFill>
                  <a:schemeClr val="tx1"/>
                </a:solidFill>
                <a:latin typeface="Arial" pitchFamily="34" charset="0"/>
              </a:defRPr>
            </a:lvl3pPr>
            <a:lvl4pPr marL="1600200" indent="-228600" defTabSz="685800">
              <a:defRPr i="1">
                <a:solidFill>
                  <a:schemeClr val="tx1"/>
                </a:solidFill>
                <a:latin typeface="Arial" pitchFamily="34" charset="0"/>
              </a:defRPr>
            </a:lvl4pPr>
            <a:lvl5pPr marL="2057400" indent="-228600" defTabSz="685800">
              <a:defRPr i="1">
                <a:solidFill>
                  <a:schemeClr val="tx1"/>
                </a:solidFill>
                <a:latin typeface="Arial" pitchFamily="34" charset="0"/>
              </a:defRPr>
            </a:lvl5pPr>
            <a:lvl6pPr marL="2514600" indent="-228600" defTabSz="685800" eaLnBrk="0" fontAlgn="base" hangingPunct="0">
              <a:spcBef>
                <a:spcPct val="0"/>
              </a:spcBef>
              <a:spcAft>
                <a:spcPct val="0"/>
              </a:spcAft>
              <a:defRPr i="1">
                <a:solidFill>
                  <a:schemeClr val="tx1"/>
                </a:solidFill>
                <a:latin typeface="Arial" pitchFamily="34" charset="0"/>
              </a:defRPr>
            </a:lvl6pPr>
            <a:lvl7pPr marL="2971800" indent="-228600" defTabSz="685800" eaLnBrk="0" fontAlgn="base" hangingPunct="0">
              <a:spcBef>
                <a:spcPct val="0"/>
              </a:spcBef>
              <a:spcAft>
                <a:spcPct val="0"/>
              </a:spcAft>
              <a:defRPr i="1">
                <a:solidFill>
                  <a:schemeClr val="tx1"/>
                </a:solidFill>
                <a:latin typeface="Arial" pitchFamily="34" charset="0"/>
              </a:defRPr>
            </a:lvl7pPr>
            <a:lvl8pPr marL="3429000" indent="-228600" defTabSz="685800" eaLnBrk="0" fontAlgn="base" hangingPunct="0">
              <a:spcBef>
                <a:spcPct val="0"/>
              </a:spcBef>
              <a:spcAft>
                <a:spcPct val="0"/>
              </a:spcAft>
              <a:defRPr i="1">
                <a:solidFill>
                  <a:schemeClr val="tx1"/>
                </a:solidFill>
                <a:latin typeface="Arial" pitchFamily="34" charset="0"/>
              </a:defRPr>
            </a:lvl8pPr>
            <a:lvl9pPr marL="3886200" indent="-228600" defTabSz="685800" eaLnBrk="0" fontAlgn="base" hangingPunct="0">
              <a:spcBef>
                <a:spcPct val="0"/>
              </a:spcBef>
              <a:spcAft>
                <a:spcPct val="0"/>
              </a:spcAft>
              <a:defRPr i="1">
                <a:solidFill>
                  <a:schemeClr val="tx1"/>
                </a:solidFill>
                <a:latin typeface="Arial" pitchFamily="34" charset="0"/>
              </a:defRPr>
            </a:lvl9pPr>
          </a:lstStyle>
          <a:p>
            <a:pPr algn="ctr" eaLnBrk="1" hangingPunct="1"/>
            <a:r>
              <a:rPr lang="en-US" sz="6600" b="1" i="0">
                <a:solidFill>
                  <a:srgbClr val="FF0000"/>
                </a:solidFill>
                <a:latin typeface="Times New Roman" pitchFamily="18" charset="0"/>
                <a:cs typeface="Times New Roman" pitchFamily="18" charset="0"/>
              </a:rPr>
              <a:t>KHỞI ĐỘNG</a:t>
            </a:r>
          </a:p>
        </p:txBody>
      </p:sp>
      <p:pic>
        <p:nvPicPr>
          <p:cNvPr id="8704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8038" y="5205412"/>
            <a:ext cx="32559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 y="0"/>
            <a:ext cx="9148763" cy="691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3A0D3455-C87A-4B52-BDCE-09EAC2882C53}"/>
              </a:ext>
            </a:extLst>
          </p:cNvPr>
          <p:cNvSpPr/>
          <p:nvPr/>
        </p:nvSpPr>
        <p:spPr>
          <a:xfrm>
            <a:off x="3048222" y="187196"/>
            <a:ext cx="4190778" cy="4221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defTabSz="342900" eaLnBrk="1" fontAlgn="auto" hangingPunct="1">
              <a:spcBef>
                <a:spcPts val="0"/>
              </a:spcBef>
              <a:spcAft>
                <a:spcPts val="0"/>
              </a:spcAft>
              <a:defRPr/>
            </a:pPr>
            <a:r>
              <a:rPr lang="en-US" sz="3200" b="1" i="0" dirty="0" err="1">
                <a:ln>
                  <a:solidFill>
                    <a:srgbClr val="329061"/>
                  </a:solidFill>
                </a:ln>
                <a:solidFill>
                  <a:srgbClr val="0000FF"/>
                </a:solidFill>
                <a:latin typeface="Times New Roman" panose="02020603050405020304" pitchFamily="18" charset="0"/>
                <a:cs typeface="Times New Roman" panose="02020603050405020304" pitchFamily="18" charset="0"/>
              </a:rPr>
              <a:t>Đọc</a:t>
            </a:r>
            <a:r>
              <a:rPr lang="en-US" sz="3200" b="1" i="0" dirty="0">
                <a:ln>
                  <a:solidFill>
                    <a:srgbClr val="329061"/>
                  </a:solidFill>
                </a:ln>
                <a:solidFill>
                  <a:srgbClr val="0000FF"/>
                </a:solidFill>
                <a:latin typeface="Times New Roman" panose="02020603050405020304" pitchFamily="18" charset="0"/>
                <a:cs typeface="Times New Roman" panose="02020603050405020304" pitchFamily="18" charset="0"/>
              </a:rPr>
              <a:t> </a:t>
            </a:r>
            <a:r>
              <a:rPr lang="en-US" sz="3200" b="1" i="0" dirty="0" err="1">
                <a:ln>
                  <a:solidFill>
                    <a:srgbClr val="329061"/>
                  </a:solidFill>
                </a:ln>
                <a:solidFill>
                  <a:srgbClr val="0000FF"/>
                </a:solidFill>
                <a:latin typeface="Times New Roman" panose="02020603050405020304" pitchFamily="18" charset="0"/>
                <a:cs typeface="Times New Roman" panose="02020603050405020304" pitchFamily="18" charset="0"/>
              </a:rPr>
              <a:t>thầm</a:t>
            </a:r>
            <a:r>
              <a:rPr lang="en-US" sz="3200" b="1" i="0" dirty="0">
                <a:ln>
                  <a:solidFill>
                    <a:srgbClr val="329061"/>
                  </a:solidFill>
                </a:ln>
                <a:solidFill>
                  <a:srgbClr val="0000FF"/>
                </a:solidFill>
                <a:latin typeface="Times New Roman" panose="02020603050405020304" pitchFamily="18" charset="0"/>
                <a:cs typeface="Times New Roman" panose="02020603050405020304" pitchFamily="18" charset="0"/>
              </a:rPr>
              <a:t> </a:t>
            </a:r>
            <a:r>
              <a:rPr lang="en-US" sz="3200" b="1" i="0" err="1">
                <a:ln>
                  <a:solidFill>
                    <a:srgbClr val="329061"/>
                  </a:solidFill>
                </a:ln>
                <a:solidFill>
                  <a:srgbClr val="0000FF"/>
                </a:solidFill>
                <a:latin typeface="Times New Roman" panose="02020603050405020304" pitchFamily="18" charset="0"/>
                <a:cs typeface="Times New Roman" panose="02020603050405020304" pitchFamily="18" charset="0"/>
              </a:rPr>
              <a:t>đoạn</a:t>
            </a:r>
            <a:r>
              <a:rPr lang="en-US" sz="3200" b="1" i="0">
                <a:ln>
                  <a:solidFill>
                    <a:srgbClr val="329061"/>
                  </a:solidFill>
                </a:ln>
                <a:solidFill>
                  <a:srgbClr val="0000FF"/>
                </a:solidFill>
                <a:latin typeface="Times New Roman" panose="02020603050405020304" pitchFamily="18" charset="0"/>
                <a:cs typeface="Times New Roman" panose="02020603050405020304" pitchFamily="18" charset="0"/>
              </a:rPr>
              <a:t> 4</a:t>
            </a:r>
            <a:endParaRPr lang="en-US" sz="3200" b="1" i="0" dirty="0">
              <a:ln>
                <a:solidFill>
                  <a:srgbClr val="329061"/>
                </a:solidFill>
              </a:ln>
              <a:solidFill>
                <a:srgbClr val="0000FF"/>
              </a:solidFill>
              <a:latin typeface="Times New Roman" panose="02020603050405020304" pitchFamily="18" charset="0"/>
              <a:cs typeface="Times New Roman" panose="02020603050405020304" pitchFamily="18" charset="0"/>
            </a:endParaRPr>
          </a:p>
        </p:txBody>
      </p:sp>
      <p:sp>
        <p:nvSpPr>
          <p:cNvPr id="4" name="Freeform 5"/>
          <p:cNvSpPr>
            <a:spLocks/>
          </p:cNvSpPr>
          <p:nvPr/>
        </p:nvSpPr>
        <p:spPr bwMode="auto">
          <a:xfrm>
            <a:off x="2843219" y="103765"/>
            <a:ext cx="709613" cy="5889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lIns="91412" tIns="45706" rIns="91412" bIns="45706"/>
          <a:lstStyle/>
          <a:p>
            <a:pPr defTabSz="342900" eaLnBrk="1" fontAlgn="auto" hangingPunct="1">
              <a:spcBef>
                <a:spcPts val="0"/>
              </a:spcBef>
              <a:spcAft>
                <a:spcPts val="0"/>
              </a:spcAft>
              <a:defRPr/>
            </a:pPr>
            <a:endParaRPr lang="zh-CN" altLang="en-US" sz="1799" i="0">
              <a:solidFill>
                <a:prstClr val="white"/>
              </a:solidFill>
              <a:latin typeface="Calibri"/>
            </a:endParaRPr>
          </a:p>
        </p:txBody>
      </p:sp>
      <p:pic>
        <p:nvPicPr>
          <p:cNvPr id="5" name="Picture 3" descr="A picture containing vector graphics&#10;&#10;Description automatically generated"/>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6587" y="-75406"/>
            <a:ext cx="10620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533FD307-D484-4EF7-A525-81194B915D89}"/>
              </a:ext>
            </a:extLst>
          </p:cNvPr>
          <p:cNvGrpSpPr/>
          <p:nvPr/>
        </p:nvGrpSpPr>
        <p:grpSpPr>
          <a:xfrm>
            <a:off x="60491" y="609296"/>
            <a:ext cx="9108219" cy="2743504"/>
            <a:chOff x="147638" y="1123951"/>
            <a:chExt cx="6143625" cy="2614037"/>
          </a:xfrm>
        </p:grpSpPr>
        <p:sp>
          <p:nvSpPr>
            <p:cNvPr id="7" name="Rectangle: Rounded Corners 15">
              <a:extLst>
                <a:ext uri="{FF2B5EF4-FFF2-40B4-BE49-F238E27FC236}">
                  <a16:creationId xmlns:a16="http://schemas.microsoft.com/office/drawing/2014/main" id="{FC761190-E978-4C10-A414-197294786F23}"/>
                </a:ext>
              </a:extLst>
            </p:cNvPr>
            <p:cNvSpPr/>
            <p:nvPr/>
          </p:nvSpPr>
          <p:spPr>
            <a:xfrm>
              <a:off x="147638" y="1123951"/>
              <a:ext cx="6143625" cy="2614037"/>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 name="TextBox 7">
              <a:extLst>
                <a:ext uri="{FF2B5EF4-FFF2-40B4-BE49-F238E27FC236}">
                  <a16:creationId xmlns:a16="http://schemas.microsoft.com/office/drawing/2014/main" id="{5CFACC58-CB4A-47D6-A5E9-2DC8068B3A45}"/>
                </a:ext>
              </a:extLst>
            </p:cNvPr>
            <p:cNvSpPr txBox="1"/>
            <p:nvPr/>
          </p:nvSpPr>
          <p:spPr>
            <a:xfrm>
              <a:off x="342900" y="1373312"/>
              <a:ext cx="5786438" cy="2140743"/>
            </a:xfrm>
            <a:prstGeom prst="rect">
              <a:avLst/>
            </a:prstGeom>
            <a:ln w="38100">
              <a:solidFill>
                <a:srgbClr val="00B0F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algn="just" eaLnBrk="1" fontAlgn="auto" hangingPunct="1">
                <a:spcBef>
                  <a:spcPts val="0"/>
                </a:spcBef>
                <a:spcAft>
                  <a:spcPts val="0"/>
                </a:spcAft>
                <a:defRPr/>
              </a:pPr>
              <a:r>
                <a:rPr lang="en-US" altLang="en-US" sz="2800">
                  <a:solidFill>
                    <a:schemeClr val="tx1"/>
                  </a:solidFill>
                  <a:latin typeface="Times New Roman" panose="02020603050405020304" pitchFamily="18" charset="0"/>
                  <a:cs typeface="Times New Roman" panose="02020603050405020304" pitchFamily="18" charset="0"/>
                </a:rPr>
                <a:t>	</a:t>
              </a:r>
              <a:r>
                <a:rPr lang="en-US" sz="2800" kern="0">
                  <a:latin typeface="Times New Roman" panose="02020603050405020304" pitchFamily="18" charset="0"/>
                  <a:cs typeface="Times New Roman" panose="02020603050405020304" pitchFamily="18" charset="0"/>
                </a:rPr>
                <a:t>4. Mấy hôm sau, sáng chủ nhật, mẹ bảo tôi:</a:t>
              </a:r>
            </a:p>
            <a:p>
              <a:pPr algn="just" eaLnBrk="1" fontAlgn="auto" hangingPunct="1">
                <a:spcBef>
                  <a:spcPts val="0"/>
                </a:spcBef>
                <a:spcAft>
                  <a:spcPts val="0"/>
                </a:spcAft>
                <a:defRPr/>
              </a:pPr>
              <a:r>
                <a:rPr lang="en-US" sz="2800" kern="0">
                  <a:latin typeface="Times New Roman" panose="02020603050405020304" pitchFamily="18" charset="0"/>
                  <a:cs typeface="Times New Roman" panose="02020603050405020304" pitchFamily="18" charset="0"/>
                </a:rPr>
                <a:t>    - Cô - li- a này! Hôm nay con giặt áo sơ mi và quần áo lót đi nhé!</a:t>
              </a:r>
            </a:p>
            <a:p>
              <a:pPr algn="just" eaLnBrk="1" fontAlgn="auto" hangingPunct="1">
                <a:spcBef>
                  <a:spcPts val="0"/>
                </a:spcBef>
                <a:spcAft>
                  <a:spcPts val="0"/>
                </a:spcAft>
                <a:defRPr/>
              </a:pPr>
              <a:r>
                <a:rPr lang="en-US" sz="2800" kern="0">
                  <a:latin typeface="Times New Roman" panose="02020603050405020304" pitchFamily="18" charset="0"/>
                  <a:cs typeface="Times New Roman" panose="02020603050405020304" pitchFamily="18" charset="0"/>
                </a:rPr>
                <a:t>     Tôi tròn xoe mắt. Nhưng rồi tôi vui vẻ nhận lời, vì đó là việc làm mà tôi đã nói trong bài tập làm văn.</a:t>
              </a:r>
              <a:endParaRPr lang="en-US" sz="2800" kern="0" dirty="0">
                <a:latin typeface="Times New Roman" panose="02020603050405020304" pitchFamily="18" charset="0"/>
                <a:cs typeface="Times New Roman" panose="02020603050405020304" pitchFamily="18" charset="0"/>
              </a:endParaRPr>
            </a:p>
          </p:txBody>
        </p:sp>
      </p:grpSp>
      <p:sp>
        <p:nvSpPr>
          <p:cNvPr id="9" name="Rectangle 8">
            <a:extLst>
              <a:ext uri="{FF2B5EF4-FFF2-40B4-BE49-F238E27FC236}">
                <a16:creationId xmlns:a16="http://schemas.microsoft.com/office/drawing/2014/main" id="{44BD8E4C-5AB3-4536-AFD8-9AC8B394590B}"/>
              </a:ext>
            </a:extLst>
          </p:cNvPr>
          <p:cNvSpPr>
            <a:spLocks noChangeArrowheads="1"/>
          </p:cNvSpPr>
          <p:nvPr/>
        </p:nvSpPr>
        <p:spPr bwMode="auto">
          <a:xfrm>
            <a:off x="151205" y="3459378"/>
            <a:ext cx="86356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C00000"/>
                </a:solidFill>
                <a:latin typeface="Times New Roman" panose="02020603050405020304" pitchFamily="18" charset="0"/>
              </a:rPr>
              <a:t>3. </a:t>
            </a:r>
            <a:r>
              <a:rPr lang="en-US" altLang="en-US" sz="3600" b="1" dirty="0" err="1">
                <a:solidFill>
                  <a:srgbClr val="C00000"/>
                </a:solidFill>
                <a:latin typeface="Times New Roman" panose="02020603050405020304" pitchFamily="18" charset="0"/>
              </a:rPr>
              <a:t>Vì</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sao</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khi</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mẹ</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bảo</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Cô</a:t>
            </a:r>
            <a:r>
              <a:rPr lang="en-US" altLang="en-US" sz="3600" b="1" dirty="0">
                <a:solidFill>
                  <a:srgbClr val="C00000"/>
                </a:solidFill>
                <a:latin typeface="Times New Roman" panose="02020603050405020304" pitchFamily="18" charset="0"/>
              </a:rPr>
              <a:t>-li-a </a:t>
            </a:r>
            <a:r>
              <a:rPr lang="en-US" altLang="en-US" sz="3600" b="1" dirty="0" err="1">
                <a:solidFill>
                  <a:srgbClr val="C00000"/>
                </a:solidFill>
                <a:latin typeface="Times New Roman" panose="02020603050405020304" pitchFamily="18" charset="0"/>
              </a:rPr>
              <a:t>đi</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giặt</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quần</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áo</a:t>
            </a:r>
            <a:r>
              <a:rPr lang="en-US" altLang="en-US" sz="3600" b="1" dirty="0">
                <a:solidFill>
                  <a:srgbClr val="C00000"/>
                </a:solidFill>
                <a:latin typeface="Times New Roman" panose="02020603050405020304" pitchFamily="18" charset="0"/>
              </a:rPr>
              <a:t>:</a:t>
            </a:r>
          </a:p>
        </p:txBody>
      </p:sp>
      <p:sp>
        <p:nvSpPr>
          <p:cNvPr id="12" name="Rectangle 8">
            <a:extLst>
              <a:ext uri="{FF2B5EF4-FFF2-40B4-BE49-F238E27FC236}">
                <a16:creationId xmlns:a16="http://schemas.microsoft.com/office/drawing/2014/main" id="{5DC34390-BBDD-492A-877C-77F57204A137}"/>
              </a:ext>
            </a:extLst>
          </p:cNvPr>
          <p:cNvSpPr>
            <a:spLocks noChangeArrowheads="1"/>
          </p:cNvSpPr>
          <p:nvPr/>
        </p:nvSpPr>
        <p:spPr bwMode="auto">
          <a:xfrm>
            <a:off x="319513" y="4114800"/>
            <a:ext cx="6859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i="0">
                <a:latin typeface="Times New Roman" panose="02020603050405020304" pitchFamily="18" charset="0"/>
              </a:rPr>
              <a:t>b) Sau đó, bạn vui vẻ làm theo lời mẹ?</a:t>
            </a:r>
          </a:p>
        </p:txBody>
      </p:sp>
      <p:sp>
        <p:nvSpPr>
          <p:cNvPr id="13" name="Rectangle 11">
            <a:extLst>
              <a:ext uri="{FF2B5EF4-FFF2-40B4-BE49-F238E27FC236}">
                <a16:creationId xmlns:a16="http://schemas.microsoft.com/office/drawing/2014/main" id="{A3AA07B2-2D9E-4270-8E0D-CA8DFE473448}"/>
              </a:ext>
            </a:extLst>
          </p:cNvPr>
          <p:cNvSpPr>
            <a:spLocks noChangeArrowheads="1"/>
          </p:cNvSpPr>
          <p:nvPr/>
        </p:nvSpPr>
        <p:spPr bwMode="auto">
          <a:xfrm>
            <a:off x="319518" y="4800600"/>
            <a:ext cx="84673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hangingPunct="1">
              <a:buFont typeface="Wingdings" panose="05000000000000000000" pitchFamily="2" charset="2"/>
              <a:buChar char="Ø"/>
            </a:pPr>
            <a:r>
              <a:rPr lang="en-US" altLang="en-US" sz="3200" b="1" i="0">
                <a:solidFill>
                  <a:srgbClr val="0033CC"/>
                </a:solidFill>
                <a:latin typeface="Times New Roman" panose="02020603050405020304" pitchFamily="18" charset="0"/>
              </a:rPr>
              <a:t>Vì bạn nhớ ra đó là những việc mà bạn đã viết trong bài tập làm văn của mình.</a:t>
            </a:r>
          </a:p>
        </p:txBody>
      </p:sp>
    </p:spTree>
    <p:extLst>
      <p:ext uri="{BB962C8B-B14F-4D97-AF65-F5344CB8AC3E}">
        <p14:creationId xmlns:p14="http://schemas.microsoft.com/office/powerpoint/2010/main" val="176181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838200"/>
            <a:ext cx="5867400" cy="1077218"/>
          </a:xfrm>
          <a:prstGeom prst="rect">
            <a:avLst/>
          </a:prstGeom>
          <a:noFill/>
        </p:spPr>
        <p:txBody>
          <a:bodyPr wrap="square" rtlCol="0">
            <a:spAutoFit/>
          </a:bodyPr>
          <a:lstStyle/>
          <a:p>
            <a:r>
              <a:rPr lang="en-US" sz="3200" dirty="0"/>
              <a:t>4.Có </a:t>
            </a:r>
            <a:r>
              <a:rPr lang="en-US" sz="3200" dirty="0" err="1"/>
              <a:t>thể</a:t>
            </a:r>
            <a:r>
              <a:rPr lang="en-US" sz="3200" dirty="0"/>
              <a:t> </a:t>
            </a:r>
            <a:r>
              <a:rPr lang="en-US" sz="3200" dirty="0" err="1"/>
              <a:t>đặt</a:t>
            </a:r>
            <a:r>
              <a:rPr lang="en-US" sz="3200" dirty="0"/>
              <a:t> </a:t>
            </a:r>
            <a:r>
              <a:rPr lang="en-US" sz="3200" dirty="0" err="1"/>
              <a:t>tên</a:t>
            </a:r>
            <a:r>
              <a:rPr lang="en-US" sz="3200" dirty="0"/>
              <a:t> </a:t>
            </a:r>
            <a:r>
              <a:rPr lang="en-US" sz="3200" dirty="0" err="1"/>
              <a:t>khác</a:t>
            </a:r>
            <a:r>
              <a:rPr lang="en-US" sz="3200" dirty="0"/>
              <a:t> </a:t>
            </a:r>
            <a:r>
              <a:rPr lang="en-US" sz="3200" dirty="0" err="1"/>
              <a:t>cho</a:t>
            </a:r>
            <a:r>
              <a:rPr lang="en-US" sz="3200" dirty="0"/>
              <a:t> </a:t>
            </a:r>
            <a:r>
              <a:rPr lang="en-US" sz="3200" dirty="0" err="1"/>
              <a:t>câu</a:t>
            </a:r>
            <a:r>
              <a:rPr lang="en-US" sz="3200" dirty="0"/>
              <a:t> </a:t>
            </a:r>
            <a:r>
              <a:rPr lang="en-US" sz="3200" dirty="0" err="1"/>
              <a:t>chuyện</a:t>
            </a:r>
            <a:r>
              <a:rPr lang="en-US" sz="3200" dirty="0"/>
              <a:t> </a:t>
            </a:r>
            <a:r>
              <a:rPr lang="en-US" sz="3200" dirty="0" err="1"/>
              <a:t>là</a:t>
            </a:r>
            <a:r>
              <a:rPr lang="en-US" sz="3200" dirty="0"/>
              <a:t> </a:t>
            </a:r>
            <a:r>
              <a:rPr lang="en-US" sz="3200" dirty="0" err="1"/>
              <a:t>gì</a:t>
            </a:r>
            <a:r>
              <a:rPr lang="en-US" sz="3200" dirty="0"/>
              <a:t>? </a:t>
            </a:r>
          </a:p>
        </p:txBody>
      </p:sp>
      <p:sp>
        <p:nvSpPr>
          <p:cNvPr id="4" name="TextBox 3"/>
          <p:cNvSpPr txBox="1"/>
          <p:nvPr/>
        </p:nvSpPr>
        <p:spPr>
          <a:xfrm>
            <a:off x="1676400" y="2362200"/>
            <a:ext cx="5715000" cy="954107"/>
          </a:xfrm>
          <a:prstGeom prst="rect">
            <a:avLst/>
          </a:prstGeom>
          <a:noFill/>
        </p:spPr>
        <p:txBody>
          <a:bodyPr wrap="square" rtlCol="0">
            <a:spAutoFit/>
          </a:bodyPr>
          <a:lstStyle/>
          <a:p>
            <a:r>
              <a:rPr lang="en-US" sz="2800" dirty="0" err="1"/>
              <a:t>Học</a:t>
            </a:r>
            <a:r>
              <a:rPr lang="en-US" sz="2800" dirty="0"/>
              <a:t> </a:t>
            </a:r>
            <a:r>
              <a:rPr lang="en-US" sz="2800" dirty="0" err="1"/>
              <a:t>đi</a:t>
            </a:r>
            <a:r>
              <a:rPr lang="en-US" sz="2800" dirty="0"/>
              <a:t> </a:t>
            </a:r>
            <a:r>
              <a:rPr lang="en-US" sz="2800" dirty="0" err="1"/>
              <a:t>dôi</a:t>
            </a:r>
            <a:r>
              <a:rPr lang="en-US" sz="2800" dirty="0"/>
              <a:t> </a:t>
            </a:r>
            <a:r>
              <a:rPr lang="en-US" sz="2800" dirty="0" err="1"/>
              <a:t>với</a:t>
            </a:r>
            <a:r>
              <a:rPr lang="en-US" sz="2800" dirty="0"/>
              <a:t> </a:t>
            </a:r>
            <a:r>
              <a:rPr lang="en-US" sz="2800" dirty="0" err="1"/>
              <a:t>hành</a:t>
            </a:r>
            <a:r>
              <a:rPr lang="en-US" sz="2800" dirty="0"/>
              <a:t>; </a:t>
            </a:r>
            <a:r>
              <a:rPr lang="en-US" sz="2800" dirty="0" err="1"/>
              <a:t>nói</a:t>
            </a:r>
            <a:r>
              <a:rPr lang="en-US" sz="2800" dirty="0"/>
              <a:t> </a:t>
            </a:r>
            <a:r>
              <a:rPr lang="en-US" sz="2800" dirty="0" err="1"/>
              <a:t>được</a:t>
            </a:r>
            <a:r>
              <a:rPr lang="en-US" sz="2800" dirty="0"/>
              <a:t> </a:t>
            </a:r>
            <a:r>
              <a:rPr lang="en-US" sz="2800" dirty="0" err="1"/>
              <a:t>phải</a:t>
            </a:r>
            <a:r>
              <a:rPr lang="en-US" sz="2800" dirty="0"/>
              <a:t> </a:t>
            </a:r>
            <a:r>
              <a:rPr lang="en-US" sz="2800" dirty="0" err="1"/>
              <a:t>làm</a:t>
            </a:r>
            <a:r>
              <a:rPr lang="en-US" sz="2800" dirty="0"/>
              <a:t> </a:t>
            </a:r>
            <a:r>
              <a:rPr lang="en-US" sz="2800" dirty="0" err="1"/>
              <a:t>được</a:t>
            </a:r>
            <a:r>
              <a:rPr lang="en-US" sz="2800" dirty="0"/>
              <a:t>,….</a:t>
            </a:r>
          </a:p>
        </p:txBody>
      </p:sp>
    </p:spTree>
    <p:extLst>
      <p:ext uri="{BB962C8B-B14F-4D97-AF65-F5344CB8AC3E}">
        <p14:creationId xmlns:p14="http://schemas.microsoft.com/office/powerpoint/2010/main" val="1461397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 y="0"/>
            <a:ext cx="9148763" cy="691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466730" y="1333504"/>
            <a:ext cx="8335963" cy="982663"/>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zh-CN" altLang="en-US" sz="1799" i="0">
              <a:solidFill>
                <a:prstClr val="white"/>
              </a:solidFill>
            </a:endParaRPr>
          </a:p>
        </p:txBody>
      </p:sp>
      <p:sp>
        <p:nvSpPr>
          <p:cNvPr id="4" name="矩形 93"/>
          <p:cNvSpPr/>
          <p:nvPr/>
        </p:nvSpPr>
        <p:spPr>
          <a:xfrm>
            <a:off x="396878" y="1227150"/>
            <a:ext cx="287337"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zh-CN" altLang="en-US" sz="1799" i="0">
              <a:solidFill>
                <a:prstClr val="white"/>
              </a:solidFill>
            </a:endParaRPr>
          </a:p>
        </p:txBody>
      </p:sp>
      <p:sp>
        <p:nvSpPr>
          <p:cNvPr id="5" name="矩形 93"/>
          <p:cNvSpPr/>
          <p:nvPr/>
        </p:nvSpPr>
        <p:spPr>
          <a:xfrm rot="10800000">
            <a:off x="8536782" y="2141549"/>
            <a:ext cx="285750" cy="287337"/>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zh-CN" altLang="en-US" sz="1799" i="0">
              <a:solidFill>
                <a:prstClr val="white"/>
              </a:solidFill>
            </a:endParaRPr>
          </a:p>
        </p:txBody>
      </p:sp>
      <p:sp>
        <p:nvSpPr>
          <p:cNvPr id="6" name="TextBox 14"/>
          <p:cNvSpPr txBox="1">
            <a:spLocks noChangeArrowheads="1"/>
          </p:cNvSpPr>
          <p:nvPr/>
        </p:nvSpPr>
        <p:spPr bwMode="auto">
          <a:xfrm>
            <a:off x="847731" y="1470026"/>
            <a:ext cx="8164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i="1">
                <a:solidFill>
                  <a:schemeClr val="tx1"/>
                </a:solidFill>
                <a:latin typeface="Arial" pitchFamily="34" charset="0"/>
              </a:defRPr>
            </a:lvl1pPr>
            <a:lvl2pPr marL="742950" indent="-285750" defTabSz="342900">
              <a:defRPr i="1">
                <a:solidFill>
                  <a:schemeClr val="tx1"/>
                </a:solidFill>
                <a:latin typeface="Arial" pitchFamily="34" charset="0"/>
              </a:defRPr>
            </a:lvl2pPr>
            <a:lvl3pPr marL="1143000" indent="-228600" defTabSz="342900">
              <a:defRPr i="1">
                <a:solidFill>
                  <a:schemeClr val="tx1"/>
                </a:solidFill>
                <a:latin typeface="Arial" pitchFamily="34" charset="0"/>
              </a:defRPr>
            </a:lvl3pPr>
            <a:lvl4pPr marL="1600200" indent="-228600" defTabSz="342900">
              <a:defRPr i="1">
                <a:solidFill>
                  <a:schemeClr val="tx1"/>
                </a:solidFill>
                <a:latin typeface="Arial" pitchFamily="34" charset="0"/>
              </a:defRPr>
            </a:lvl4pPr>
            <a:lvl5pPr marL="2057400" indent="-228600" defTabSz="342900">
              <a:defRPr i="1">
                <a:solidFill>
                  <a:schemeClr val="tx1"/>
                </a:solidFill>
                <a:latin typeface="Arial" pitchFamily="34" charset="0"/>
              </a:defRPr>
            </a:lvl5pPr>
            <a:lvl6pPr marL="2514600" indent="-228600" defTabSz="342900" eaLnBrk="0" fontAlgn="base" hangingPunct="0">
              <a:spcBef>
                <a:spcPct val="0"/>
              </a:spcBef>
              <a:spcAft>
                <a:spcPct val="0"/>
              </a:spcAft>
              <a:defRPr i="1">
                <a:solidFill>
                  <a:schemeClr val="tx1"/>
                </a:solidFill>
                <a:latin typeface="Arial" pitchFamily="34" charset="0"/>
              </a:defRPr>
            </a:lvl6pPr>
            <a:lvl7pPr marL="2971800" indent="-228600" defTabSz="342900" eaLnBrk="0" fontAlgn="base" hangingPunct="0">
              <a:spcBef>
                <a:spcPct val="0"/>
              </a:spcBef>
              <a:spcAft>
                <a:spcPct val="0"/>
              </a:spcAft>
              <a:defRPr i="1">
                <a:solidFill>
                  <a:schemeClr val="tx1"/>
                </a:solidFill>
                <a:latin typeface="Arial" pitchFamily="34" charset="0"/>
              </a:defRPr>
            </a:lvl7pPr>
            <a:lvl8pPr marL="3429000" indent="-228600" defTabSz="342900" eaLnBrk="0" fontAlgn="base" hangingPunct="0">
              <a:spcBef>
                <a:spcPct val="0"/>
              </a:spcBef>
              <a:spcAft>
                <a:spcPct val="0"/>
              </a:spcAft>
              <a:defRPr i="1">
                <a:solidFill>
                  <a:schemeClr val="tx1"/>
                </a:solidFill>
                <a:latin typeface="Arial" pitchFamily="34" charset="0"/>
              </a:defRPr>
            </a:lvl8pPr>
            <a:lvl9pPr marL="3886200" indent="-228600" defTabSz="342900" eaLnBrk="0" fontAlgn="base" hangingPunct="0">
              <a:spcBef>
                <a:spcPct val="0"/>
              </a:spcBef>
              <a:spcAft>
                <a:spcPct val="0"/>
              </a:spcAft>
              <a:defRPr i="1">
                <a:solidFill>
                  <a:schemeClr val="tx1"/>
                </a:solidFill>
                <a:latin typeface="Arial" pitchFamily="34" charset="0"/>
              </a:defRPr>
            </a:lvl9pPr>
          </a:lstStyle>
          <a:p>
            <a:pPr eaLnBrk="1" hangingPunct="1">
              <a:spcBef>
                <a:spcPct val="50000"/>
              </a:spcBef>
            </a:pPr>
            <a:r>
              <a:rPr lang="en-US" altLang="en-US" sz="4000" b="1" i="0">
                <a:solidFill>
                  <a:srgbClr val="FF0000"/>
                </a:solidFill>
                <a:latin typeface="Times New Roman" pitchFamily="18" charset="0"/>
                <a:cs typeface="Times New Roman" pitchFamily="18" charset="0"/>
              </a:rPr>
              <a:t>Em học được điều gì từ bạn Cô-li-a?</a:t>
            </a:r>
          </a:p>
        </p:txBody>
      </p:sp>
      <p:pic>
        <p:nvPicPr>
          <p:cNvPr id="7" name="Picture 3" descr="A picture containing vector graphics&#10;&#10;Description automatically generated"/>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1" y="2441587"/>
            <a:ext cx="106203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0"/>
          <p:cNvSpPr>
            <a:spLocks noChangeArrowheads="1"/>
          </p:cNvSpPr>
          <p:nvPr/>
        </p:nvSpPr>
        <p:spPr bwMode="auto">
          <a:xfrm>
            <a:off x="971550" y="2670175"/>
            <a:ext cx="77851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4000" i="0">
                <a:latin typeface="Times New Roman" pitchFamily="18" charset="0"/>
                <a:cs typeface="Times New Roman" pitchFamily="18" charset="0"/>
              </a:rPr>
              <a:t>- Biết thương ba mẹ</a:t>
            </a:r>
          </a:p>
          <a:p>
            <a:r>
              <a:rPr lang="en-AU" altLang="en-US" sz="4000" i="0">
                <a:latin typeface="Times New Roman" pitchFamily="18" charset="0"/>
                <a:cs typeface="Times New Roman" pitchFamily="18" charset="0"/>
              </a:rPr>
              <a:t>- Giúp ba mẹ làm việc nhà</a:t>
            </a:r>
            <a:endParaRPr lang="en-US" altLang="en-US" sz="4000" i="0">
              <a:latin typeface="Times New Roman" pitchFamily="18" charset="0"/>
              <a:cs typeface="Times New Roman" pitchFamily="18" charset="0"/>
            </a:endParaRPr>
          </a:p>
          <a:p>
            <a:r>
              <a:rPr lang="en-US" altLang="en-US" sz="4000" i="0">
                <a:latin typeface="Times New Roman" pitchFamily="18" charset="0"/>
                <a:cs typeface="Times New Roman" pitchFamily="18" charset="0"/>
              </a:rPr>
              <a:t>- Nói lời biết giữ lấy lời</a:t>
            </a:r>
          </a:p>
          <a:p>
            <a:r>
              <a:rPr lang="en-US" altLang="en-US" sz="4000" i="0">
                <a:latin typeface="Times New Roman" pitchFamily="18" charset="0"/>
                <a:cs typeface="Times New Roman" pitchFamily="18" charset="0"/>
              </a:rPr>
              <a:t>- Biết cố gắng khi gặp bài tập khó </a:t>
            </a:r>
          </a:p>
          <a:p>
            <a:pPr eaLnBrk="1" hangingPunct="1"/>
            <a:r>
              <a:rPr lang="en-US" altLang="en-US" sz="2700" b="1" i="0">
                <a:solidFill>
                  <a:srgbClr val="99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25387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Hình ả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0"/>
            <a:ext cx="916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A0D3455-C87A-4B52-BDCE-09EAC2882C53}"/>
              </a:ext>
            </a:extLst>
          </p:cNvPr>
          <p:cNvSpPr/>
          <p:nvPr/>
        </p:nvSpPr>
        <p:spPr>
          <a:xfrm>
            <a:off x="3048006" y="838200"/>
            <a:ext cx="3333167" cy="795657"/>
          </a:xfrm>
          <a:prstGeom prst="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anchor="ctr"/>
          <a:lstStyle/>
          <a:p>
            <a:pPr algn="ctr" defTabSz="342900" eaLnBrk="1" fontAlgn="auto" hangingPunct="1">
              <a:spcBef>
                <a:spcPts val="0"/>
              </a:spcBef>
              <a:spcAft>
                <a:spcPts val="0"/>
              </a:spcAft>
              <a:defRPr/>
            </a:pPr>
            <a:r>
              <a:rPr lang="en-US" sz="5400" b="1" i="0" dirty="0" err="1">
                <a:ln>
                  <a:solidFill>
                    <a:srgbClr val="329061"/>
                  </a:solidFill>
                </a:ln>
                <a:solidFill>
                  <a:srgbClr val="FF0000"/>
                </a:solidFill>
                <a:latin typeface="Times New Roman" panose="02020603050405020304" pitchFamily="18" charset="0"/>
                <a:cs typeface="Times New Roman" panose="02020603050405020304" pitchFamily="18" charset="0"/>
              </a:rPr>
              <a:t>Nội</a:t>
            </a:r>
            <a:r>
              <a:rPr lang="en-US" sz="5400" b="1" i="0" dirty="0">
                <a:ln>
                  <a:solidFill>
                    <a:srgbClr val="329061"/>
                  </a:solidFill>
                </a:ln>
                <a:solidFill>
                  <a:srgbClr val="FF0000"/>
                </a:solidFill>
                <a:latin typeface="Times New Roman" panose="02020603050405020304" pitchFamily="18" charset="0"/>
                <a:cs typeface="Times New Roman" panose="02020603050405020304" pitchFamily="18" charset="0"/>
              </a:rPr>
              <a:t> dung</a:t>
            </a:r>
          </a:p>
        </p:txBody>
      </p:sp>
      <p:sp>
        <p:nvSpPr>
          <p:cNvPr id="4" name="圆角矩形 2"/>
          <p:cNvSpPr/>
          <p:nvPr/>
        </p:nvSpPr>
        <p:spPr>
          <a:xfrm>
            <a:off x="971556" y="1966925"/>
            <a:ext cx="7345363" cy="2663825"/>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zh-CN" altLang="en-US" sz="1799" i="0">
              <a:solidFill>
                <a:prstClr val="white"/>
              </a:solidFill>
            </a:endParaRPr>
          </a:p>
        </p:txBody>
      </p:sp>
      <p:sp>
        <p:nvSpPr>
          <p:cNvPr id="5" name="TextBox 4"/>
          <p:cNvSpPr txBox="1">
            <a:spLocks noChangeArrowheads="1"/>
          </p:cNvSpPr>
          <p:nvPr/>
        </p:nvSpPr>
        <p:spPr bwMode="auto">
          <a:xfrm>
            <a:off x="1219200" y="2195516"/>
            <a:ext cx="68961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i="1">
                <a:solidFill>
                  <a:schemeClr val="tx1"/>
                </a:solidFill>
                <a:latin typeface="Arial" pitchFamily="34" charset="0"/>
              </a:defRPr>
            </a:lvl1pPr>
            <a:lvl2pPr marL="742950" indent="-285750" defTabSz="342900">
              <a:defRPr i="1">
                <a:solidFill>
                  <a:schemeClr val="tx1"/>
                </a:solidFill>
                <a:latin typeface="Arial" pitchFamily="34" charset="0"/>
              </a:defRPr>
            </a:lvl2pPr>
            <a:lvl3pPr marL="1143000" indent="-228600" defTabSz="342900">
              <a:defRPr i="1">
                <a:solidFill>
                  <a:schemeClr val="tx1"/>
                </a:solidFill>
                <a:latin typeface="Arial" pitchFamily="34" charset="0"/>
              </a:defRPr>
            </a:lvl3pPr>
            <a:lvl4pPr marL="1600200" indent="-228600" defTabSz="342900">
              <a:defRPr i="1">
                <a:solidFill>
                  <a:schemeClr val="tx1"/>
                </a:solidFill>
                <a:latin typeface="Arial" pitchFamily="34" charset="0"/>
              </a:defRPr>
            </a:lvl4pPr>
            <a:lvl5pPr marL="2057400" indent="-228600" defTabSz="342900">
              <a:defRPr i="1">
                <a:solidFill>
                  <a:schemeClr val="tx1"/>
                </a:solidFill>
                <a:latin typeface="Arial" pitchFamily="34" charset="0"/>
              </a:defRPr>
            </a:lvl5pPr>
            <a:lvl6pPr marL="2514600" indent="-228600" defTabSz="342900" eaLnBrk="0" fontAlgn="base" hangingPunct="0">
              <a:spcBef>
                <a:spcPct val="0"/>
              </a:spcBef>
              <a:spcAft>
                <a:spcPct val="0"/>
              </a:spcAft>
              <a:defRPr i="1">
                <a:solidFill>
                  <a:schemeClr val="tx1"/>
                </a:solidFill>
                <a:latin typeface="Arial" pitchFamily="34" charset="0"/>
              </a:defRPr>
            </a:lvl6pPr>
            <a:lvl7pPr marL="2971800" indent="-228600" defTabSz="342900" eaLnBrk="0" fontAlgn="base" hangingPunct="0">
              <a:spcBef>
                <a:spcPct val="0"/>
              </a:spcBef>
              <a:spcAft>
                <a:spcPct val="0"/>
              </a:spcAft>
              <a:defRPr i="1">
                <a:solidFill>
                  <a:schemeClr val="tx1"/>
                </a:solidFill>
                <a:latin typeface="Arial" pitchFamily="34" charset="0"/>
              </a:defRPr>
            </a:lvl7pPr>
            <a:lvl8pPr marL="3429000" indent="-228600" defTabSz="342900" eaLnBrk="0" fontAlgn="base" hangingPunct="0">
              <a:spcBef>
                <a:spcPct val="0"/>
              </a:spcBef>
              <a:spcAft>
                <a:spcPct val="0"/>
              </a:spcAft>
              <a:defRPr i="1">
                <a:solidFill>
                  <a:schemeClr val="tx1"/>
                </a:solidFill>
                <a:latin typeface="Arial" pitchFamily="34" charset="0"/>
              </a:defRPr>
            </a:lvl8pPr>
            <a:lvl9pPr marL="3886200" indent="-228600" defTabSz="342900" eaLnBrk="0" fontAlgn="base" hangingPunct="0">
              <a:spcBef>
                <a:spcPct val="0"/>
              </a:spcBef>
              <a:spcAft>
                <a:spcPct val="0"/>
              </a:spcAft>
              <a:defRPr i="1">
                <a:solidFill>
                  <a:schemeClr val="tx1"/>
                </a:solidFill>
                <a:latin typeface="Arial" pitchFamily="34" charset="0"/>
              </a:defRPr>
            </a:lvl9pPr>
          </a:lstStyle>
          <a:p>
            <a:pPr algn="just" eaLnBrk="1" hangingPunct="1">
              <a:spcBef>
                <a:spcPct val="50000"/>
              </a:spcBef>
            </a:pPr>
            <a:r>
              <a:rPr lang="en-US" altLang="en-US" sz="4400" b="1" i="0">
                <a:solidFill>
                  <a:srgbClr val="0000FF"/>
                </a:solidFill>
                <a:latin typeface="Times New Roman" pitchFamily="18" charset="0"/>
                <a:cs typeface="Times New Roman" pitchFamily="18" charset="0"/>
              </a:rPr>
              <a:t>Lời nói phải đi đôi với việc làm, đã nói là phải cố làm được những gì mình nói.</a:t>
            </a:r>
          </a:p>
          <a:p>
            <a:pPr algn="just" eaLnBrk="1" hangingPunct="1">
              <a:spcBef>
                <a:spcPct val="50000"/>
              </a:spcBef>
            </a:pPr>
            <a:endParaRPr lang="en-US" altLang="en-US" sz="2700" b="1" i="0">
              <a:solidFill>
                <a:srgbClr val="000000"/>
              </a:solidFill>
              <a:latin typeface="Times New Roman" pitchFamily="18" charset="0"/>
              <a:cs typeface="Times New Roman" pitchFamily="18" charset="0"/>
            </a:endParaRPr>
          </a:p>
        </p:txBody>
      </p:sp>
      <p:sp>
        <p:nvSpPr>
          <p:cNvPr id="6" name="矩形 93"/>
          <p:cNvSpPr/>
          <p:nvPr/>
        </p:nvSpPr>
        <p:spPr>
          <a:xfrm>
            <a:off x="885825" y="1876425"/>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zh-CN" altLang="en-US" sz="1799" i="0">
              <a:solidFill>
                <a:prstClr val="white"/>
              </a:solidFill>
            </a:endParaRPr>
          </a:p>
        </p:txBody>
      </p:sp>
      <p:sp>
        <p:nvSpPr>
          <p:cNvPr id="7" name="矩形 93"/>
          <p:cNvSpPr/>
          <p:nvPr/>
        </p:nvSpPr>
        <p:spPr>
          <a:xfrm rot="10800000">
            <a:off x="8115300" y="44688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zh-CN" altLang="en-US" sz="1799" i="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 y="0"/>
            <a:ext cx="9148763" cy="691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圆角矩形 2"/>
          <p:cNvSpPr/>
          <p:nvPr/>
        </p:nvSpPr>
        <p:spPr>
          <a:xfrm>
            <a:off x="1014413" y="2795588"/>
            <a:ext cx="7343775" cy="1993900"/>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zh-CN" altLang="en-US" sz="1799" i="0">
              <a:solidFill>
                <a:prstClr val="white"/>
              </a:solidFill>
            </a:endParaRPr>
          </a:p>
        </p:txBody>
      </p:sp>
      <p:sp>
        <p:nvSpPr>
          <p:cNvPr id="10" name="矩形 93"/>
          <p:cNvSpPr/>
          <p:nvPr/>
        </p:nvSpPr>
        <p:spPr>
          <a:xfrm>
            <a:off x="976313" y="2781300"/>
            <a:ext cx="287337"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zh-CN" altLang="en-US" sz="1799" i="0">
              <a:solidFill>
                <a:prstClr val="white"/>
              </a:solidFill>
            </a:endParaRPr>
          </a:p>
        </p:txBody>
      </p:sp>
      <p:sp>
        <p:nvSpPr>
          <p:cNvPr id="11" name="矩形 93"/>
          <p:cNvSpPr/>
          <p:nvPr/>
        </p:nvSpPr>
        <p:spPr>
          <a:xfrm rot="10800000">
            <a:off x="8121656" y="4556137"/>
            <a:ext cx="288925"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zh-CN" altLang="en-US" sz="1799" i="0">
              <a:solidFill>
                <a:prstClr val="white"/>
              </a:solidFill>
            </a:endParaRPr>
          </a:p>
        </p:txBody>
      </p:sp>
      <p:sp>
        <p:nvSpPr>
          <p:cNvPr id="12" name="TextBox 7"/>
          <p:cNvSpPr txBox="1">
            <a:spLocks noChangeArrowheads="1"/>
          </p:cNvSpPr>
          <p:nvPr/>
        </p:nvSpPr>
        <p:spPr bwMode="auto">
          <a:xfrm>
            <a:off x="2978150" y="4330700"/>
            <a:ext cx="969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42900">
              <a:defRPr i="1">
                <a:solidFill>
                  <a:schemeClr val="tx1"/>
                </a:solidFill>
                <a:latin typeface="Arial" pitchFamily="34" charset="0"/>
              </a:defRPr>
            </a:lvl1pPr>
            <a:lvl2pPr marL="742950" indent="-285750" defTabSz="342900">
              <a:defRPr i="1">
                <a:solidFill>
                  <a:schemeClr val="tx1"/>
                </a:solidFill>
                <a:latin typeface="Arial" pitchFamily="34" charset="0"/>
              </a:defRPr>
            </a:lvl2pPr>
            <a:lvl3pPr marL="1143000" indent="-228600" defTabSz="342900">
              <a:defRPr i="1">
                <a:solidFill>
                  <a:schemeClr val="tx1"/>
                </a:solidFill>
                <a:latin typeface="Arial" pitchFamily="34" charset="0"/>
              </a:defRPr>
            </a:lvl3pPr>
            <a:lvl4pPr marL="1600200" indent="-228600" defTabSz="342900">
              <a:defRPr i="1">
                <a:solidFill>
                  <a:schemeClr val="tx1"/>
                </a:solidFill>
                <a:latin typeface="Arial" pitchFamily="34" charset="0"/>
              </a:defRPr>
            </a:lvl4pPr>
            <a:lvl5pPr marL="2057400" indent="-228600" defTabSz="342900">
              <a:defRPr i="1">
                <a:solidFill>
                  <a:schemeClr val="tx1"/>
                </a:solidFill>
                <a:latin typeface="Arial" pitchFamily="34" charset="0"/>
              </a:defRPr>
            </a:lvl5pPr>
            <a:lvl6pPr marL="2514600" indent="-228600" defTabSz="342900" eaLnBrk="0" fontAlgn="base" hangingPunct="0">
              <a:spcBef>
                <a:spcPct val="0"/>
              </a:spcBef>
              <a:spcAft>
                <a:spcPct val="0"/>
              </a:spcAft>
              <a:defRPr i="1">
                <a:solidFill>
                  <a:schemeClr val="tx1"/>
                </a:solidFill>
                <a:latin typeface="Arial" pitchFamily="34" charset="0"/>
              </a:defRPr>
            </a:lvl6pPr>
            <a:lvl7pPr marL="2971800" indent="-228600" defTabSz="342900" eaLnBrk="0" fontAlgn="base" hangingPunct="0">
              <a:spcBef>
                <a:spcPct val="0"/>
              </a:spcBef>
              <a:spcAft>
                <a:spcPct val="0"/>
              </a:spcAft>
              <a:defRPr i="1">
                <a:solidFill>
                  <a:schemeClr val="tx1"/>
                </a:solidFill>
                <a:latin typeface="Arial" pitchFamily="34" charset="0"/>
              </a:defRPr>
            </a:lvl7pPr>
            <a:lvl8pPr marL="3429000" indent="-228600" defTabSz="342900" eaLnBrk="0" fontAlgn="base" hangingPunct="0">
              <a:spcBef>
                <a:spcPct val="0"/>
              </a:spcBef>
              <a:spcAft>
                <a:spcPct val="0"/>
              </a:spcAft>
              <a:defRPr i="1">
                <a:solidFill>
                  <a:schemeClr val="tx1"/>
                </a:solidFill>
                <a:latin typeface="Arial" pitchFamily="34" charset="0"/>
              </a:defRPr>
            </a:lvl8pPr>
            <a:lvl9pPr marL="3886200" indent="-228600" defTabSz="342900" eaLnBrk="0" fontAlgn="base" hangingPunct="0">
              <a:spcBef>
                <a:spcPct val="0"/>
              </a:spcBef>
              <a:spcAft>
                <a:spcPct val="0"/>
              </a:spcAft>
              <a:defRPr i="1">
                <a:solidFill>
                  <a:schemeClr val="tx1"/>
                </a:solidFill>
                <a:latin typeface="Arial" pitchFamily="34" charset="0"/>
              </a:defRPr>
            </a:lvl9pPr>
          </a:lstStyle>
          <a:p>
            <a:pPr algn="ctr" eaLnBrk="1" hangingPunct="1"/>
            <a:r>
              <a:rPr lang="zh-CN" altLang="en-US" sz="1200" b="1" i="0">
                <a:solidFill>
                  <a:srgbClr val="E5E5E5"/>
                </a:solidFill>
                <a:latin typeface="Microsoft YaHei" pitchFamily="34" charset="-122"/>
                <a:ea typeface="Microsoft YaHei" pitchFamily="34" charset="-122"/>
              </a:rPr>
              <a:t>添加</a:t>
            </a:r>
            <a:endParaRPr lang="en-US" altLang="zh-CN" sz="1200" b="1" i="0">
              <a:solidFill>
                <a:srgbClr val="E5E5E5"/>
              </a:solidFill>
              <a:latin typeface="Microsoft YaHei" pitchFamily="34" charset="-122"/>
              <a:ea typeface="Microsoft YaHei" pitchFamily="34" charset="-122"/>
            </a:endParaRPr>
          </a:p>
          <a:p>
            <a:pPr algn="ctr" eaLnBrk="1" hangingPunct="1"/>
            <a:r>
              <a:rPr lang="zh-CN" altLang="en-US" sz="1200" b="1" i="0">
                <a:solidFill>
                  <a:srgbClr val="E5E5E5"/>
                </a:solidFill>
                <a:latin typeface="Microsoft YaHei" pitchFamily="34" charset="-122"/>
                <a:ea typeface="Microsoft YaHei" pitchFamily="34" charset="-122"/>
              </a:rPr>
              <a:t>关键字</a:t>
            </a:r>
          </a:p>
        </p:txBody>
      </p:sp>
      <p:sp>
        <p:nvSpPr>
          <p:cNvPr id="13" name="TextBox 12"/>
          <p:cNvSpPr txBox="1">
            <a:spLocks noChangeArrowheads="1"/>
          </p:cNvSpPr>
          <p:nvPr/>
        </p:nvSpPr>
        <p:spPr bwMode="auto">
          <a:xfrm>
            <a:off x="1119189" y="2878144"/>
            <a:ext cx="70802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i="1">
                <a:solidFill>
                  <a:schemeClr val="tx1"/>
                </a:solidFill>
                <a:latin typeface="Arial" pitchFamily="34" charset="0"/>
              </a:defRPr>
            </a:lvl1pPr>
            <a:lvl2pPr marL="742950" indent="-285750" defTabSz="342900">
              <a:defRPr i="1">
                <a:solidFill>
                  <a:schemeClr val="tx1"/>
                </a:solidFill>
                <a:latin typeface="Arial" pitchFamily="34" charset="0"/>
              </a:defRPr>
            </a:lvl2pPr>
            <a:lvl3pPr marL="1143000" indent="-228600" defTabSz="342900">
              <a:defRPr i="1">
                <a:solidFill>
                  <a:schemeClr val="tx1"/>
                </a:solidFill>
                <a:latin typeface="Arial" pitchFamily="34" charset="0"/>
              </a:defRPr>
            </a:lvl3pPr>
            <a:lvl4pPr marL="1600200" indent="-228600" defTabSz="342900">
              <a:defRPr i="1">
                <a:solidFill>
                  <a:schemeClr val="tx1"/>
                </a:solidFill>
                <a:latin typeface="Arial" pitchFamily="34" charset="0"/>
              </a:defRPr>
            </a:lvl4pPr>
            <a:lvl5pPr marL="2057400" indent="-228600" defTabSz="342900">
              <a:defRPr i="1">
                <a:solidFill>
                  <a:schemeClr val="tx1"/>
                </a:solidFill>
                <a:latin typeface="Arial" pitchFamily="34" charset="0"/>
              </a:defRPr>
            </a:lvl5pPr>
            <a:lvl6pPr marL="2514600" indent="-228600" defTabSz="342900" eaLnBrk="0" fontAlgn="base" hangingPunct="0">
              <a:spcBef>
                <a:spcPct val="0"/>
              </a:spcBef>
              <a:spcAft>
                <a:spcPct val="0"/>
              </a:spcAft>
              <a:defRPr i="1">
                <a:solidFill>
                  <a:schemeClr val="tx1"/>
                </a:solidFill>
                <a:latin typeface="Arial" pitchFamily="34" charset="0"/>
              </a:defRPr>
            </a:lvl6pPr>
            <a:lvl7pPr marL="2971800" indent="-228600" defTabSz="342900" eaLnBrk="0" fontAlgn="base" hangingPunct="0">
              <a:spcBef>
                <a:spcPct val="0"/>
              </a:spcBef>
              <a:spcAft>
                <a:spcPct val="0"/>
              </a:spcAft>
              <a:defRPr i="1">
                <a:solidFill>
                  <a:schemeClr val="tx1"/>
                </a:solidFill>
                <a:latin typeface="Arial" pitchFamily="34" charset="0"/>
              </a:defRPr>
            </a:lvl7pPr>
            <a:lvl8pPr marL="3429000" indent="-228600" defTabSz="342900" eaLnBrk="0" fontAlgn="base" hangingPunct="0">
              <a:spcBef>
                <a:spcPct val="0"/>
              </a:spcBef>
              <a:spcAft>
                <a:spcPct val="0"/>
              </a:spcAft>
              <a:defRPr i="1">
                <a:solidFill>
                  <a:schemeClr val="tx1"/>
                </a:solidFill>
                <a:latin typeface="Arial" pitchFamily="34" charset="0"/>
              </a:defRPr>
            </a:lvl8pPr>
            <a:lvl9pPr marL="3886200" indent="-228600" defTabSz="342900" eaLnBrk="0" fontAlgn="base" hangingPunct="0">
              <a:spcBef>
                <a:spcPct val="0"/>
              </a:spcBef>
              <a:spcAft>
                <a:spcPct val="0"/>
              </a:spcAft>
              <a:defRPr i="1">
                <a:solidFill>
                  <a:schemeClr val="tx1"/>
                </a:solidFill>
                <a:latin typeface="Arial" pitchFamily="34" charset="0"/>
              </a:defRPr>
            </a:lvl9pPr>
          </a:lstStyle>
          <a:p>
            <a:pPr algn="just" eaLnBrk="1" hangingPunct="1">
              <a:spcBef>
                <a:spcPct val="50000"/>
              </a:spcBef>
            </a:pPr>
            <a:r>
              <a:rPr lang="en-US" altLang="en-US" sz="4000" b="1" i="0">
                <a:solidFill>
                  <a:srgbClr val="FF0000"/>
                </a:solidFill>
                <a:latin typeface="Times New Roman" pitchFamily="18" charset="0"/>
                <a:cs typeface="Times New Roman" pitchFamily="18" charset="0"/>
              </a:rPr>
              <a:t>Ở nhà, các em thường làm những công việc gì để giúp đỡ ba mẹ? </a:t>
            </a:r>
            <a:endParaRPr lang="vi-VN" altLang="en-US" sz="4000" b="1" i="0">
              <a:solidFill>
                <a:srgbClr val="FF0000"/>
              </a:solidFill>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id="{3A0D3455-C87A-4B52-BDCE-09EAC2882C53}"/>
              </a:ext>
            </a:extLst>
          </p:cNvPr>
          <p:cNvSpPr/>
          <p:nvPr/>
        </p:nvSpPr>
        <p:spPr>
          <a:xfrm>
            <a:off x="2556958" y="473031"/>
            <a:ext cx="4049138" cy="96753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defTabSz="342900" eaLnBrk="1" fontAlgn="auto" hangingPunct="1">
              <a:spcBef>
                <a:spcPts val="0"/>
              </a:spcBef>
              <a:spcAft>
                <a:spcPts val="0"/>
              </a:spcAft>
              <a:defRPr/>
            </a:pPr>
            <a:r>
              <a:rPr lang="en-US" sz="4000" b="1" i="0" dirty="0" err="1">
                <a:ln>
                  <a:solidFill>
                    <a:srgbClr val="329061"/>
                  </a:solidFill>
                </a:ln>
                <a:solidFill>
                  <a:srgbClr val="0000FF"/>
                </a:solidFill>
                <a:latin typeface="Times New Roman" panose="02020603050405020304" pitchFamily="18" charset="0"/>
                <a:cs typeface="Times New Roman" panose="02020603050405020304" pitchFamily="18" charset="0"/>
              </a:rPr>
              <a:t>Liên</a:t>
            </a:r>
            <a:r>
              <a:rPr lang="en-US" sz="4000" b="1" i="0" dirty="0">
                <a:ln>
                  <a:solidFill>
                    <a:srgbClr val="329061"/>
                  </a:solidFill>
                </a:ln>
                <a:solidFill>
                  <a:srgbClr val="0000FF"/>
                </a:solidFill>
                <a:latin typeface="Times New Roman" panose="02020603050405020304" pitchFamily="18" charset="0"/>
                <a:cs typeface="Times New Roman" panose="02020603050405020304" pitchFamily="18" charset="0"/>
              </a:rPr>
              <a:t> </a:t>
            </a:r>
            <a:r>
              <a:rPr lang="en-US" sz="4000" b="1" i="0" dirty="0" err="1">
                <a:ln>
                  <a:solidFill>
                    <a:srgbClr val="329061"/>
                  </a:solidFill>
                </a:ln>
                <a:solidFill>
                  <a:srgbClr val="0000FF"/>
                </a:solidFill>
                <a:latin typeface="Times New Roman" panose="02020603050405020304" pitchFamily="18" charset="0"/>
                <a:cs typeface="Times New Roman" panose="02020603050405020304" pitchFamily="18" charset="0"/>
              </a:rPr>
              <a:t>hệ</a:t>
            </a:r>
            <a:r>
              <a:rPr lang="en-US" sz="4000" b="1" i="0" dirty="0">
                <a:ln>
                  <a:solidFill>
                    <a:srgbClr val="329061"/>
                  </a:solidFill>
                </a:ln>
                <a:solidFill>
                  <a:srgbClr val="0000FF"/>
                </a:solidFill>
                <a:latin typeface="Times New Roman" panose="02020603050405020304" pitchFamily="18" charset="0"/>
                <a:cs typeface="Times New Roman" panose="02020603050405020304" pitchFamily="18" charset="0"/>
              </a:rPr>
              <a:t> </a:t>
            </a:r>
            <a:r>
              <a:rPr lang="en-US" sz="4000" b="1" i="0" dirty="0" err="1">
                <a:ln>
                  <a:solidFill>
                    <a:srgbClr val="329061"/>
                  </a:solidFill>
                </a:ln>
                <a:solidFill>
                  <a:srgbClr val="0000FF"/>
                </a:solidFill>
                <a:latin typeface="Times New Roman" panose="02020603050405020304" pitchFamily="18" charset="0"/>
                <a:cs typeface="Times New Roman" panose="02020603050405020304" pitchFamily="18" charset="0"/>
              </a:rPr>
              <a:t>bản</a:t>
            </a:r>
            <a:r>
              <a:rPr lang="en-US" sz="4000" b="1" i="0" dirty="0">
                <a:ln>
                  <a:solidFill>
                    <a:srgbClr val="329061"/>
                  </a:solidFill>
                </a:ln>
                <a:solidFill>
                  <a:srgbClr val="0000FF"/>
                </a:solidFill>
                <a:latin typeface="Times New Roman" panose="02020603050405020304" pitchFamily="18" charset="0"/>
                <a:cs typeface="Times New Roman" panose="02020603050405020304" pitchFamily="18" charset="0"/>
              </a:rPr>
              <a:t> </a:t>
            </a:r>
            <a:r>
              <a:rPr lang="en-US" sz="4000" b="1" i="0" dirty="0" err="1">
                <a:ln>
                  <a:solidFill>
                    <a:srgbClr val="329061"/>
                  </a:solidFill>
                </a:ln>
                <a:solidFill>
                  <a:srgbClr val="0000FF"/>
                </a:solidFill>
                <a:latin typeface="Times New Roman" panose="02020603050405020304" pitchFamily="18" charset="0"/>
                <a:cs typeface="Times New Roman" panose="02020603050405020304" pitchFamily="18" charset="0"/>
              </a:rPr>
              <a:t>thân</a:t>
            </a:r>
            <a:endParaRPr lang="en-US" sz="4000" b="1" i="0" dirty="0">
              <a:ln>
                <a:solidFill>
                  <a:srgbClr val="329061"/>
                </a:solidFill>
              </a:ln>
              <a:solidFill>
                <a:srgbClr val="0000FF"/>
              </a:solidFill>
              <a:latin typeface="Times New Roman" panose="02020603050405020304" pitchFamily="18" charset="0"/>
              <a:cs typeface="Times New Roman" panose="02020603050405020304" pitchFamily="18" charset="0"/>
            </a:endParaRPr>
          </a:p>
        </p:txBody>
      </p:sp>
      <p:pic>
        <p:nvPicPr>
          <p:cNvPr id="15" name="图片 17"/>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5070477" y="71438"/>
            <a:ext cx="41084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A picture containing vector graphics&#10;&#10;Description automatically generated"/>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3689" y="1282703"/>
            <a:ext cx="1566862"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rcRect t="22717"/>
          <a:stretch>
            <a:fillRect/>
          </a:stretch>
        </p:blipFill>
        <p:spPr bwMode="auto">
          <a:xfrm>
            <a:off x="-28575" y="30163"/>
            <a:ext cx="284003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3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图片 2"/>
          <p:cNvPicPr>
            <a:picLocks noChangeAspect="1"/>
          </p:cNvPicPr>
          <p:nvPr/>
        </p:nvPicPr>
        <p:blipFill>
          <a:blip r:embed="rId3">
            <a:extLst>
              <a:ext uri="{28A0092B-C50C-407E-A947-70E740481C1C}">
                <a14:useLocalDpi xmlns:a14="http://schemas.microsoft.com/office/drawing/2010/main" val="0"/>
              </a:ext>
            </a:extLst>
          </a:blip>
          <a:srcRect l="65346" b="75446"/>
          <a:stretch>
            <a:fillRect/>
          </a:stretch>
        </p:blipFill>
        <p:spPr bwMode="auto">
          <a:xfrm>
            <a:off x="-1028700" y="228600"/>
            <a:ext cx="10096500"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图片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365" y="4845050"/>
            <a:ext cx="11445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图片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077" y="973150"/>
            <a:ext cx="57785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图片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5514" y="1155700"/>
            <a:ext cx="790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图片 4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5800" y="4989513"/>
            <a:ext cx="227488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图片 4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8139" y="4902212"/>
            <a:ext cx="22733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2" name="文本框 33"/>
          <p:cNvSpPr txBox="1">
            <a:spLocks noChangeArrowheads="1"/>
          </p:cNvSpPr>
          <p:nvPr/>
        </p:nvSpPr>
        <p:spPr bwMode="auto">
          <a:xfrm>
            <a:off x="995361" y="2514600"/>
            <a:ext cx="64722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a:r>
              <a:rPr kumimoji="1" lang="en-US" altLang="zh-CN" sz="5400" b="1" i="0">
                <a:solidFill>
                  <a:srgbClr val="FF0000"/>
                </a:solidFill>
                <a:latin typeface="Times New Roman" pitchFamily="18" charset="0"/>
                <a:ea typeface="SimSun" pitchFamily="2" charset="-122"/>
                <a:cs typeface="Times New Roman" pitchFamily="18" charset="0"/>
              </a:rPr>
              <a:t>LUYỆN ĐỌC LẠI</a:t>
            </a:r>
            <a:endParaRPr kumimoji="1" lang="zh-CN" altLang="en-US" sz="5400" b="1" i="0">
              <a:solidFill>
                <a:srgbClr val="FF0000"/>
              </a:solidFill>
              <a:latin typeface="Times New Roman" pitchFamily="18" charset="0"/>
              <a:ea typeface="小单纯体"/>
              <a:cs typeface="Times New Roman" pitchFamily="18" charset="0"/>
            </a:endParaRPr>
          </a:p>
        </p:txBody>
      </p:sp>
    </p:spTree>
    <p:extLst>
      <p:ext uri="{BB962C8B-B14F-4D97-AF65-F5344CB8AC3E}">
        <p14:creationId xmlns:p14="http://schemas.microsoft.com/office/powerpoint/2010/main" val="3794124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511" y="-36513"/>
            <a:ext cx="9144001" cy="7086601"/>
          </a:xfrm>
          <a:prstGeom prst="roundRect">
            <a:avLst/>
          </a:prstGeom>
          <a:solidFill>
            <a:sysClr val="window" lastClr="FFFFFF"/>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endParaRPr lang="en-US" i="0" kern="0">
              <a:solidFill>
                <a:prstClr val="white"/>
              </a:solidFill>
              <a:latin typeface="Calibri" panose="020F0502020204030204"/>
            </a:endParaRPr>
          </a:p>
        </p:txBody>
      </p:sp>
      <p:sp>
        <p:nvSpPr>
          <p:cNvPr id="95235" name="TextBox 2"/>
          <p:cNvSpPr txBox="1">
            <a:spLocks noChangeArrowheads="1"/>
          </p:cNvSpPr>
          <p:nvPr/>
        </p:nvSpPr>
        <p:spPr bwMode="auto">
          <a:xfrm>
            <a:off x="228600" y="687391"/>
            <a:ext cx="8839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i="0">
                <a:solidFill>
                  <a:srgbClr val="000000"/>
                </a:solidFill>
                <a:latin typeface="Times New Roman" pitchFamily="18" charset="0"/>
                <a:cs typeface="Times New Roman" pitchFamily="18" charset="0"/>
              </a:rPr>
              <a:t>    </a:t>
            </a:r>
            <a:r>
              <a:rPr lang="en-US" altLang="en-US" b="1" i="0">
                <a:solidFill>
                  <a:srgbClr val="FF0000"/>
                </a:solidFill>
                <a:latin typeface="Times New Roman" pitchFamily="18" charset="0"/>
                <a:cs typeface="Times New Roman" pitchFamily="18" charset="0"/>
              </a:rPr>
              <a:t>1.</a:t>
            </a:r>
            <a:r>
              <a:rPr lang="en-US" altLang="en-US" i="0">
                <a:solidFill>
                  <a:srgbClr val="000000"/>
                </a:solidFill>
                <a:latin typeface="Times New Roman" pitchFamily="18" charset="0"/>
                <a:cs typeface="Times New Roman" pitchFamily="18" charset="0"/>
              </a:rPr>
              <a:t> Có lần, cô giáo cho chúng tôi một đề văn ở lớp: "Em đã làm gì để giúp đỡ mẹ ?"</a:t>
            </a:r>
          </a:p>
          <a:p>
            <a:pPr eaLnBrk="1" hangingPunct="1"/>
            <a:r>
              <a:rPr lang="en-US" altLang="en-US" i="0">
                <a:solidFill>
                  <a:srgbClr val="000000"/>
                </a:solidFill>
                <a:latin typeface="Times New Roman" pitchFamily="18" charset="0"/>
                <a:cs typeface="Times New Roman" pitchFamily="18" charset="0"/>
              </a:rPr>
              <a:t>    Tôi loay hoay mất một lúc, rồi cầm bút và bắt đầu viết: "Em đã nhiều lần giúp đỡ mẹ. Em quét nhà và rửa bát đĩa. Đôi khi, em giặt khăn mùi soa."</a:t>
            </a:r>
          </a:p>
          <a:p>
            <a:pPr eaLnBrk="1" hangingPunct="1"/>
            <a:endParaRPr lang="en-US" altLang="en-US" i="0">
              <a:solidFill>
                <a:srgbClr val="000000"/>
              </a:solidFill>
            </a:endParaRPr>
          </a:p>
        </p:txBody>
      </p:sp>
      <p:sp>
        <p:nvSpPr>
          <p:cNvPr id="95236" name="TextBox 3"/>
          <p:cNvSpPr txBox="1">
            <a:spLocks noChangeArrowheads="1"/>
          </p:cNvSpPr>
          <p:nvPr/>
        </p:nvSpPr>
        <p:spPr bwMode="auto">
          <a:xfrm>
            <a:off x="266700" y="3222630"/>
            <a:ext cx="8763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r>
              <a:rPr lang="en-US" altLang="en-US" i="0">
                <a:solidFill>
                  <a:srgbClr val="000000"/>
                </a:solidFill>
                <a:latin typeface="Times New Roman" pitchFamily="18" charset="0"/>
                <a:cs typeface="Times New Roman" pitchFamily="18" charset="0"/>
              </a:rPr>
              <a:t>   </a:t>
            </a:r>
            <a:r>
              <a:rPr lang="vi-VN" altLang="en-US" b="1" i="0">
                <a:solidFill>
                  <a:srgbClr val="FF0000"/>
                </a:solidFill>
                <a:latin typeface="Times New Roman" pitchFamily="18" charset="0"/>
                <a:cs typeface="Times New Roman" pitchFamily="18" charset="0"/>
              </a:rPr>
              <a:t>2.</a:t>
            </a:r>
            <a:r>
              <a:rPr lang="vi-VN" altLang="en-US" i="0">
                <a:solidFill>
                  <a:srgbClr val="000000"/>
                </a:solidFill>
                <a:latin typeface="Times New Roman" pitchFamily="18" charset="0"/>
                <a:cs typeface="Times New Roman" pitchFamily="18" charset="0"/>
              </a:rPr>
              <a:t> Đến đây, tôi bỗng thấy bí. Quả thật, ở nhà, mẹ thường làm mọi việc. Thỉnh thoảng, mẹ bận, định </a:t>
            </a:r>
            <a:r>
              <a:rPr lang="en-AU" altLang="en-US" i="0">
                <a:solidFill>
                  <a:srgbClr val="000000"/>
                </a:solidFill>
                <a:latin typeface="Times New Roman" pitchFamily="18" charset="0"/>
                <a:cs typeface="Times New Roman" pitchFamily="18" charset="0"/>
              </a:rPr>
              <a:t>bảo</a:t>
            </a:r>
            <a:r>
              <a:rPr lang="vi-VN" altLang="en-US" i="0">
                <a:solidFill>
                  <a:srgbClr val="000000"/>
                </a:solidFill>
                <a:latin typeface="Times New Roman" pitchFamily="18" charset="0"/>
                <a:cs typeface="Times New Roman" pitchFamily="18" charset="0"/>
              </a:rPr>
              <a:t> tôi giúp việc này</a:t>
            </a:r>
            <a:r>
              <a:rPr lang="en-AU" altLang="en-US" i="0">
                <a:solidFill>
                  <a:srgbClr val="000000"/>
                </a:solidFill>
                <a:latin typeface="Times New Roman" pitchFamily="18" charset="0"/>
                <a:cs typeface="Times New Roman" pitchFamily="18" charset="0"/>
              </a:rPr>
              <a:t> </a:t>
            </a:r>
            <a:r>
              <a:rPr lang="vi-VN" altLang="en-US" i="0">
                <a:solidFill>
                  <a:srgbClr val="000000"/>
                </a:solidFill>
                <a:latin typeface="Times New Roman" pitchFamily="18" charset="0"/>
                <a:cs typeface="Times New Roman" pitchFamily="18" charset="0"/>
              </a:rPr>
              <a:t>việc kia, nhưng thấy tôi đang học, mẹ lại thôi</a:t>
            </a:r>
            <a:r>
              <a:rPr lang="en-AU" altLang="en-US" i="0">
                <a:solidFill>
                  <a:srgbClr val="000000"/>
                </a:solidFill>
                <a:latin typeface="Times New Roman" pitchFamily="18" charset="0"/>
                <a:cs typeface="Times New Roman" pitchFamily="18" charset="0"/>
              </a:rPr>
              <a:t>.</a:t>
            </a:r>
            <a:endParaRPr lang="vi-VN" altLang="en-US" i="0">
              <a:solidFill>
                <a:srgbClr val="000000"/>
              </a:solidFill>
              <a:latin typeface="Times New Roman" pitchFamily="18" charset="0"/>
              <a:cs typeface="Times New Roman" pitchFamily="18" charset="0"/>
            </a:endParaRPr>
          </a:p>
          <a:p>
            <a:pPr algn="just" eaLnBrk="1" hangingPunct="1"/>
            <a:r>
              <a:rPr lang="en-US" altLang="en-US" i="0">
                <a:solidFill>
                  <a:srgbClr val="000000"/>
                </a:solidFill>
                <a:latin typeface="Times New Roman" pitchFamily="18" charset="0"/>
                <a:cs typeface="Times New Roman" pitchFamily="18" charset="0"/>
              </a:rPr>
              <a:t>    </a:t>
            </a:r>
            <a:r>
              <a:rPr lang="vi-VN" altLang="en-US" i="0">
                <a:solidFill>
                  <a:srgbClr val="000000"/>
                </a:solidFill>
                <a:latin typeface="Times New Roman" pitchFamily="18" charset="0"/>
                <a:cs typeface="Times New Roman" pitchFamily="18" charset="0"/>
              </a:rPr>
              <a:t>Tôi nhìn sang </a:t>
            </a:r>
            <a:r>
              <a:rPr lang="en-AU" altLang="en-US" i="0">
                <a:solidFill>
                  <a:srgbClr val="000000"/>
                </a:solidFill>
                <a:latin typeface="Times New Roman" pitchFamily="18" charset="0"/>
                <a:cs typeface="Times New Roman" pitchFamily="18" charset="0"/>
              </a:rPr>
              <a:t>Liu-xi-a, </a:t>
            </a:r>
            <a:r>
              <a:rPr lang="vi-VN" altLang="en-US" i="0">
                <a:solidFill>
                  <a:srgbClr val="000000"/>
                </a:solidFill>
                <a:latin typeface="Times New Roman" pitchFamily="18" charset="0"/>
                <a:cs typeface="Times New Roman" pitchFamily="18" charset="0"/>
              </a:rPr>
              <a:t>thấy bạn ấy đang viết</a:t>
            </a:r>
            <a:r>
              <a:rPr lang="en-AU" altLang="en-US" i="0">
                <a:solidFill>
                  <a:srgbClr val="000000"/>
                </a:solidFill>
                <a:latin typeface="Times New Roman" pitchFamily="18" charset="0"/>
                <a:cs typeface="Times New Roman" pitchFamily="18" charset="0"/>
              </a:rPr>
              <a:t> lia lịa</a:t>
            </a:r>
            <a:r>
              <a:rPr lang="vi-VN" altLang="en-US" i="0">
                <a:solidFill>
                  <a:srgbClr val="000000"/>
                </a:solidFill>
                <a:latin typeface="Times New Roman" pitchFamily="18" charset="0"/>
                <a:cs typeface="Times New Roman" pitchFamily="18" charset="0"/>
              </a:rPr>
              <a:t>. Thế là tôi bỗng nh</a:t>
            </a:r>
            <a:r>
              <a:rPr lang="en-AU" altLang="en-US" i="0">
                <a:solidFill>
                  <a:srgbClr val="000000"/>
                </a:solidFill>
                <a:latin typeface="Times New Roman" pitchFamily="18" charset="0"/>
                <a:cs typeface="Times New Roman" pitchFamily="18" charset="0"/>
              </a:rPr>
              <a:t>ớ</a:t>
            </a:r>
            <a:r>
              <a:rPr lang="vi-VN" altLang="en-US" i="0">
                <a:solidFill>
                  <a:srgbClr val="000000"/>
                </a:solidFill>
                <a:latin typeface="Times New Roman" pitchFamily="18" charset="0"/>
                <a:cs typeface="Times New Roman" pitchFamily="18" charset="0"/>
              </a:rPr>
              <a:t> có lần tôi </a:t>
            </a:r>
            <a:r>
              <a:rPr lang="en-AU" altLang="en-US" i="0">
                <a:solidFill>
                  <a:srgbClr val="000000"/>
                </a:solidFill>
                <a:latin typeface="Times New Roman" pitchFamily="18" charset="0"/>
                <a:cs typeface="Times New Roman" pitchFamily="18" charset="0"/>
              </a:rPr>
              <a:t>gi</a:t>
            </a:r>
            <a:r>
              <a:rPr lang="vi-VN" altLang="en-US" i="0">
                <a:solidFill>
                  <a:srgbClr val="000000"/>
                </a:solidFill>
                <a:latin typeface="Times New Roman" pitchFamily="18" charset="0"/>
                <a:cs typeface="Times New Roman" pitchFamily="18" charset="0"/>
              </a:rPr>
              <a:t>ặt</a:t>
            </a:r>
            <a:r>
              <a:rPr lang="en-AU" altLang="en-US" i="0">
                <a:solidFill>
                  <a:srgbClr val="000000"/>
                </a:solidFill>
                <a:latin typeface="Times New Roman" pitchFamily="18" charset="0"/>
                <a:cs typeface="Times New Roman" pitchFamily="18" charset="0"/>
              </a:rPr>
              <a:t> </a:t>
            </a:r>
            <a:r>
              <a:rPr lang="vi-VN" altLang="en-US" i="0">
                <a:solidFill>
                  <a:srgbClr val="000000"/>
                </a:solidFill>
                <a:latin typeface="Times New Roman" pitchFamily="18" charset="0"/>
                <a:cs typeface="Times New Roman" pitchFamily="18" charset="0"/>
              </a:rPr>
              <a:t>bít tất của mình, bèn viết thêm : "Em còn giặt bít tất."</a:t>
            </a:r>
          </a:p>
          <a:p>
            <a:pPr eaLnBrk="1" hangingPunct="1"/>
            <a:endParaRPr lang="en-US" altLang="en-US" i="0">
              <a:solidFill>
                <a:srgbClr val="000000"/>
              </a:solidFill>
            </a:endParaRPr>
          </a:p>
        </p:txBody>
      </p:sp>
      <p:sp>
        <p:nvSpPr>
          <p:cNvPr id="95237" name="Hộp Văn bản 5"/>
          <p:cNvSpPr txBox="1">
            <a:spLocks noChangeArrowheads="1"/>
          </p:cNvSpPr>
          <p:nvPr/>
        </p:nvSpPr>
        <p:spPr bwMode="auto">
          <a:xfrm>
            <a:off x="2590800" y="38100"/>
            <a:ext cx="7620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3600">
                <a:latin typeface="Times New Roman" pitchFamily="18" charset="0"/>
                <a:cs typeface="Times New Roman" pitchFamily="18" charset="0"/>
              </a:rPr>
              <a:t>  </a:t>
            </a:r>
            <a:r>
              <a:rPr lang="en-US" altLang="en-US" sz="3600" b="1" i="0">
                <a:solidFill>
                  <a:srgbClr val="FF0000"/>
                </a:solidFill>
                <a:latin typeface="Times New Roman" pitchFamily="18" charset="0"/>
                <a:cs typeface="Times New Roman" pitchFamily="18" charset="0"/>
              </a:rPr>
              <a:t>Bài tập làm văn</a:t>
            </a:r>
            <a:endParaRPr lang="en-US" altLang="en-US" sz="3600" i="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512" y="-36513"/>
            <a:ext cx="9180513" cy="7086601"/>
          </a:xfrm>
          <a:prstGeom prst="roundRect">
            <a:avLst/>
          </a:prstGeom>
          <a:solidFill>
            <a:sysClr val="window" lastClr="FFFFFF"/>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endParaRPr lang="en-US" i="0" kern="0">
              <a:solidFill>
                <a:prstClr val="white"/>
              </a:solidFill>
              <a:latin typeface="Calibri" panose="020F0502020204030204"/>
            </a:endParaRPr>
          </a:p>
        </p:txBody>
      </p:sp>
      <p:sp>
        <p:nvSpPr>
          <p:cNvPr id="96259" name="TextBox 5"/>
          <p:cNvSpPr txBox="1">
            <a:spLocks noChangeArrowheads="1"/>
          </p:cNvSpPr>
          <p:nvPr/>
        </p:nvSpPr>
        <p:spPr bwMode="auto">
          <a:xfrm>
            <a:off x="228600" y="-381000"/>
            <a:ext cx="8610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r>
              <a:rPr lang="en-US" altLang="en-US" i="0">
                <a:solidFill>
                  <a:srgbClr val="000000"/>
                </a:solidFill>
                <a:latin typeface="Calibri Light" pitchFamily="34" charset="0"/>
              </a:rPr>
              <a:t>                                                                                                  </a:t>
            </a:r>
            <a:r>
              <a:rPr lang="en-US" altLang="en-US" b="1" i="0">
                <a:solidFill>
                  <a:srgbClr val="FF0000"/>
                </a:solidFill>
                <a:latin typeface="Times New Roman" pitchFamily="18" charset="0"/>
                <a:cs typeface="Times New Roman" pitchFamily="18" charset="0"/>
              </a:rPr>
              <a:t>3.</a:t>
            </a:r>
            <a:r>
              <a:rPr lang="en-US" altLang="en-US" i="0">
                <a:solidFill>
                  <a:srgbClr val="000000"/>
                </a:solidFill>
                <a:latin typeface="Times New Roman" pitchFamily="18" charset="0"/>
                <a:cs typeface="Times New Roman" pitchFamily="18" charset="0"/>
              </a:rPr>
              <a:t> Nhưng chẳng lẽ lại nộp một bài văn ngắn ngủn như thế này ? </a:t>
            </a:r>
            <a:r>
              <a:rPr lang="vi-VN" altLang="en-US" i="0">
                <a:solidFill>
                  <a:srgbClr val="000000"/>
                </a:solidFill>
                <a:latin typeface="Times New Roman" pitchFamily="18" charset="0"/>
              </a:rPr>
              <a:t>Tôi nhìn xung quanh, mọi người vẫn viết. Lạ thật, các bạn viết gì mà nhiều thế</a:t>
            </a:r>
            <a:r>
              <a:rPr lang="en-AU" altLang="en-US" i="0">
                <a:solidFill>
                  <a:srgbClr val="000000"/>
                </a:solidFill>
                <a:latin typeface="Times New Roman" pitchFamily="18" charset="0"/>
              </a:rPr>
              <a:t> </a:t>
            </a:r>
            <a:r>
              <a:rPr lang="vi-VN" altLang="en-US" i="0">
                <a:solidFill>
                  <a:srgbClr val="000000"/>
                </a:solidFill>
                <a:latin typeface="Times New Roman" pitchFamily="18" charset="0"/>
              </a:rPr>
              <a:t>? Tôi cố nghĩ, rồi viết tiếp :"Em giặt cả áo lót, áo sơ mi và quần." Cuối cùng, tôi kết thúc bài văn của mình:</a:t>
            </a:r>
            <a:r>
              <a:rPr lang="en-US" altLang="en-US" i="0">
                <a:solidFill>
                  <a:srgbClr val="000000"/>
                </a:solidFill>
                <a:latin typeface="Times New Roman" pitchFamily="18" charset="0"/>
              </a:rPr>
              <a:t> </a:t>
            </a:r>
            <a:r>
              <a:rPr lang="vi-VN" altLang="en-US" i="0">
                <a:solidFill>
                  <a:srgbClr val="000000"/>
                </a:solidFill>
                <a:latin typeface="Times New Roman" pitchFamily="18" charset="0"/>
              </a:rPr>
              <a:t>"Em muốn giúp mẹ nhiều việc hơn, để mẹ đỡ vất vả."</a:t>
            </a:r>
            <a:endParaRPr lang="en-US" altLang="en-US" i="0">
              <a:solidFill>
                <a:srgbClr val="000000"/>
              </a:solidFill>
              <a:latin typeface="Calibri Light" pitchFamily="34" charset="0"/>
            </a:endParaRPr>
          </a:p>
        </p:txBody>
      </p:sp>
      <p:sp>
        <p:nvSpPr>
          <p:cNvPr id="7" name="TextBox 6"/>
          <p:cNvSpPr txBox="1"/>
          <p:nvPr/>
        </p:nvSpPr>
        <p:spPr>
          <a:xfrm>
            <a:off x="228600" y="3581411"/>
            <a:ext cx="8610600" cy="2554545"/>
          </a:xfrm>
          <a:prstGeom prst="rect">
            <a:avLst/>
          </a:prstGeom>
          <a:noFill/>
        </p:spPr>
        <p:txBody>
          <a:bodyPr>
            <a:spAutoFit/>
          </a:bodyPr>
          <a:lstStyle/>
          <a:p>
            <a:pPr eaLnBrk="1" fontAlgn="auto" hangingPunct="1">
              <a:spcBef>
                <a:spcPts val="0"/>
              </a:spcBef>
              <a:spcAft>
                <a:spcPts val="0"/>
              </a:spcAft>
              <a:defRPr/>
            </a:pPr>
            <a:r>
              <a:rPr lang="vi-VN" sz="3200" b="1" i="0" dirty="0">
                <a:solidFill>
                  <a:srgbClr val="FF0000"/>
                </a:solidFill>
                <a:latin typeface="Times New Roman" panose="02020603050405020304" pitchFamily="18" charset="0"/>
              </a:rPr>
              <a:t>4.</a:t>
            </a:r>
            <a:r>
              <a:rPr lang="vi-VN" sz="3200" i="0" dirty="0">
                <a:solidFill>
                  <a:prstClr val="black"/>
                </a:solidFill>
                <a:latin typeface="Times New Roman" panose="02020603050405020304" pitchFamily="18" charset="0"/>
              </a:rPr>
              <a:t> Mấy hôm sau, sáng chủ nhật, mẹ bảo tôi:</a:t>
            </a:r>
          </a:p>
          <a:p>
            <a:pPr indent="357188" algn="just" eaLnBrk="1" fontAlgn="auto" hangingPunct="1">
              <a:spcBef>
                <a:spcPts val="0"/>
              </a:spcBef>
              <a:spcAft>
                <a:spcPts val="0"/>
              </a:spcAft>
              <a:buFontTx/>
              <a:buChar char="-"/>
              <a:defRPr/>
            </a:pPr>
            <a:r>
              <a:rPr lang="en-AU" sz="3200" i="0">
                <a:solidFill>
                  <a:prstClr val="black"/>
                </a:solidFill>
                <a:latin typeface="Times New Roman" panose="02020603050405020304" pitchFamily="18" charset="0"/>
              </a:rPr>
              <a:t>Cô-li-a </a:t>
            </a:r>
            <a:r>
              <a:rPr lang="en-AU" sz="3200" i="0" dirty="0" err="1">
                <a:solidFill>
                  <a:prstClr val="black"/>
                </a:solidFill>
                <a:latin typeface="Times New Roman" panose="02020603050405020304" pitchFamily="18" charset="0"/>
              </a:rPr>
              <a:t>này</a:t>
            </a:r>
            <a:r>
              <a:rPr lang="en-AU" sz="3200" i="0" dirty="0">
                <a:solidFill>
                  <a:prstClr val="black"/>
                </a:solidFill>
                <a:latin typeface="Times New Roman" panose="02020603050405020304" pitchFamily="18" charset="0"/>
              </a:rPr>
              <a:t> ! </a:t>
            </a:r>
            <a:r>
              <a:rPr lang="en-AU" sz="3200" i="0" dirty="0" err="1">
                <a:solidFill>
                  <a:prstClr val="black"/>
                </a:solidFill>
                <a:latin typeface="Times New Roman" panose="02020603050405020304" pitchFamily="18" charset="0"/>
              </a:rPr>
              <a:t>Hôm</a:t>
            </a:r>
            <a:r>
              <a:rPr lang="en-AU" sz="3200" i="0" dirty="0">
                <a:solidFill>
                  <a:prstClr val="black"/>
                </a:solidFill>
                <a:latin typeface="Times New Roman" panose="02020603050405020304" pitchFamily="18" charset="0"/>
              </a:rPr>
              <a:t> nay con </a:t>
            </a:r>
            <a:r>
              <a:rPr lang="en-AU" sz="3200" i="0" dirty="0" err="1">
                <a:solidFill>
                  <a:prstClr val="black"/>
                </a:solidFill>
                <a:latin typeface="Times New Roman" panose="02020603050405020304" pitchFamily="18" charset="0"/>
              </a:rPr>
              <a:t>giặt</a:t>
            </a:r>
            <a:r>
              <a:rPr lang="en-AU" sz="3200" i="0" dirty="0">
                <a:solidFill>
                  <a:prstClr val="black"/>
                </a:solidFill>
                <a:latin typeface="Times New Roman" panose="02020603050405020304" pitchFamily="18" charset="0"/>
              </a:rPr>
              <a:t> </a:t>
            </a:r>
            <a:r>
              <a:rPr lang="en-AU" sz="3200" i="0" dirty="0" err="1">
                <a:solidFill>
                  <a:prstClr val="black"/>
                </a:solidFill>
                <a:latin typeface="Times New Roman" panose="02020603050405020304" pitchFamily="18" charset="0"/>
              </a:rPr>
              <a:t>áo</a:t>
            </a:r>
            <a:r>
              <a:rPr lang="en-AU" sz="3200" i="0" dirty="0">
                <a:solidFill>
                  <a:prstClr val="black"/>
                </a:solidFill>
                <a:latin typeface="Times New Roman" panose="02020603050405020304" pitchFamily="18" charset="0"/>
              </a:rPr>
              <a:t> </a:t>
            </a:r>
            <a:r>
              <a:rPr lang="en-AU" sz="3200" i="0" dirty="0" err="1">
                <a:solidFill>
                  <a:prstClr val="black"/>
                </a:solidFill>
                <a:latin typeface="Times New Roman" panose="02020603050405020304" pitchFamily="18" charset="0"/>
              </a:rPr>
              <a:t>sơ</a:t>
            </a:r>
            <a:r>
              <a:rPr lang="en-AU" sz="3200" i="0" dirty="0">
                <a:solidFill>
                  <a:prstClr val="black"/>
                </a:solidFill>
                <a:latin typeface="Times New Roman" panose="02020603050405020304" pitchFamily="18" charset="0"/>
              </a:rPr>
              <a:t> mi </a:t>
            </a:r>
            <a:r>
              <a:rPr lang="en-AU" sz="3200" i="0" err="1">
                <a:solidFill>
                  <a:prstClr val="black"/>
                </a:solidFill>
                <a:latin typeface="Times New Roman" panose="02020603050405020304" pitchFamily="18" charset="0"/>
              </a:rPr>
              <a:t>và</a:t>
            </a:r>
            <a:r>
              <a:rPr lang="en-AU" sz="3200" i="0">
                <a:solidFill>
                  <a:prstClr val="black"/>
                </a:solidFill>
                <a:latin typeface="Times New Roman" panose="02020603050405020304" pitchFamily="18" charset="0"/>
              </a:rPr>
              <a:t> quần</a:t>
            </a:r>
            <a:r>
              <a:rPr lang="en-AU" sz="3200" i="0" dirty="0">
                <a:solidFill>
                  <a:prstClr val="black"/>
                </a:solidFill>
                <a:latin typeface="Times New Roman" panose="02020603050405020304" pitchFamily="18" charset="0"/>
              </a:rPr>
              <a:t> </a:t>
            </a:r>
            <a:r>
              <a:rPr lang="en-AU" sz="3200" i="0">
                <a:solidFill>
                  <a:prstClr val="black"/>
                </a:solidFill>
                <a:latin typeface="Times New Roman" panose="02020603050405020304" pitchFamily="18" charset="0"/>
              </a:rPr>
              <a:t>áo </a:t>
            </a:r>
            <a:r>
              <a:rPr lang="en-AU" sz="3200" i="0" dirty="0" err="1">
                <a:solidFill>
                  <a:prstClr val="black"/>
                </a:solidFill>
                <a:latin typeface="Times New Roman" panose="02020603050405020304" pitchFamily="18" charset="0"/>
              </a:rPr>
              <a:t>lót</a:t>
            </a:r>
            <a:r>
              <a:rPr lang="en-AU" sz="3200" i="0" dirty="0">
                <a:solidFill>
                  <a:prstClr val="black"/>
                </a:solidFill>
                <a:latin typeface="Times New Roman" panose="02020603050405020304" pitchFamily="18" charset="0"/>
              </a:rPr>
              <a:t> </a:t>
            </a:r>
            <a:r>
              <a:rPr lang="en-AU" sz="3200" i="0" dirty="0" err="1">
                <a:solidFill>
                  <a:prstClr val="black"/>
                </a:solidFill>
                <a:latin typeface="Times New Roman" panose="02020603050405020304" pitchFamily="18" charset="0"/>
              </a:rPr>
              <a:t>đi</a:t>
            </a:r>
            <a:r>
              <a:rPr lang="en-AU" sz="3200" i="0" dirty="0">
                <a:solidFill>
                  <a:prstClr val="black"/>
                </a:solidFill>
                <a:latin typeface="Times New Roman" panose="02020603050405020304" pitchFamily="18" charset="0"/>
              </a:rPr>
              <a:t> </a:t>
            </a:r>
            <a:r>
              <a:rPr lang="en-AU" sz="3200" i="0" dirty="0" err="1">
                <a:solidFill>
                  <a:prstClr val="black"/>
                </a:solidFill>
                <a:latin typeface="Times New Roman" panose="02020603050405020304" pitchFamily="18" charset="0"/>
              </a:rPr>
              <a:t>nhé</a:t>
            </a:r>
            <a:r>
              <a:rPr lang="en-AU" sz="3200" i="0" dirty="0">
                <a:solidFill>
                  <a:prstClr val="black"/>
                </a:solidFill>
                <a:latin typeface="Times New Roman" panose="02020603050405020304" pitchFamily="18" charset="0"/>
              </a:rPr>
              <a:t>! </a:t>
            </a:r>
          </a:p>
          <a:p>
            <a:pPr eaLnBrk="1" fontAlgn="auto" hangingPunct="1">
              <a:spcBef>
                <a:spcPts val="0"/>
              </a:spcBef>
              <a:spcAft>
                <a:spcPts val="0"/>
              </a:spcAft>
              <a:defRPr/>
            </a:pPr>
            <a:r>
              <a:rPr lang="en-US" sz="3200" i="0" dirty="0">
                <a:solidFill>
                  <a:prstClr val="black"/>
                </a:solidFill>
                <a:latin typeface="Times New Roman" panose="02020603050405020304" pitchFamily="18" charset="0"/>
              </a:rPr>
              <a:t>  </a:t>
            </a:r>
            <a:r>
              <a:rPr lang="vi-VN" sz="3200" i="0" dirty="0">
                <a:solidFill>
                  <a:prstClr val="black"/>
                </a:solidFill>
                <a:latin typeface="Times New Roman" panose="02020603050405020304" pitchFamily="18" charset="0"/>
              </a:rPr>
              <a:t>Tôi tròn xoe mắt. Nhưng rồi tôi vui vẻ nhận lời, vì đó là việc làm mà tôi đã nói trong bài tập làm văn.</a:t>
            </a:r>
          </a:p>
        </p:txBody>
      </p:sp>
      <p:sp>
        <p:nvSpPr>
          <p:cNvPr id="96261" name="Hộp Văn bản 5"/>
          <p:cNvSpPr txBox="1">
            <a:spLocks noChangeArrowheads="1"/>
          </p:cNvSpPr>
          <p:nvPr/>
        </p:nvSpPr>
        <p:spPr bwMode="auto">
          <a:xfrm>
            <a:off x="3962400" y="6011664"/>
            <a:ext cx="4285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3600">
                <a:latin typeface="Times New Roman" pitchFamily="18" charset="0"/>
                <a:cs typeface="Times New Roman" pitchFamily="18" charset="0"/>
              </a:rPr>
              <a:t>  </a:t>
            </a:r>
            <a:r>
              <a:rPr lang="en-US" altLang="en-US" sz="2800" b="1" i="0">
                <a:solidFill>
                  <a:srgbClr val="FF0000"/>
                </a:solidFill>
                <a:latin typeface="Times New Roman" pitchFamily="18" charset="0"/>
                <a:cs typeface="Times New Roman" pitchFamily="18" charset="0"/>
              </a:rPr>
              <a:t>Theo PI-VÔ-NA-RÔ-VA</a:t>
            </a:r>
          </a:p>
          <a:p>
            <a:r>
              <a:rPr lang="en-AU" altLang="en-US" sz="2800">
                <a:latin typeface="Times New Roman" pitchFamily="18" charset="0"/>
                <a:cs typeface="Times New Roman" pitchFamily="18" charset="0"/>
              </a:rPr>
              <a:t>           (Tiếng Việt 3, 1995)</a:t>
            </a:r>
            <a:endParaRPr lang="en-US" altLang="en-US" sz="280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42413"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5" name="图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9200"/>
            <a:ext cx="3449638"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0876" y="3108337"/>
            <a:ext cx="3411538"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TextBox 1"/>
          <p:cNvSpPr txBox="1">
            <a:spLocks noChangeArrowheads="1"/>
          </p:cNvSpPr>
          <p:nvPr/>
        </p:nvSpPr>
        <p:spPr bwMode="auto">
          <a:xfrm>
            <a:off x="1219200" y="1600200"/>
            <a:ext cx="71548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a:r>
              <a:rPr lang="en-US" altLang="en-US" sz="8000" b="1" i="0" dirty="0" err="1">
                <a:solidFill>
                  <a:srgbClr val="FF0000"/>
                </a:solidFill>
                <a:latin typeface="Times New Roman" pitchFamily="18" charset="0"/>
                <a:cs typeface="Times New Roman" pitchFamily="18" charset="0"/>
              </a:rPr>
              <a:t>Luyện</a:t>
            </a:r>
            <a:r>
              <a:rPr lang="en-US" altLang="en-US" sz="8000" b="1" i="0" dirty="0">
                <a:solidFill>
                  <a:srgbClr val="FF0000"/>
                </a:solidFill>
                <a:latin typeface="Times New Roman" pitchFamily="18" charset="0"/>
                <a:cs typeface="Times New Roman" pitchFamily="18" charset="0"/>
              </a:rPr>
              <a:t> </a:t>
            </a:r>
            <a:r>
              <a:rPr lang="en-US" altLang="en-US" sz="8000" b="1" i="0" dirty="0" err="1">
                <a:solidFill>
                  <a:srgbClr val="FF0000"/>
                </a:solidFill>
                <a:latin typeface="Times New Roman" pitchFamily="18" charset="0"/>
                <a:cs typeface="Times New Roman" pitchFamily="18" charset="0"/>
              </a:rPr>
              <a:t>tập</a:t>
            </a:r>
            <a:r>
              <a:rPr lang="en-US" altLang="en-US" sz="8000" b="1" i="0" dirty="0">
                <a:solidFill>
                  <a:srgbClr val="FF0000"/>
                </a:solidFill>
                <a:latin typeface="Times New Roman" pitchFamily="18" charset="0"/>
                <a:cs typeface="Times New Roman" pitchFamily="18" charset="0"/>
              </a:rPr>
              <a:t> </a:t>
            </a:r>
            <a:r>
              <a:rPr lang="en-US" altLang="en-US" sz="8000" b="1" i="0" dirty="0" err="1">
                <a:solidFill>
                  <a:srgbClr val="FF0000"/>
                </a:solidFill>
                <a:latin typeface="Times New Roman" pitchFamily="18" charset="0"/>
                <a:cs typeface="Times New Roman" pitchFamily="18" charset="0"/>
              </a:rPr>
              <a:t>về</a:t>
            </a:r>
            <a:r>
              <a:rPr lang="en-US" altLang="en-US" sz="8000" b="1" i="0" dirty="0">
                <a:solidFill>
                  <a:srgbClr val="FF0000"/>
                </a:solidFill>
                <a:latin typeface="Times New Roman" pitchFamily="18" charset="0"/>
                <a:cs typeface="Times New Roman" pitchFamily="18" charset="0"/>
              </a:rPr>
              <a:t> </a:t>
            </a:r>
            <a:r>
              <a:rPr lang="en-US" altLang="en-US" sz="8000" b="1" i="0" dirty="0" err="1">
                <a:solidFill>
                  <a:srgbClr val="FF0000"/>
                </a:solidFill>
                <a:latin typeface="Times New Roman" pitchFamily="18" charset="0"/>
                <a:cs typeface="Times New Roman" pitchFamily="18" charset="0"/>
              </a:rPr>
              <a:t>dấu</a:t>
            </a:r>
            <a:r>
              <a:rPr lang="en-US" altLang="en-US" sz="8000" b="1" i="0" dirty="0">
                <a:solidFill>
                  <a:srgbClr val="FF0000"/>
                </a:solidFill>
                <a:latin typeface="Times New Roman" pitchFamily="18" charset="0"/>
                <a:cs typeface="Times New Roman" pitchFamily="18" charset="0"/>
              </a:rPr>
              <a:t> </a:t>
            </a:r>
            <a:r>
              <a:rPr lang="en-US" altLang="en-US" sz="8000" b="1" i="0" dirty="0" err="1">
                <a:solidFill>
                  <a:srgbClr val="FF0000"/>
                </a:solidFill>
                <a:latin typeface="Times New Roman" pitchFamily="18" charset="0"/>
                <a:cs typeface="Times New Roman" pitchFamily="18" charset="0"/>
              </a:rPr>
              <a:t>ngoặc</a:t>
            </a:r>
            <a:r>
              <a:rPr lang="en-US" altLang="en-US" sz="8000" b="1" i="0" dirty="0">
                <a:solidFill>
                  <a:srgbClr val="FF0000"/>
                </a:solidFill>
                <a:latin typeface="Times New Roman" pitchFamily="18" charset="0"/>
                <a:cs typeface="Times New Roman" pitchFamily="18" charset="0"/>
              </a:rPr>
              <a:t> </a:t>
            </a:r>
            <a:r>
              <a:rPr lang="en-US" altLang="en-US" sz="8000" b="1" i="0" dirty="0" err="1">
                <a:solidFill>
                  <a:srgbClr val="FF0000"/>
                </a:solidFill>
                <a:latin typeface="Times New Roman" pitchFamily="18" charset="0"/>
                <a:cs typeface="Times New Roman" pitchFamily="18" charset="0"/>
              </a:rPr>
              <a:t>kép</a:t>
            </a:r>
            <a:endParaRPr lang="en-US" altLang="en-US" sz="8000" b="1" i="0" dirty="0">
              <a:solidFill>
                <a:srgbClr val="FF0000"/>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599" y="609600"/>
            <a:ext cx="7297271" cy="830997"/>
          </a:xfrm>
          <a:prstGeom prst="rect">
            <a:avLst/>
          </a:prstGeom>
          <a:noFill/>
        </p:spPr>
        <p:txBody>
          <a:bodyPr wrap="square" rtlCol="0">
            <a:spAutoFit/>
          </a:bodyPr>
          <a:lstStyle/>
          <a:p>
            <a:r>
              <a:rPr lang="en-US" sz="2400" dirty="0"/>
              <a:t>1. </a:t>
            </a:r>
            <a:r>
              <a:rPr lang="en-US" sz="2400" dirty="0" err="1">
                <a:solidFill>
                  <a:srgbClr val="FF0000"/>
                </a:solidFill>
              </a:rPr>
              <a:t>Dấu</a:t>
            </a:r>
            <a:r>
              <a:rPr lang="en-US" sz="2400" dirty="0">
                <a:solidFill>
                  <a:srgbClr val="FF0000"/>
                </a:solidFill>
              </a:rPr>
              <a:t> </a:t>
            </a:r>
            <a:r>
              <a:rPr lang="en-US" sz="2400" dirty="0" err="1">
                <a:solidFill>
                  <a:srgbClr val="FF0000"/>
                </a:solidFill>
              </a:rPr>
              <a:t>ngoặc</a:t>
            </a:r>
            <a:r>
              <a:rPr lang="en-US" sz="2400" dirty="0">
                <a:solidFill>
                  <a:srgbClr val="FF0000"/>
                </a:solidFill>
              </a:rPr>
              <a:t> </a:t>
            </a:r>
            <a:r>
              <a:rPr lang="en-US" sz="2400" dirty="0" err="1">
                <a:solidFill>
                  <a:srgbClr val="FF0000"/>
                </a:solidFill>
              </a:rPr>
              <a:t>kép</a:t>
            </a:r>
            <a:r>
              <a:rPr lang="en-US" sz="2400" dirty="0">
                <a:solidFill>
                  <a:srgbClr val="FF0000"/>
                </a:solidFill>
              </a:rPr>
              <a:t> </a:t>
            </a:r>
            <a:r>
              <a:rPr lang="en-US" sz="2400" dirty="0" err="1"/>
              <a:t>trong</a:t>
            </a:r>
            <a:r>
              <a:rPr lang="en-US" sz="2400" dirty="0"/>
              <a:t> </a:t>
            </a:r>
            <a:r>
              <a:rPr lang="en-US" sz="2400" dirty="0" err="1"/>
              <a:t>mỗi</a:t>
            </a:r>
            <a:r>
              <a:rPr lang="en-US" sz="2400" dirty="0"/>
              <a:t> </a:t>
            </a:r>
            <a:r>
              <a:rPr lang="en-US" sz="2400" dirty="0" err="1"/>
              <a:t>câu</a:t>
            </a:r>
            <a:r>
              <a:rPr lang="en-US" sz="2400" dirty="0"/>
              <a:t> </a:t>
            </a:r>
            <a:r>
              <a:rPr lang="en-US" sz="2400" dirty="0" err="1"/>
              <a:t>dưới</a:t>
            </a:r>
            <a:r>
              <a:rPr lang="en-US" sz="2400" dirty="0"/>
              <a:t> </a:t>
            </a:r>
            <a:r>
              <a:rPr lang="en-US" sz="2400" dirty="0" err="1"/>
              <a:t>đây</a:t>
            </a:r>
            <a:r>
              <a:rPr lang="en-US" sz="2400" dirty="0"/>
              <a:t> </a:t>
            </a:r>
            <a:r>
              <a:rPr lang="en-US" sz="2400" dirty="0" err="1"/>
              <a:t>được</a:t>
            </a:r>
            <a:r>
              <a:rPr lang="en-US" sz="2400" dirty="0"/>
              <a:t> dung </a:t>
            </a:r>
            <a:r>
              <a:rPr lang="en-US" sz="2400" dirty="0" err="1"/>
              <a:t>để</a:t>
            </a:r>
            <a:r>
              <a:rPr lang="en-US" sz="2400" dirty="0"/>
              <a:t> </a:t>
            </a:r>
            <a:r>
              <a:rPr lang="en-US" sz="2400" dirty="0" err="1"/>
              <a:t>làm</a:t>
            </a:r>
            <a:r>
              <a:rPr lang="en-US" sz="2400" dirty="0"/>
              <a:t> </a:t>
            </a:r>
            <a:r>
              <a:rPr lang="en-US" sz="2400" dirty="0" err="1"/>
              <a:t>gì</a:t>
            </a:r>
            <a:endParaRPr lang="en-US" sz="2400" dirty="0"/>
          </a:p>
        </p:txBody>
      </p:sp>
      <p:sp>
        <p:nvSpPr>
          <p:cNvPr id="6" name="TextBox 5"/>
          <p:cNvSpPr txBox="1"/>
          <p:nvPr/>
        </p:nvSpPr>
        <p:spPr>
          <a:xfrm>
            <a:off x="1219200" y="1828800"/>
            <a:ext cx="3429000" cy="400110"/>
          </a:xfrm>
          <a:prstGeom prst="rect">
            <a:avLst/>
          </a:prstGeom>
          <a:noFill/>
        </p:spPr>
        <p:txBody>
          <a:bodyPr wrap="square" rtlCol="0">
            <a:spAutoFit/>
          </a:bodyPr>
          <a:lstStyle/>
          <a:p>
            <a:endParaRPr lang="en-US" sz="2000" dirty="0"/>
          </a:p>
        </p:txBody>
      </p:sp>
      <p:sp>
        <p:nvSpPr>
          <p:cNvPr id="7" name="TextBox 6"/>
          <p:cNvSpPr txBox="1"/>
          <p:nvPr/>
        </p:nvSpPr>
        <p:spPr>
          <a:xfrm>
            <a:off x="1371600" y="1981200"/>
            <a:ext cx="3429000" cy="400110"/>
          </a:xfrm>
          <a:prstGeom prst="rect">
            <a:avLst/>
          </a:prstGeom>
          <a:noFill/>
        </p:spPr>
        <p:txBody>
          <a:bodyPr wrap="square" rtlCol="0">
            <a:spAutoFit/>
          </a:bodyPr>
          <a:lstStyle/>
          <a:p>
            <a:endParaRPr lang="en-US" sz="2000" dirty="0"/>
          </a:p>
        </p:txBody>
      </p:sp>
      <p:sp>
        <p:nvSpPr>
          <p:cNvPr id="8" name="TextBox 7"/>
          <p:cNvSpPr txBox="1"/>
          <p:nvPr/>
        </p:nvSpPr>
        <p:spPr>
          <a:xfrm>
            <a:off x="1524000" y="2133600"/>
            <a:ext cx="3429000" cy="400110"/>
          </a:xfrm>
          <a:prstGeom prst="rect">
            <a:avLst/>
          </a:prstGeom>
          <a:noFill/>
        </p:spPr>
        <p:txBody>
          <a:bodyPr wrap="square" rtlCol="0">
            <a:spAutoFit/>
          </a:bodyPr>
          <a:lstStyle/>
          <a:p>
            <a:endParaRPr lang="en-US" sz="2000" dirty="0"/>
          </a:p>
        </p:txBody>
      </p:sp>
      <p:sp>
        <p:nvSpPr>
          <p:cNvPr id="9" name="TextBox 8"/>
          <p:cNvSpPr txBox="1"/>
          <p:nvPr/>
        </p:nvSpPr>
        <p:spPr>
          <a:xfrm>
            <a:off x="912158" y="1513553"/>
            <a:ext cx="3581400" cy="1015663"/>
          </a:xfrm>
          <a:prstGeom prst="rect">
            <a:avLst/>
          </a:prstGeom>
          <a:noFill/>
        </p:spPr>
        <p:txBody>
          <a:bodyPr wrap="square" rtlCol="0">
            <a:spAutoFit/>
          </a:bodyPr>
          <a:lstStyle/>
          <a:p>
            <a:r>
              <a:rPr lang="en-US" sz="2000" dirty="0">
                <a:solidFill>
                  <a:srgbClr val="FF0000"/>
                </a:solidFill>
              </a:rPr>
              <a:t>a. </a:t>
            </a:r>
            <a:r>
              <a:rPr lang="en-US" sz="2000" dirty="0" err="1"/>
              <a:t>Cô</a:t>
            </a:r>
            <a:r>
              <a:rPr lang="en-US" sz="2000" dirty="0"/>
              <a:t> </a:t>
            </a:r>
            <a:r>
              <a:rPr lang="en-US" sz="2000" dirty="0" err="1"/>
              <a:t>giáo</a:t>
            </a:r>
            <a:r>
              <a:rPr lang="en-US" sz="2000" dirty="0"/>
              <a:t> </a:t>
            </a:r>
            <a:r>
              <a:rPr lang="en-US" sz="2000" dirty="0" err="1"/>
              <a:t>ra</a:t>
            </a:r>
            <a:r>
              <a:rPr lang="en-US" sz="2000" dirty="0"/>
              <a:t> </a:t>
            </a:r>
            <a:r>
              <a:rPr lang="en-US" sz="2000" dirty="0" err="1"/>
              <a:t>cho</a:t>
            </a:r>
            <a:r>
              <a:rPr lang="en-US" sz="2000" dirty="0"/>
              <a:t> </a:t>
            </a:r>
            <a:r>
              <a:rPr lang="en-US" sz="2000" dirty="0" err="1"/>
              <a:t>chúng</a:t>
            </a:r>
            <a:r>
              <a:rPr lang="en-US" sz="2000" dirty="0"/>
              <a:t> </a:t>
            </a:r>
            <a:r>
              <a:rPr lang="en-US" sz="2000" dirty="0" err="1"/>
              <a:t>tôi</a:t>
            </a:r>
            <a:r>
              <a:rPr lang="en-US" sz="2000" dirty="0"/>
              <a:t> </a:t>
            </a:r>
            <a:r>
              <a:rPr lang="en-US" sz="2000" dirty="0" err="1"/>
              <a:t>một</a:t>
            </a:r>
            <a:r>
              <a:rPr lang="en-US" sz="2000" dirty="0"/>
              <a:t> </a:t>
            </a:r>
            <a:r>
              <a:rPr lang="en-US" sz="2000" dirty="0" err="1"/>
              <a:t>đề</a:t>
            </a:r>
            <a:r>
              <a:rPr lang="en-US" sz="2000" dirty="0"/>
              <a:t> </a:t>
            </a:r>
            <a:r>
              <a:rPr lang="en-US" sz="2000" dirty="0" err="1"/>
              <a:t>văn</a:t>
            </a:r>
            <a:r>
              <a:rPr lang="en-US" sz="2000" dirty="0"/>
              <a:t>: “ </a:t>
            </a:r>
            <a:r>
              <a:rPr lang="en-US" sz="2000" dirty="0" err="1"/>
              <a:t>Em</a:t>
            </a:r>
            <a:r>
              <a:rPr lang="en-US" sz="2000" dirty="0"/>
              <a:t> </a:t>
            </a:r>
            <a:r>
              <a:rPr lang="en-US" sz="2000" dirty="0" err="1"/>
              <a:t>đã</a:t>
            </a:r>
            <a:r>
              <a:rPr lang="en-US" sz="2000" dirty="0"/>
              <a:t> </a:t>
            </a:r>
            <a:r>
              <a:rPr lang="en-US" sz="2000" dirty="0" err="1"/>
              <a:t>làm</a:t>
            </a:r>
            <a:r>
              <a:rPr lang="en-US" sz="2000" dirty="0"/>
              <a:t> </a:t>
            </a:r>
            <a:r>
              <a:rPr lang="en-US" sz="2000" dirty="0" err="1"/>
              <a:t>gì</a:t>
            </a:r>
            <a:r>
              <a:rPr lang="en-US" sz="2000" dirty="0"/>
              <a:t> </a:t>
            </a:r>
            <a:r>
              <a:rPr lang="en-US" sz="2000" dirty="0" err="1"/>
              <a:t>để</a:t>
            </a:r>
            <a:r>
              <a:rPr lang="en-US" sz="2000" dirty="0"/>
              <a:t> </a:t>
            </a:r>
            <a:r>
              <a:rPr lang="en-US" sz="2000" dirty="0" err="1"/>
              <a:t>giúp</a:t>
            </a:r>
            <a:r>
              <a:rPr lang="en-US" sz="2000" dirty="0"/>
              <a:t> </a:t>
            </a:r>
            <a:r>
              <a:rPr lang="en-US" sz="2000" dirty="0" err="1"/>
              <a:t>đỡ</a:t>
            </a:r>
            <a:r>
              <a:rPr lang="en-US" sz="2000" dirty="0"/>
              <a:t> </a:t>
            </a:r>
            <a:r>
              <a:rPr lang="en-US" sz="2000" dirty="0" err="1"/>
              <a:t>mẹ</a:t>
            </a:r>
            <a:r>
              <a:rPr lang="en-US" sz="2000" dirty="0"/>
              <a:t>?”</a:t>
            </a:r>
          </a:p>
        </p:txBody>
      </p:sp>
      <p:sp>
        <p:nvSpPr>
          <p:cNvPr id="10" name="TextBox 9"/>
          <p:cNvSpPr txBox="1"/>
          <p:nvPr/>
        </p:nvSpPr>
        <p:spPr>
          <a:xfrm>
            <a:off x="912158" y="2424091"/>
            <a:ext cx="3662083" cy="1015663"/>
          </a:xfrm>
          <a:prstGeom prst="rect">
            <a:avLst/>
          </a:prstGeom>
          <a:noFill/>
        </p:spPr>
        <p:txBody>
          <a:bodyPr wrap="square" rtlCol="0">
            <a:spAutoFit/>
          </a:bodyPr>
          <a:lstStyle/>
          <a:p>
            <a:r>
              <a:rPr lang="en-US" sz="2000" dirty="0">
                <a:solidFill>
                  <a:srgbClr val="FF0000"/>
                </a:solidFill>
              </a:rPr>
              <a:t>b</a:t>
            </a:r>
            <a:r>
              <a:rPr lang="en-US" sz="2000" dirty="0"/>
              <a:t>. </a:t>
            </a:r>
            <a:r>
              <a:rPr lang="en-US" sz="2000" dirty="0" err="1"/>
              <a:t>Tôi</a:t>
            </a:r>
            <a:r>
              <a:rPr lang="en-US" sz="2000" dirty="0"/>
              <a:t> </a:t>
            </a:r>
            <a:r>
              <a:rPr lang="en-US" sz="2000" dirty="0" err="1"/>
              <a:t>loay</a:t>
            </a:r>
            <a:r>
              <a:rPr lang="en-US" sz="2000" dirty="0"/>
              <a:t> </a:t>
            </a:r>
            <a:r>
              <a:rPr lang="en-US" sz="2000" dirty="0" err="1"/>
              <a:t>hoay</a:t>
            </a:r>
            <a:r>
              <a:rPr lang="en-US" sz="2000" dirty="0"/>
              <a:t> </a:t>
            </a:r>
            <a:r>
              <a:rPr lang="en-US" sz="2000" dirty="0" err="1"/>
              <a:t>mất</a:t>
            </a:r>
            <a:r>
              <a:rPr lang="en-US" sz="2000" dirty="0"/>
              <a:t> </a:t>
            </a:r>
            <a:r>
              <a:rPr lang="en-US" sz="2000" dirty="0" err="1"/>
              <a:t>một</a:t>
            </a:r>
            <a:r>
              <a:rPr lang="en-US" sz="2000" dirty="0"/>
              <a:t> </a:t>
            </a:r>
            <a:r>
              <a:rPr lang="en-US" sz="2000" dirty="0" err="1"/>
              <a:t>lúc</a:t>
            </a:r>
            <a:r>
              <a:rPr lang="en-US" sz="2000" dirty="0"/>
              <a:t> </a:t>
            </a:r>
            <a:r>
              <a:rPr lang="en-US" sz="2000" dirty="0" err="1"/>
              <a:t>rồi</a:t>
            </a:r>
            <a:r>
              <a:rPr lang="en-US" sz="2000" dirty="0"/>
              <a:t> </a:t>
            </a:r>
            <a:r>
              <a:rPr lang="en-US" sz="2000" dirty="0" err="1"/>
              <a:t>viết</a:t>
            </a:r>
            <a:r>
              <a:rPr lang="en-US" sz="2000" dirty="0"/>
              <a:t>: “ </a:t>
            </a:r>
            <a:r>
              <a:rPr lang="en-US" sz="2000" dirty="0" err="1"/>
              <a:t>Em</a:t>
            </a:r>
            <a:r>
              <a:rPr lang="en-US" sz="2000" dirty="0"/>
              <a:t> </a:t>
            </a:r>
            <a:r>
              <a:rPr lang="en-US" sz="2000" dirty="0" err="1"/>
              <a:t>đã</a:t>
            </a:r>
            <a:r>
              <a:rPr lang="en-US" sz="2000" dirty="0"/>
              <a:t> </a:t>
            </a:r>
            <a:r>
              <a:rPr lang="en-US" sz="2000" dirty="0" err="1"/>
              <a:t>nhiều</a:t>
            </a:r>
            <a:r>
              <a:rPr lang="en-US" sz="2000" dirty="0"/>
              <a:t> </a:t>
            </a:r>
            <a:r>
              <a:rPr lang="en-US" sz="2000" dirty="0" err="1"/>
              <a:t>lần</a:t>
            </a:r>
            <a:r>
              <a:rPr lang="en-US" sz="2000" dirty="0"/>
              <a:t> </a:t>
            </a:r>
            <a:r>
              <a:rPr lang="en-US" sz="2000" dirty="0" err="1"/>
              <a:t>giúp</a:t>
            </a:r>
            <a:r>
              <a:rPr lang="en-US" sz="2000" dirty="0"/>
              <a:t> </a:t>
            </a:r>
            <a:r>
              <a:rPr lang="en-US" sz="2000" dirty="0" err="1"/>
              <a:t>đỡ</a:t>
            </a:r>
            <a:r>
              <a:rPr lang="en-US" sz="2000" dirty="0"/>
              <a:t> </a:t>
            </a:r>
            <a:r>
              <a:rPr lang="en-US" sz="2000" dirty="0" err="1"/>
              <a:t>mẹ</a:t>
            </a:r>
            <a:r>
              <a:rPr lang="en-US" sz="2000" dirty="0"/>
              <a:t>”</a:t>
            </a:r>
          </a:p>
        </p:txBody>
      </p:sp>
      <p:sp>
        <p:nvSpPr>
          <p:cNvPr id="11" name="TextBox 10"/>
          <p:cNvSpPr txBox="1"/>
          <p:nvPr/>
        </p:nvSpPr>
        <p:spPr>
          <a:xfrm>
            <a:off x="891988" y="3411379"/>
            <a:ext cx="3581400" cy="707886"/>
          </a:xfrm>
          <a:prstGeom prst="rect">
            <a:avLst/>
          </a:prstGeom>
          <a:noFill/>
        </p:spPr>
        <p:txBody>
          <a:bodyPr wrap="square" rtlCol="0">
            <a:spAutoFit/>
          </a:bodyPr>
          <a:lstStyle/>
          <a:p>
            <a:r>
              <a:rPr lang="en-US" sz="2000" dirty="0">
                <a:solidFill>
                  <a:srgbClr val="FF0000"/>
                </a:solidFill>
              </a:rPr>
              <a:t>c</a:t>
            </a:r>
            <a:r>
              <a:rPr lang="en-US" sz="2000" dirty="0"/>
              <a:t>. </a:t>
            </a:r>
            <a:r>
              <a:rPr lang="en-US" sz="2000" dirty="0" err="1"/>
              <a:t>Mẹ</a:t>
            </a:r>
            <a:r>
              <a:rPr lang="en-US" sz="2000" dirty="0"/>
              <a:t> </a:t>
            </a:r>
            <a:r>
              <a:rPr lang="en-US" sz="2000" dirty="0" err="1"/>
              <a:t>hỏi</a:t>
            </a:r>
            <a:r>
              <a:rPr lang="en-US" sz="2000" dirty="0"/>
              <a:t> </a:t>
            </a:r>
            <a:r>
              <a:rPr lang="en-US" sz="2000" dirty="0" err="1"/>
              <a:t>tôi</a:t>
            </a:r>
            <a:r>
              <a:rPr lang="en-US" sz="2000" dirty="0"/>
              <a:t>: “: </a:t>
            </a:r>
            <a:r>
              <a:rPr lang="en-US" sz="2000" dirty="0" err="1"/>
              <a:t>Hôm</a:t>
            </a:r>
            <a:r>
              <a:rPr lang="en-US" sz="2000" dirty="0"/>
              <a:t> nay con </a:t>
            </a:r>
            <a:r>
              <a:rPr lang="en-US" sz="2000" dirty="0" err="1"/>
              <a:t>làm</a:t>
            </a:r>
            <a:r>
              <a:rPr lang="en-US" sz="2000" dirty="0"/>
              <a:t> </a:t>
            </a:r>
            <a:r>
              <a:rPr lang="en-US" sz="2000" dirty="0" err="1"/>
              <a:t>bài</a:t>
            </a:r>
            <a:r>
              <a:rPr lang="en-US" sz="2000" dirty="0"/>
              <a:t> </a:t>
            </a:r>
            <a:r>
              <a:rPr lang="en-US" sz="2000" dirty="0" err="1"/>
              <a:t>kiểm</a:t>
            </a:r>
            <a:r>
              <a:rPr lang="en-US" sz="2000" dirty="0"/>
              <a:t> </a:t>
            </a:r>
            <a:r>
              <a:rPr lang="en-US" sz="2000" dirty="0" err="1"/>
              <a:t>tra</a:t>
            </a:r>
            <a:r>
              <a:rPr lang="en-US" sz="2000" dirty="0"/>
              <a:t> </a:t>
            </a:r>
            <a:r>
              <a:rPr lang="en-US" sz="2000" dirty="0" err="1"/>
              <a:t>thế</a:t>
            </a:r>
            <a:r>
              <a:rPr lang="en-US" sz="2000" dirty="0"/>
              <a:t> </a:t>
            </a:r>
            <a:r>
              <a:rPr lang="en-US" sz="2000" dirty="0" err="1"/>
              <a:t>nào</a:t>
            </a:r>
            <a:r>
              <a:rPr lang="en-US" sz="2000" dirty="0"/>
              <a:t>”</a:t>
            </a:r>
          </a:p>
        </p:txBody>
      </p:sp>
      <p:sp>
        <p:nvSpPr>
          <p:cNvPr id="12" name="TextBox 11"/>
          <p:cNvSpPr txBox="1"/>
          <p:nvPr/>
        </p:nvSpPr>
        <p:spPr>
          <a:xfrm>
            <a:off x="891988" y="4231480"/>
            <a:ext cx="3581400" cy="707886"/>
          </a:xfrm>
          <a:prstGeom prst="rect">
            <a:avLst/>
          </a:prstGeom>
          <a:noFill/>
        </p:spPr>
        <p:txBody>
          <a:bodyPr wrap="square" rtlCol="0">
            <a:spAutoFit/>
          </a:bodyPr>
          <a:lstStyle/>
          <a:p>
            <a:r>
              <a:rPr lang="en-US" sz="2000" dirty="0" err="1">
                <a:solidFill>
                  <a:srgbClr val="FF0000"/>
                </a:solidFill>
              </a:rPr>
              <a:t>d</a:t>
            </a:r>
            <a:r>
              <a:rPr lang="en-US" sz="2000" dirty="0" err="1"/>
              <a:t>.Tôi</a:t>
            </a:r>
            <a:r>
              <a:rPr lang="en-US" sz="2000" dirty="0"/>
              <a:t> </a:t>
            </a:r>
            <a:r>
              <a:rPr lang="en-US" sz="2000" dirty="0" err="1"/>
              <a:t>ngạc</a:t>
            </a:r>
            <a:r>
              <a:rPr lang="en-US" sz="2000" dirty="0"/>
              <a:t> </a:t>
            </a:r>
            <a:r>
              <a:rPr lang="en-US" sz="2000" dirty="0" err="1"/>
              <a:t>nhiên</a:t>
            </a:r>
            <a:r>
              <a:rPr lang="en-US" sz="2000" dirty="0"/>
              <a:t> :“ Sao </a:t>
            </a:r>
            <a:r>
              <a:rPr lang="en-US" sz="2000" dirty="0" err="1"/>
              <a:t>các</a:t>
            </a:r>
            <a:r>
              <a:rPr lang="en-US" sz="2000" dirty="0"/>
              <a:t> </a:t>
            </a:r>
            <a:r>
              <a:rPr lang="en-US" sz="2000" dirty="0" err="1"/>
              <a:t>bạn</a:t>
            </a:r>
            <a:r>
              <a:rPr lang="en-US" sz="2000" dirty="0"/>
              <a:t> </a:t>
            </a:r>
            <a:r>
              <a:rPr lang="en-US" sz="2000" dirty="0" err="1"/>
              <a:t>viết</a:t>
            </a:r>
            <a:r>
              <a:rPr lang="en-US" sz="2000" dirty="0"/>
              <a:t> </a:t>
            </a:r>
            <a:r>
              <a:rPr lang="en-US" sz="2000" dirty="0" err="1"/>
              <a:t>được</a:t>
            </a:r>
            <a:r>
              <a:rPr lang="en-US" sz="2000" dirty="0"/>
              <a:t> </a:t>
            </a:r>
            <a:r>
              <a:rPr lang="en-US" sz="2000" dirty="0" err="1"/>
              <a:t>nhiều</a:t>
            </a:r>
            <a:r>
              <a:rPr lang="en-US" sz="2000" dirty="0"/>
              <a:t> </a:t>
            </a:r>
            <a:r>
              <a:rPr lang="en-US" sz="2000" dirty="0" err="1"/>
              <a:t>thế</a:t>
            </a:r>
            <a:r>
              <a:rPr lang="en-US" sz="2000" dirty="0"/>
              <a:t> </a:t>
            </a:r>
            <a:r>
              <a:rPr lang="en-US" sz="2000" dirty="0" err="1"/>
              <a:t>nhỉ</a:t>
            </a:r>
            <a:r>
              <a:rPr lang="en-US" sz="2000" dirty="0"/>
              <a:t>?”</a:t>
            </a:r>
          </a:p>
        </p:txBody>
      </p:sp>
      <p:sp>
        <p:nvSpPr>
          <p:cNvPr id="13" name="TextBox 12"/>
          <p:cNvSpPr txBox="1"/>
          <p:nvPr/>
        </p:nvSpPr>
        <p:spPr>
          <a:xfrm>
            <a:off x="4867835" y="1483685"/>
            <a:ext cx="3581400" cy="707886"/>
          </a:xfrm>
          <a:prstGeom prst="rect">
            <a:avLst/>
          </a:prstGeom>
          <a:noFill/>
        </p:spPr>
        <p:txBody>
          <a:bodyPr wrap="square" rtlCol="0">
            <a:spAutoFit/>
          </a:bodyPr>
          <a:lstStyle/>
          <a:p>
            <a:r>
              <a:rPr lang="en-US" sz="2000" dirty="0"/>
              <a:t>1. </a:t>
            </a:r>
            <a:r>
              <a:rPr lang="en-US" sz="2000" dirty="0" err="1"/>
              <a:t>Đánh</a:t>
            </a:r>
            <a:r>
              <a:rPr lang="en-US" sz="2000" dirty="0"/>
              <a:t> </a:t>
            </a:r>
            <a:r>
              <a:rPr lang="en-US" sz="2000" dirty="0" err="1"/>
              <a:t>dấu</a:t>
            </a:r>
            <a:r>
              <a:rPr lang="en-US" sz="2000" dirty="0"/>
              <a:t> </a:t>
            </a:r>
            <a:r>
              <a:rPr lang="en-US" sz="2000" dirty="0" err="1"/>
              <a:t>một</a:t>
            </a:r>
            <a:r>
              <a:rPr lang="en-US" sz="2000" dirty="0"/>
              <a:t> </a:t>
            </a:r>
            <a:r>
              <a:rPr lang="en-US" sz="2000" dirty="0" err="1"/>
              <a:t>câu</a:t>
            </a:r>
            <a:r>
              <a:rPr lang="en-US" sz="2000" dirty="0"/>
              <a:t> </a:t>
            </a:r>
            <a:r>
              <a:rPr lang="en-US" sz="2000" dirty="0" err="1"/>
              <a:t>ghi</a:t>
            </a:r>
            <a:r>
              <a:rPr lang="en-US" sz="2000" dirty="0"/>
              <a:t> </a:t>
            </a:r>
            <a:r>
              <a:rPr lang="en-US" sz="2000" dirty="0" err="1"/>
              <a:t>lại</a:t>
            </a:r>
            <a:r>
              <a:rPr lang="en-US" sz="2000" dirty="0"/>
              <a:t> </a:t>
            </a:r>
            <a:r>
              <a:rPr lang="en-US" sz="2000" dirty="0" err="1"/>
              <a:t>lời</a:t>
            </a:r>
            <a:r>
              <a:rPr lang="en-US" sz="2000" dirty="0"/>
              <a:t> </a:t>
            </a:r>
            <a:r>
              <a:rPr lang="en-US" sz="2000" dirty="0" err="1"/>
              <a:t>nói</a:t>
            </a:r>
            <a:r>
              <a:rPr lang="en-US" sz="2000" dirty="0"/>
              <a:t> </a:t>
            </a:r>
            <a:r>
              <a:rPr lang="en-US" sz="2000" dirty="0" err="1"/>
              <a:t>của</a:t>
            </a:r>
            <a:r>
              <a:rPr lang="en-US" sz="2000" dirty="0"/>
              <a:t> </a:t>
            </a:r>
            <a:r>
              <a:rPr lang="en-US" sz="2000" dirty="0" err="1"/>
              <a:t>nhân</a:t>
            </a:r>
            <a:r>
              <a:rPr lang="en-US" sz="2000" dirty="0"/>
              <a:t> </a:t>
            </a:r>
            <a:r>
              <a:rPr lang="en-US" sz="2000" dirty="0" err="1"/>
              <a:t>vật</a:t>
            </a:r>
            <a:endParaRPr lang="en-US" sz="2000" dirty="0"/>
          </a:p>
        </p:txBody>
      </p:sp>
      <p:sp>
        <p:nvSpPr>
          <p:cNvPr id="14" name="TextBox 13"/>
          <p:cNvSpPr txBox="1"/>
          <p:nvPr/>
        </p:nvSpPr>
        <p:spPr>
          <a:xfrm>
            <a:off x="4800600" y="2427238"/>
            <a:ext cx="3581400" cy="707886"/>
          </a:xfrm>
          <a:prstGeom prst="rect">
            <a:avLst/>
          </a:prstGeom>
          <a:noFill/>
        </p:spPr>
        <p:txBody>
          <a:bodyPr wrap="square" rtlCol="0">
            <a:spAutoFit/>
          </a:bodyPr>
          <a:lstStyle/>
          <a:p>
            <a:r>
              <a:rPr lang="en-US" sz="2000" dirty="0"/>
              <a:t>2. </a:t>
            </a:r>
            <a:r>
              <a:rPr lang="en-US" sz="2000" dirty="0" err="1"/>
              <a:t>Đánh</a:t>
            </a:r>
            <a:r>
              <a:rPr lang="en-US" sz="2000" dirty="0"/>
              <a:t> </a:t>
            </a:r>
            <a:r>
              <a:rPr lang="en-US" sz="2000" dirty="0" err="1"/>
              <a:t>dấu</a:t>
            </a:r>
            <a:r>
              <a:rPr lang="en-US" sz="2000" dirty="0"/>
              <a:t> </a:t>
            </a:r>
            <a:r>
              <a:rPr lang="en-US" sz="2000" dirty="0" err="1"/>
              <a:t>một</a:t>
            </a:r>
            <a:r>
              <a:rPr lang="en-US" sz="2000" dirty="0"/>
              <a:t> </a:t>
            </a:r>
            <a:r>
              <a:rPr lang="en-US" sz="2000" dirty="0" err="1"/>
              <a:t>câu</a:t>
            </a:r>
            <a:r>
              <a:rPr lang="en-US" sz="2000" dirty="0"/>
              <a:t> </a:t>
            </a:r>
            <a:r>
              <a:rPr lang="en-US" sz="2000" dirty="0" err="1"/>
              <a:t>ghi</a:t>
            </a:r>
            <a:r>
              <a:rPr lang="en-US" sz="2000" dirty="0"/>
              <a:t> </a:t>
            </a:r>
            <a:r>
              <a:rPr lang="en-US" sz="2000" dirty="0" err="1"/>
              <a:t>lại</a:t>
            </a:r>
            <a:r>
              <a:rPr lang="en-US" sz="2000" dirty="0"/>
              <a:t> ý </a:t>
            </a:r>
            <a:r>
              <a:rPr lang="en-US" sz="2000" dirty="0" err="1"/>
              <a:t>nghĩ</a:t>
            </a:r>
            <a:r>
              <a:rPr lang="en-US" sz="2000" dirty="0"/>
              <a:t> </a:t>
            </a:r>
            <a:r>
              <a:rPr lang="en-US" sz="2000" dirty="0" err="1"/>
              <a:t>của</a:t>
            </a:r>
            <a:r>
              <a:rPr lang="en-US" sz="2000" dirty="0"/>
              <a:t> </a:t>
            </a:r>
            <a:r>
              <a:rPr lang="en-US" sz="2000" dirty="0" err="1"/>
              <a:t>nhân</a:t>
            </a:r>
            <a:r>
              <a:rPr lang="en-US" sz="2000" dirty="0"/>
              <a:t> </a:t>
            </a:r>
            <a:r>
              <a:rPr lang="en-US" sz="2000" dirty="0" err="1"/>
              <a:t>vật</a:t>
            </a:r>
            <a:r>
              <a:rPr lang="en-US" sz="2000" dirty="0"/>
              <a:t> </a:t>
            </a:r>
          </a:p>
        </p:txBody>
      </p:sp>
      <p:sp>
        <p:nvSpPr>
          <p:cNvPr id="15" name="TextBox 14"/>
          <p:cNvSpPr txBox="1"/>
          <p:nvPr/>
        </p:nvSpPr>
        <p:spPr>
          <a:xfrm>
            <a:off x="4737847" y="3327772"/>
            <a:ext cx="3581400" cy="707886"/>
          </a:xfrm>
          <a:prstGeom prst="rect">
            <a:avLst/>
          </a:prstGeom>
          <a:noFill/>
        </p:spPr>
        <p:txBody>
          <a:bodyPr wrap="square" rtlCol="0">
            <a:spAutoFit/>
          </a:bodyPr>
          <a:lstStyle/>
          <a:p>
            <a:r>
              <a:rPr lang="en-US" sz="2000" dirty="0"/>
              <a:t>3. </a:t>
            </a:r>
            <a:r>
              <a:rPr lang="en-US" sz="2000" dirty="0" err="1"/>
              <a:t>Đánh</a:t>
            </a:r>
            <a:r>
              <a:rPr lang="en-US" sz="2000" dirty="0"/>
              <a:t> </a:t>
            </a:r>
            <a:r>
              <a:rPr lang="en-US" sz="2000" dirty="0" err="1"/>
              <a:t>dấu</a:t>
            </a:r>
            <a:r>
              <a:rPr lang="en-US" sz="2000" dirty="0"/>
              <a:t> </a:t>
            </a:r>
            <a:r>
              <a:rPr lang="en-US" sz="2000" dirty="0" err="1"/>
              <a:t>một</a:t>
            </a:r>
            <a:r>
              <a:rPr lang="en-US" sz="2000" dirty="0"/>
              <a:t> </a:t>
            </a:r>
            <a:r>
              <a:rPr lang="en-US" sz="2000" dirty="0" err="1"/>
              <a:t>câu</a:t>
            </a:r>
            <a:r>
              <a:rPr lang="en-US" sz="2000" dirty="0"/>
              <a:t> </a:t>
            </a:r>
            <a:r>
              <a:rPr lang="en-US" sz="2000" dirty="0" err="1"/>
              <a:t>được</a:t>
            </a:r>
            <a:r>
              <a:rPr lang="en-US" sz="2000" dirty="0"/>
              <a:t> </a:t>
            </a:r>
            <a:r>
              <a:rPr lang="en-US" sz="2000" dirty="0" err="1"/>
              <a:t>trích</a:t>
            </a:r>
            <a:r>
              <a:rPr lang="en-US" sz="2000" dirty="0"/>
              <a:t> </a:t>
            </a:r>
            <a:r>
              <a:rPr lang="en-US" sz="2000" dirty="0" err="1"/>
              <a:t>nguyên</a:t>
            </a:r>
            <a:r>
              <a:rPr lang="en-US" sz="2000" dirty="0"/>
              <a:t> </a:t>
            </a:r>
            <a:r>
              <a:rPr lang="en-US" sz="2000" dirty="0" err="1"/>
              <a:t>văn</a:t>
            </a:r>
            <a:r>
              <a:rPr lang="en-US" sz="2000" dirty="0"/>
              <a:t> </a:t>
            </a:r>
          </a:p>
        </p:txBody>
      </p:sp>
      <p:cxnSp>
        <p:nvCxnSpPr>
          <p:cNvPr id="19" name="Straight Arrow Connector 18"/>
          <p:cNvCxnSpPr/>
          <p:nvPr/>
        </p:nvCxnSpPr>
        <p:spPr>
          <a:xfrm>
            <a:off x="4406152" y="2124629"/>
            <a:ext cx="461683" cy="13140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a:off x="4264959" y="2561017"/>
            <a:ext cx="605117" cy="90772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flipV="1">
            <a:off x="4029634" y="1722269"/>
            <a:ext cx="999566" cy="20702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flipV="1">
            <a:off x="4202206" y="2681616"/>
            <a:ext cx="762000" cy="21309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2333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987" y="228611"/>
            <a:ext cx="8610600" cy="6370975"/>
          </a:xfrm>
          <a:prstGeom prst="rect">
            <a:avLst/>
          </a:prstGeom>
        </p:spPr>
        <p:txBody>
          <a:bodyPr wrap="square">
            <a:spAutoFit/>
          </a:bodyPr>
          <a:lstStyle/>
          <a:p>
            <a:pPr algn="ctr"/>
            <a:r>
              <a:rPr lang="vi-VN" sz="2800" b="1" i="0">
                <a:solidFill>
                  <a:srgbClr val="FF0000"/>
                </a:solidFill>
              </a:rPr>
              <a:t>Bài tập làm văn</a:t>
            </a:r>
            <a:endParaRPr lang="en-US" sz="2800" b="1" i="0">
              <a:solidFill>
                <a:srgbClr val="FF0000"/>
              </a:solidFill>
            </a:endParaRPr>
          </a:p>
          <a:p>
            <a:pPr algn="just"/>
            <a:r>
              <a:rPr lang="en-US" sz="2000" b="1" i="0">
                <a:solidFill>
                  <a:srgbClr val="FF0000"/>
                </a:solidFill>
                <a:latin typeface="Times New Roman" pitchFamily="18" charset="0"/>
                <a:cs typeface="Times New Roman" pitchFamily="18" charset="0"/>
              </a:rPr>
              <a:t>     </a:t>
            </a:r>
            <a:r>
              <a:rPr lang="vi-VN" sz="2000" b="1" i="0">
                <a:latin typeface="Times New Roman" pitchFamily="18" charset="0"/>
                <a:cs typeface="Times New Roman" pitchFamily="18" charset="0"/>
              </a:rPr>
              <a:t>1. Có lần, cô giáo ra cho chúng tôi một đề văn ở lớp:</a:t>
            </a:r>
            <a:r>
              <a:rPr lang="en-US" sz="2000" b="1" i="0">
                <a:latin typeface="Times New Roman" pitchFamily="18" charset="0"/>
                <a:cs typeface="Times New Roman" pitchFamily="18" charset="0"/>
              </a:rPr>
              <a:t> </a:t>
            </a:r>
            <a:r>
              <a:rPr lang="vi-VN" sz="2000" b="1" i="0">
                <a:latin typeface="Times New Roman" pitchFamily="18" charset="0"/>
                <a:cs typeface="Times New Roman" pitchFamily="18" charset="0"/>
              </a:rPr>
              <a:t>“Em đã làm gì để giúp đỡ mẹ?”</a:t>
            </a:r>
          </a:p>
          <a:p>
            <a:pPr algn="just"/>
            <a:r>
              <a:rPr lang="en-US" sz="2000" b="1" i="0">
                <a:latin typeface="Times New Roman" pitchFamily="18" charset="0"/>
                <a:cs typeface="Times New Roman" pitchFamily="18" charset="0"/>
              </a:rPr>
              <a:t>     </a:t>
            </a:r>
            <a:r>
              <a:rPr lang="vi-VN" sz="2000" b="1" i="0">
                <a:latin typeface="Times New Roman" pitchFamily="18" charset="0"/>
                <a:cs typeface="Times New Roman" pitchFamily="18" charset="0"/>
              </a:rPr>
              <a:t>Tôi loay hoay mất một lúc, rồi cầm bút và bắt đầu viết: “Em đã nhiều lần giúp đỡ mẹ. Em quét nhà và r</a:t>
            </a:r>
            <a:r>
              <a:rPr lang="en-GB" sz="2000" b="1" i="0">
                <a:latin typeface="Times New Roman" panose="02020603050405020304" pitchFamily="18" charset="0"/>
                <a:cs typeface="Times New Roman" panose="02020603050405020304" pitchFamily="18" charset="0"/>
              </a:rPr>
              <a:t>ử</a:t>
            </a:r>
            <a:r>
              <a:rPr lang="vi-VN" sz="2000" b="1" i="0">
                <a:latin typeface="Times New Roman" pitchFamily="18" charset="0"/>
                <a:cs typeface="Times New Roman" pitchFamily="18" charset="0"/>
              </a:rPr>
              <a:t>a bát đĩa. Đôi khi, em giặt khăn mùi soa.” </a:t>
            </a:r>
          </a:p>
          <a:p>
            <a:pPr algn="just"/>
            <a:r>
              <a:rPr lang="en-US" sz="2000" b="1" i="0">
                <a:latin typeface="Times New Roman" pitchFamily="18" charset="0"/>
                <a:cs typeface="Times New Roman" pitchFamily="18" charset="0"/>
              </a:rPr>
              <a:t>     </a:t>
            </a:r>
            <a:r>
              <a:rPr lang="vi-VN" sz="2000" b="1" i="0">
                <a:latin typeface="Times New Roman" pitchFamily="18" charset="0"/>
                <a:cs typeface="Times New Roman" pitchFamily="18" charset="0"/>
              </a:rPr>
              <a:t>2. Đến đây, tôi bỗng thấy bí. Quả thật, ở nhà, mẹ thường làm mọi việc. Thỉnh thoảng, mẹ bận, định bảo tôi giúp việc này việc kia, nhưng thấy tôi đang học, mẹ lại thôi.</a:t>
            </a:r>
          </a:p>
          <a:p>
            <a:pPr algn="just"/>
            <a:r>
              <a:rPr lang="en-US" sz="2000" b="1" i="0">
                <a:latin typeface="Times New Roman" pitchFamily="18" charset="0"/>
                <a:cs typeface="Times New Roman" pitchFamily="18" charset="0"/>
              </a:rPr>
              <a:t>     </a:t>
            </a:r>
            <a:r>
              <a:rPr lang="vi-VN" sz="2000" b="1" i="0">
                <a:latin typeface="Times New Roman" pitchFamily="18" charset="0"/>
                <a:cs typeface="Times New Roman" pitchFamily="18" charset="0"/>
              </a:rPr>
              <a:t>Tôi nhìn sang Liu-xi-a, thấy bạn ấy đang viết lia lịa. Thế là tôi bỗng nhớ có lần tôi giặt bít tất của mình, bèn viết thêm: “Em còn giặt bít tất.” </a:t>
            </a:r>
            <a:endParaRPr lang="en-US" sz="2000" b="1" i="0">
              <a:latin typeface="Times New Roman" pitchFamily="18" charset="0"/>
              <a:cs typeface="Times New Roman" pitchFamily="18" charset="0"/>
            </a:endParaRPr>
          </a:p>
          <a:p>
            <a:pPr algn="just"/>
            <a:r>
              <a:rPr lang="en-US" sz="2000" b="1" i="0">
                <a:latin typeface="Times New Roman" pitchFamily="18" charset="0"/>
                <a:cs typeface="Times New Roman" pitchFamily="18" charset="0"/>
              </a:rPr>
              <a:t> </a:t>
            </a:r>
            <a:r>
              <a:rPr lang="vi-VN" sz="2000" b="1" i="0">
                <a:latin typeface="Times New Roman" pitchFamily="18" charset="0"/>
                <a:cs typeface="Times New Roman" pitchFamily="18" charset="0"/>
              </a:rPr>
              <a:t>3. Nhưng chẳng lẽ lại nộp một bài văn ngắn ngủn như thế này? Tôi nhìn xung quanh, mọi người vẫn viết. Lạ thật, các bạn viết gì mà nhiều thế? Tôi cố nghĩ, rồi viết tiếp: “Em giặt cả áo lót, áo sơ mi và quần.”</a:t>
            </a:r>
            <a:r>
              <a:rPr lang="en-US" sz="2000" b="1" i="0">
                <a:latin typeface="Times New Roman" pitchFamily="18" charset="0"/>
                <a:cs typeface="Times New Roman" pitchFamily="18" charset="0"/>
              </a:rPr>
              <a:t> </a:t>
            </a:r>
            <a:r>
              <a:rPr lang="vi-VN" sz="2000" b="1" i="0">
                <a:latin typeface="Times New Roman" pitchFamily="18" charset="0"/>
                <a:cs typeface="Times New Roman" pitchFamily="18" charset="0"/>
              </a:rPr>
              <a:t>Cuối cùng, tôi cũng kết thúc bài văn của mình: “Em muốn giúp mẹ nhiều việc hơn, để mẹ đỡ vất vả.”</a:t>
            </a:r>
          </a:p>
          <a:p>
            <a:pPr algn="just"/>
            <a:r>
              <a:rPr lang="vi-VN" sz="2000" b="1" i="0">
                <a:latin typeface="Times New Roman" pitchFamily="18" charset="0"/>
                <a:cs typeface="Times New Roman" pitchFamily="18" charset="0"/>
              </a:rPr>
              <a:t> </a:t>
            </a:r>
            <a:r>
              <a:rPr lang="en-US" sz="2000" b="1" i="0">
                <a:latin typeface="Times New Roman" pitchFamily="18" charset="0"/>
                <a:cs typeface="Times New Roman" pitchFamily="18" charset="0"/>
              </a:rPr>
              <a:t>     </a:t>
            </a:r>
            <a:r>
              <a:rPr lang="vi-VN" sz="2000" b="1" i="0">
                <a:latin typeface="Times New Roman" pitchFamily="18" charset="0"/>
                <a:cs typeface="Times New Roman" pitchFamily="18" charset="0"/>
              </a:rPr>
              <a:t>4. Mấy hôm sau, sáng chủ nhật, mẹ bảo tôi:</a:t>
            </a:r>
          </a:p>
          <a:p>
            <a:pPr indent="442913" algn="just"/>
            <a:r>
              <a:rPr lang="vi-VN" sz="2000" b="1" i="0">
                <a:latin typeface="Times New Roman" pitchFamily="18" charset="0"/>
                <a:cs typeface="Times New Roman" pitchFamily="18" charset="0"/>
              </a:rPr>
              <a:t>- Cô-li-a này! Hôm nay con giặt áo sơ mi và quần áo lót đi nhé!</a:t>
            </a:r>
          </a:p>
          <a:p>
            <a:pPr algn="just"/>
            <a:r>
              <a:rPr lang="vi-VN" sz="2000" b="1" i="0">
                <a:latin typeface="Times New Roman" pitchFamily="18" charset="0"/>
                <a:cs typeface="Times New Roman" pitchFamily="18" charset="0"/>
              </a:rPr>
              <a:t>     Tôi tròn xoe mắt. Nhưng rồi tôi vui vẻ nhận lời, vì đó là việc làm mà tôi đã nói trong bài tập làm văn.</a:t>
            </a:r>
          </a:p>
          <a:p>
            <a:pPr algn="just"/>
            <a:r>
              <a:rPr lang="vi-VN" sz="2000" b="1" i="0">
                <a:latin typeface="Times New Roman" pitchFamily="18" charset="0"/>
                <a:cs typeface="Times New Roman" pitchFamily="18" charset="0"/>
              </a:rPr>
              <a:t>                                       </a:t>
            </a:r>
            <a:r>
              <a:rPr lang="en-US" sz="2000" b="1" i="0">
                <a:latin typeface="Times New Roman" pitchFamily="18" charset="0"/>
                <a:cs typeface="Times New Roman" pitchFamily="18" charset="0"/>
              </a:rPr>
              <a:t>                                           </a:t>
            </a:r>
            <a:r>
              <a:rPr lang="vi-VN" sz="2000" b="1" i="0">
                <a:latin typeface="Times New Roman" pitchFamily="18" charset="0"/>
                <a:cs typeface="Times New Roman" pitchFamily="18" charset="0"/>
              </a:rPr>
              <a:t>Theo Pi-vô-na-rô-va  </a:t>
            </a:r>
            <a:endParaRPr lang="vi-VN" sz="2000" b="1" i="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6858000" cy="954107"/>
          </a:xfrm>
          <a:prstGeom prst="rect">
            <a:avLst/>
          </a:prstGeom>
          <a:noFill/>
        </p:spPr>
        <p:txBody>
          <a:bodyPr wrap="square" rtlCol="0">
            <a:spAutoFit/>
          </a:bodyPr>
          <a:lstStyle/>
          <a:p>
            <a:r>
              <a:rPr lang="en-US" dirty="0"/>
              <a:t>2. </a:t>
            </a:r>
            <a:r>
              <a:rPr lang="en-US" sz="2800" dirty="0" err="1"/>
              <a:t>Viết</a:t>
            </a:r>
            <a:r>
              <a:rPr lang="en-US" sz="2800" dirty="0"/>
              <a:t> </a:t>
            </a:r>
            <a:r>
              <a:rPr lang="en-US" sz="2800" dirty="0" err="1"/>
              <a:t>lại</a:t>
            </a:r>
            <a:r>
              <a:rPr lang="en-US" sz="2800" dirty="0"/>
              <a:t> </a:t>
            </a:r>
            <a:r>
              <a:rPr lang="en-US" sz="2800" dirty="0" err="1"/>
              <a:t>một</a:t>
            </a:r>
            <a:r>
              <a:rPr lang="en-US" sz="2800" dirty="0"/>
              <a:t> </a:t>
            </a:r>
            <a:r>
              <a:rPr lang="en-US" sz="2800" dirty="0" err="1"/>
              <a:t>câu</a:t>
            </a:r>
            <a:r>
              <a:rPr lang="en-US" sz="2800" dirty="0"/>
              <a:t> </a:t>
            </a:r>
            <a:r>
              <a:rPr lang="en-US" sz="2800" dirty="0" err="1"/>
              <a:t>em</a:t>
            </a:r>
            <a:r>
              <a:rPr lang="en-US" sz="2800" dirty="0"/>
              <a:t> </a:t>
            </a:r>
            <a:r>
              <a:rPr lang="en-US" sz="2800" dirty="0" err="1"/>
              <a:t>đã</a:t>
            </a:r>
            <a:r>
              <a:rPr lang="en-US" sz="2800" dirty="0"/>
              <a:t> </a:t>
            </a:r>
            <a:r>
              <a:rPr lang="en-US" sz="2800" dirty="0" err="1"/>
              <a:t>nói</a:t>
            </a:r>
            <a:r>
              <a:rPr lang="en-US" sz="2800" dirty="0"/>
              <a:t> </a:t>
            </a:r>
            <a:r>
              <a:rPr lang="en-US" sz="2800" dirty="0" err="1"/>
              <a:t>với</a:t>
            </a:r>
            <a:r>
              <a:rPr lang="en-US" sz="2800" dirty="0"/>
              <a:t> </a:t>
            </a:r>
            <a:r>
              <a:rPr lang="en-US" sz="2800" dirty="0" err="1"/>
              <a:t>bạn</a:t>
            </a:r>
            <a:r>
              <a:rPr lang="en-US" sz="2800" dirty="0"/>
              <a:t>. </a:t>
            </a:r>
            <a:r>
              <a:rPr lang="en-US" sz="2800" dirty="0" err="1"/>
              <a:t>Sử</a:t>
            </a:r>
            <a:r>
              <a:rPr lang="en-US" sz="2800" dirty="0"/>
              <a:t> </a:t>
            </a:r>
            <a:r>
              <a:rPr lang="en-US" sz="2800" dirty="0" err="1"/>
              <a:t>dụng</a:t>
            </a:r>
            <a:r>
              <a:rPr lang="en-US" sz="2800" dirty="0"/>
              <a:t> </a:t>
            </a:r>
            <a:r>
              <a:rPr lang="en-US" sz="2800" dirty="0" err="1"/>
              <a:t>dấu</a:t>
            </a:r>
            <a:r>
              <a:rPr lang="en-US" sz="2800" dirty="0"/>
              <a:t> </a:t>
            </a:r>
            <a:r>
              <a:rPr lang="en-US" sz="2800" dirty="0" err="1"/>
              <a:t>ngoặc</a:t>
            </a:r>
            <a:r>
              <a:rPr lang="en-US" sz="2800" dirty="0"/>
              <a:t> </a:t>
            </a:r>
            <a:r>
              <a:rPr lang="en-US" sz="2800" dirty="0" err="1"/>
              <a:t>kép</a:t>
            </a:r>
            <a:r>
              <a:rPr lang="en-US" sz="2800" dirty="0"/>
              <a:t> </a:t>
            </a:r>
            <a:r>
              <a:rPr lang="en-US" sz="2800" dirty="0" err="1"/>
              <a:t>để</a:t>
            </a:r>
            <a:r>
              <a:rPr lang="en-US" sz="2800" dirty="0"/>
              <a:t> </a:t>
            </a:r>
            <a:r>
              <a:rPr lang="en-US" sz="2800" dirty="0" err="1"/>
              <a:t>đánh</a:t>
            </a:r>
            <a:r>
              <a:rPr lang="en-US" sz="2800" dirty="0"/>
              <a:t> </a:t>
            </a:r>
            <a:r>
              <a:rPr lang="en-US" sz="2800" dirty="0" err="1"/>
              <a:t>dấu</a:t>
            </a:r>
            <a:r>
              <a:rPr lang="en-US" sz="2800" dirty="0"/>
              <a:t> </a:t>
            </a:r>
            <a:r>
              <a:rPr lang="en-US" sz="2800" dirty="0" err="1"/>
              <a:t>câu</a:t>
            </a:r>
            <a:r>
              <a:rPr lang="en-US" sz="2800" dirty="0"/>
              <a:t> </a:t>
            </a:r>
            <a:r>
              <a:rPr lang="en-US" sz="2800" dirty="0" err="1"/>
              <a:t>đó</a:t>
            </a:r>
            <a:r>
              <a:rPr lang="en-US" sz="2800" dirty="0"/>
              <a:t>.</a:t>
            </a:r>
          </a:p>
        </p:txBody>
      </p:sp>
      <p:sp>
        <p:nvSpPr>
          <p:cNvPr id="3" name="TextBox 2"/>
          <p:cNvSpPr txBox="1"/>
          <p:nvPr/>
        </p:nvSpPr>
        <p:spPr>
          <a:xfrm>
            <a:off x="1066800" y="2057400"/>
            <a:ext cx="7086600" cy="461665"/>
          </a:xfrm>
          <a:prstGeom prst="rect">
            <a:avLst/>
          </a:prstGeom>
          <a:noFill/>
        </p:spPr>
        <p:txBody>
          <a:bodyPr wrap="square" rtlCol="0">
            <a:spAutoFit/>
          </a:bodyPr>
          <a:lstStyle/>
          <a:p>
            <a:r>
              <a:rPr lang="en-US" sz="2400" dirty="0">
                <a:solidFill>
                  <a:srgbClr val="FF0000"/>
                </a:solidFill>
              </a:rPr>
              <a:t>M</a:t>
            </a:r>
            <a:r>
              <a:rPr lang="en-US" sz="2400" dirty="0"/>
              <a:t>: </a:t>
            </a:r>
            <a:r>
              <a:rPr lang="en-US" sz="2400" dirty="0" err="1"/>
              <a:t>Em</a:t>
            </a:r>
            <a:r>
              <a:rPr lang="en-US" sz="2400" dirty="0"/>
              <a:t> </a:t>
            </a:r>
            <a:r>
              <a:rPr lang="en-US" sz="2400" dirty="0" err="1"/>
              <a:t>nói</a:t>
            </a:r>
            <a:r>
              <a:rPr lang="en-US" sz="2400" dirty="0"/>
              <a:t> </a:t>
            </a:r>
            <a:r>
              <a:rPr lang="en-US" sz="2400" dirty="0" err="1"/>
              <a:t>với</a:t>
            </a:r>
            <a:r>
              <a:rPr lang="en-US" sz="2400" dirty="0"/>
              <a:t> </a:t>
            </a:r>
            <a:r>
              <a:rPr lang="en-US" sz="2400" dirty="0" err="1"/>
              <a:t>bạn</a:t>
            </a:r>
            <a:r>
              <a:rPr lang="en-US" sz="2400" dirty="0"/>
              <a:t>: “</a:t>
            </a:r>
            <a:r>
              <a:rPr lang="en-US" sz="2400" dirty="0" err="1"/>
              <a:t>Bài</a:t>
            </a:r>
            <a:r>
              <a:rPr lang="en-US" sz="2400" dirty="0"/>
              <a:t> </a:t>
            </a:r>
            <a:r>
              <a:rPr lang="en-US" sz="2400" dirty="0" err="1"/>
              <a:t>toán</a:t>
            </a:r>
            <a:r>
              <a:rPr lang="en-US" sz="2400" dirty="0"/>
              <a:t> </a:t>
            </a:r>
            <a:r>
              <a:rPr lang="en-US" sz="2400" dirty="0" err="1"/>
              <a:t>này</a:t>
            </a:r>
            <a:r>
              <a:rPr lang="en-US" sz="2400" dirty="0"/>
              <a:t> </a:t>
            </a:r>
            <a:r>
              <a:rPr lang="en-US" sz="2400" dirty="0" err="1"/>
              <a:t>không</a:t>
            </a:r>
            <a:r>
              <a:rPr lang="en-US" sz="2400" dirty="0"/>
              <a:t> </a:t>
            </a:r>
            <a:r>
              <a:rPr lang="en-US" sz="2400" dirty="0" err="1"/>
              <a:t>khó</a:t>
            </a:r>
            <a:r>
              <a:rPr lang="en-US" sz="2400" dirty="0"/>
              <a:t> </a:t>
            </a:r>
            <a:r>
              <a:rPr lang="en-US" sz="2400" dirty="0" err="1"/>
              <a:t>đâu</a:t>
            </a:r>
            <a:r>
              <a:rPr lang="en-US" sz="2400" dirty="0"/>
              <a:t>!”</a:t>
            </a:r>
          </a:p>
        </p:txBody>
      </p:sp>
    </p:spTree>
    <p:extLst>
      <p:ext uri="{BB962C8B-B14F-4D97-AF65-F5344CB8AC3E}">
        <p14:creationId xmlns:p14="http://schemas.microsoft.com/office/powerpoint/2010/main" val="561562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46">
            <a:extLst>
              <a:ext uri="{FF2B5EF4-FFF2-40B4-BE49-F238E27FC236}">
                <a16:creationId xmlns:a16="http://schemas.microsoft.com/office/drawing/2014/main" id="{4BDF3985-CDCA-4A79-8DCF-857D4E8DCC50}"/>
              </a:ext>
            </a:extLst>
          </p:cNvPr>
          <p:cNvSpPr txBox="1">
            <a:spLocks noChangeArrowheads="1"/>
          </p:cNvSpPr>
          <p:nvPr/>
        </p:nvSpPr>
        <p:spPr bwMode="auto">
          <a:xfrm>
            <a:off x="990600" y="2971800"/>
            <a:ext cx="66354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defRPr sz="1900">
                <a:solidFill>
                  <a:schemeClr val="tx1"/>
                </a:solidFill>
                <a:latin typeface="Arial" panose="020B0604020202020204" pitchFamily="34" charset="0"/>
              </a:defRPr>
            </a:lvl1pPr>
            <a:lvl2pPr marL="742950" indent="-285750" defTabSz="957263" eaLnBrk="0" hangingPunct="0">
              <a:defRPr sz="1900">
                <a:solidFill>
                  <a:schemeClr val="tx1"/>
                </a:solidFill>
                <a:latin typeface="Arial" panose="020B0604020202020204" pitchFamily="34" charset="0"/>
              </a:defRPr>
            </a:lvl2pPr>
            <a:lvl3pPr marL="1143000" indent="-228600" defTabSz="957263" eaLnBrk="0" hangingPunct="0">
              <a:defRPr sz="1900">
                <a:solidFill>
                  <a:schemeClr val="tx1"/>
                </a:solidFill>
                <a:latin typeface="Arial" panose="020B0604020202020204" pitchFamily="34" charset="0"/>
              </a:defRPr>
            </a:lvl3pPr>
            <a:lvl4pPr marL="1600200" indent="-228600" defTabSz="957263" eaLnBrk="0" hangingPunct="0">
              <a:defRPr sz="1900">
                <a:solidFill>
                  <a:schemeClr val="tx1"/>
                </a:solidFill>
                <a:latin typeface="Arial" panose="020B0604020202020204" pitchFamily="34" charset="0"/>
              </a:defRPr>
            </a:lvl4pPr>
            <a:lvl5pPr marL="2057400" indent="-228600" defTabSz="957263" eaLnBrk="0" hangingPunct="0">
              <a:defRPr sz="19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9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9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9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900">
                <a:solidFill>
                  <a:schemeClr val="tx1"/>
                </a:solidFill>
                <a:latin typeface="Arial" panose="020B0604020202020204" pitchFamily="34" charset="0"/>
              </a:defRPr>
            </a:lvl9pPr>
          </a:lstStyle>
          <a:p>
            <a:pPr algn="ctr" eaLnBrk="1" fontAlgn="auto" hangingPunct="1">
              <a:spcBef>
                <a:spcPts val="0"/>
              </a:spcBef>
              <a:spcAft>
                <a:spcPts val="0"/>
              </a:spcAft>
            </a:pPr>
            <a:r>
              <a:rPr lang="en-US" altLang="en-US" sz="6000" b="1" i="0" dirty="0" err="1">
                <a:solidFill>
                  <a:srgbClr val="0000CC"/>
                </a:solidFill>
                <a:latin typeface="Times New Roman" panose="02020603050405020304" pitchFamily="18" charset="0"/>
                <a:cs typeface="Times New Roman" panose="02020603050405020304" pitchFamily="18" charset="0"/>
              </a:rPr>
              <a:t>Luyện</a:t>
            </a:r>
            <a:r>
              <a:rPr lang="en-US" altLang="en-US" sz="6000" b="1" i="0" dirty="0">
                <a:solidFill>
                  <a:srgbClr val="0000CC"/>
                </a:solidFill>
                <a:latin typeface="Times New Roman" panose="02020603050405020304" pitchFamily="18" charset="0"/>
                <a:cs typeface="Times New Roman" panose="02020603050405020304" pitchFamily="18" charset="0"/>
              </a:rPr>
              <a:t> </a:t>
            </a:r>
            <a:r>
              <a:rPr lang="en-US" altLang="en-US" sz="6000" b="1" i="0" dirty="0" err="1">
                <a:solidFill>
                  <a:srgbClr val="0000CC"/>
                </a:solidFill>
                <a:latin typeface="Times New Roman" panose="02020603050405020304" pitchFamily="18" charset="0"/>
                <a:cs typeface="Times New Roman" panose="02020603050405020304" pitchFamily="18" charset="0"/>
              </a:rPr>
              <a:t>đọc</a:t>
            </a:r>
            <a:r>
              <a:rPr lang="en-US" altLang="en-US" sz="6000" b="1" i="0" dirty="0">
                <a:solidFill>
                  <a:srgbClr val="0000CC"/>
                </a:solidFill>
                <a:latin typeface="Times New Roman" panose="02020603050405020304" pitchFamily="18" charset="0"/>
                <a:cs typeface="Times New Roman" panose="02020603050405020304" pitchFamily="18" charset="0"/>
              </a:rPr>
              <a:t> </a:t>
            </a:r>
            <a:r>
              <a:rPr lang="en-US" altLang="en-US" sz="6000" b="1" i="0" dirty="0" err="1">
                <a:solidFill>
                  <a:srgbClr val="0000CC"/>
                </a:solidFill>
                <a:latin typeface="Times New Roman" panose="02020603050405020304" pitchFamily="18" charset="0"/>
                <a:cs typeface="Times New Roman" panose="02020603050405020304" pitchFamily="18" charset="0"/>
              </a:rPr>
              <a:t>lại</a:t>
            </a:r>
            <a:r>
              <a:rPr lang="en-US" altLang="en-US" sz="6000" b="1" i="0"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81854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9200"/>
            <a:ext cx="3449638"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0876" y="3108337"/>
            <a:ext cx="3411538"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
            <a:extLst>
              <a:ext uri="{FF2B5EF4-FFF2-40B4-BE49-F238E27FC236}">
                <a16:creationId xmlns:a16="http://schemas.microsoft.com/office/drawing/2014/main" id="{EF5AEF72-D10C-4773-8F54-19A4EA8EBA5C}"/>
              </a:ext>
            </a:extLst>
          </p:cNvPr>
          <p:cNvSpPr txBox="1"/>
          <p:nvPr/>
        </p:nvSpPr>
        <p:spPr>
          <a:xfrm>
            <a:off x="-149224" y="974737"/>
            <a:ext cx="9440863" cy="2555875"/>
          </a:xfrm>
          <a:prstGeom prst="rect">
            <a:avLst/>
          </a:prstGeom>
          <a:noFill/>
        </p:spPr>
        <p:txBody>
          <a:bodyPr>
            <a:spAutoFit/>
          </a:bodyPr>
          <a:lstStyle/>
          <a:p>
            <a:pPr algn="ctr">
              <a:defRPr/>
            </a:pPr>
            <a:r>
              <a:rPr lang="en-US" altLang="zh-CN" sz="8000" b="1" i="0" spc="1725" dirty="0">
                <a:solidFill>
                  <a:srgbClr val="FF0000"/>
                </a:solidFill>
                <a:latin typeface="+mn-lt"/>
                <a:ea typeface="华康海报体W12(P)" panose="040B0C00000000000000" pitchFamily="82" charset="-122"/>
                <a:cs typeface="Times New Roman" panose="02020603050405020304" pitchFamily="18" charset="0"/>
              </a:rPr>
              <a:t>CHÀO</a:t>
            </a:r>
          </a:p>
          <a:p>
            <a:pPr algn="ctr">
              <a:defRPr/>
            </a:pPr>
            <a:r>
              <a:rPr lang="en-US" altLang="zh-CN" sz="8000" b="1" i="0" spc="1725" dirty="0">
                <a:solidFill>
                  <a:srgbClr val="FF0000"/>
                </a:solidFill>
                <a:latin typeface="+mn-lt"/>
                <a:ea typeface="华康海报体W12(P)" panose="040B0C00000000000000" pitchFamily="82" charset="-122"/>
                <a:cs typeface="Times New Roman" panose="02020603050405020304" pitchFamily="18" charset="0"/>
              </a:rPr>
              <a:t> CÁC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nodeType="afterGroup">
                            <p:stCondLst>
                              <p:cond delay="75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250" fill="hold"/>
                                        <p:tgtEl>
                                          <p:spTgt spid="6"/>
                                        </p:tgtEl>
                                        <p:attrNameLst>
                                          <p:attrName>ppt_x</p:attrName>
                                        </p:attrNameLst>
                                      </p:cBhvr>
                                      <p:tavLst>
                                        <p:tav tm="0">
                                          <p:val>
                                            <p:strVal val="1+#ppt_w/2"/>
                                          </p:val>
                                        </p:tav>
                                        <p:tav tm="100000">
                                          <p:val>
                                            <p:strVal val="#ppt_x"/>
                                          </p:val>
                                        </p:tav>
                                      </p:tavLst>
                                    </p:anim>
                                    <p:anim calcmode="lin" valueType="num">
                                      <p:cBhvr additive="base">
                                        <p:cTn id="12" dur="1250" fill="hold"/>
                                        <p:tgtEl>
                                          <p:spTgt spid="6"/>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1+#ppt_w/2"/>
                                          </p:val>
                                        </p:tav>
                                        <p:tav tm="100000">
                                          <p:val>
                                            <p:strVal val="#ppt_x"/>
                                          </p:val>
                                        </p:tav>
                                      </p:tavLst>
                                    </p:anim>
                                    <p:anim calcmode="lin" valueType="num">
                                      <p:cBhvr additive="base">
                                        <p:cTn id="22"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Hộp Văn bản 5"/>
          <p:cNvSpPr txBox="1">
            <a:spLocks noChangeArrowheads="1"/>
          </p:cNvSpPr>
          <p:nvPr/>
        </p:nvSpPr>
        <p:spPr bwMode="auto">
          <a:xfrm>
            <a:off x="762000" y="1676400"/>
            <a:ext cx="7620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3600" dirty="0">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Chú</a:t>
            </a:r>
            <a:r>
              <a:rPr lang="en-US" altLang="en-US" sz="3600" b="1" i="0" dirty="0">
                <a:solidFill>
                  <a:srgbClr val="FF0000"/>
                </a:solidFill>
                <a:latin typeface="Times New Roman" panose="02020603050405020304" pitchFamily="18" charset="0"/>
                <a:cs typeface="Times New Roman" panose="02020603050405020304" pitchFamily="18" charset="0"/>
              </a:rPr>
              <a:t> ý </a:t>
            </a:r>
            <a:r>
              <a:rPr lang="en-US" altLang="en-US" sz="3600" b="1" i="0" dirty="0" err="1">
                <a:solidFill>
                  <a:srgbClr val="FF0000"/>
                </a:solidFill>
                <a:latin typeface="Times New Roman" panose="02020603050405020304" pitchFamily="18" charset="0"/>
                <a:cs typeface="Times New Roman" panose="02020603050405020304" pitchFamily="18" charset="0"/>
              </a:rPr>
              <a:t>giọng</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đọc</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của</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nhân</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err="1">
                <a:solidFill>
                  <a:srgbClr val="FF0000"/>
                </a:solidFill>
                <a:latin typeface="Times New Roman" panose="02020603050405020304" pitchFamily="18" charset="0"/>
                <a:cs typeface="Times New Roman" panose="02020603050405020304" pitchFamily="18" charset="0"/>
              </a:rPr>
              <a:t>vật</a:t>
            </a:r>
            <a:r>
              <a:rPr lang="en-US" altLang="en-US" sz="3600" b="1" i="0">
                <a:solidFill>
                  <a:srgbClr val="FF0000"/>
                </a:solidFill>
                <a:latin typeface="Times New Roman" panose="02020603050405020304" pitchFamily="18" charset="0"/>
                <a:cs typeface="Times New Roman" panose="02020603050405020304" pitchFamily="18" charset="0"/>
              </a:rPr>
              <a:t> :</a:t>
            </a:r>
            <a:endParaRPr lang="en-US" altLang="en-US" sz="3600" b="1" i="0" dirty="0">
              <a:solidFill>
                <a:srgbClr val="FF0000"/>
              </a:solidFill>
              <a:latin typeface="Times New Roman" panose="02020603050405020304" pitchFamily="18" charset="0"/>
              <a:cs typeface="Times New Roman" panose="02020603050405020304" pitchFamily="18" charset="0"/>
            </a:endParaRPr>
          </a:p>
          <a:p>
            <a:pPr marL="571500" indent="-571500">
              <a:spcBef>
                <a:spcPct val="0"/>
              </a:spcBef>
              <a:buFontTx/>
              <a:buChar char="-"/>
              <a:defRPr/>
            </a:pPr>
            <a:r>
              <a:rPr lang="en-US" altLang="en-US" sz="3600" i="0" dirty="0" err="1">
                <a:latin typeface="Times New Roman" panose="02020603050405020304" pitchFamily="18" charset="0"/>
                <a:cs typeface="Times New Roman" panose="02020603050405020304" pitchFamily="18" charset="0"/>
              </a:rPr>
              <a:t>Giọng</a:t>
            </a:r>
            <a:r>
              <a:rPr lang="en-US" altLang="en-US" sz="3600" i="0" dirty="0">
                <a:latin typeface="Times New Roman" panose="02020603050405020304" pitchFamily="18" charset="0"/>
                <a:cs typeface="Times New Roman" panose="02020603050405020304" pitchFamily="18" charset="0"/>
              </a:rPr>
              <a:t> </a:t>
            </a:r>
            <a:r>
              <a:rPr lang="en-US" altLang="en-US" sz="3600" i="0" dirty="0" err="1">
                <a:latin typeface="Times New Roman" panose="02020603050405020304" pitchFamily="18" charset="0"/>
                <a:cs typeface="Times New Roman" panose="02020603050405020304" pitchFamily="18" charset="0"/>
              </a:rPr>
              <a:t>nhân</a:t>
            </a:r>
            <a:r>
              <a:rPr lang="en-US" altLang="en-US" sz="3600" i="0" dirty="0">
                <a:latin typeface="Times New Roman" panose="02020603050405020304" pitchFamily="18" charset="0"/>
                <a:cs typeface="Times New Roman" panose="02020603050405020304" pitchFamily="18" charset="0"/>
              </a:rPr>
              <a:t> </a:t>
            </a:r>
            <a:r>
              <a:rPr lang="en-US" altLang="en-US" sz="3600" i="0" dirty="0" err="1">
                <a:latin typeface="Times New Roman" panose="02020603050405020304" pitchFamily="18" charset="0"/>
                <a:cs typeface="Times New Roman" panose="02020603050405020304" pitchFamily="18" charset="0"/>
              </a:rPr>
              <a:t>vật</a:t>
            </a:r>
            <a:r>
              <a:rPr lang="en-US" altLang="en-US" sz="3600" i="0" dirty="0">
                <a:latin typeface="Times New Roman" panose="02020603050405020304" pitchFamily="18" charset="0"/>
                <a:cs typeface="Times New Roman" panose="02020603050405020304" pitchFamily="18" charset="0"/>
              </a:rPr>
              <a:t> </a:t>
            </a:r>
            <a:r>
              <a:rPr lang="en-US" altLang="en-US" sz="3600" i="0" dirty="0">
                <a:solidFill>
                  <a:srgbClr val="FF0000"/>
                </a:solidFill>
                <a:latin typeface="Times New Roman" panose="02020603050405020304" pitchFamily="18" charset="0"/>
                <a:cs typeface="Times New Roman" panose="02020603050405020304" pitchFamily="18" charset="0"/>
              </a:rPr>
              <a:t>“</a:t>
            </a:r>
            <a:r>
              <a:rPr lang="en-US" altLang="en-US" sz="3600" i="0" dirty="0" err="1">
                <a:solidFill>
                  <a:srgbClr val="FF0000"/>
                </a:solidFill>
                <a:latin typeface="Times New Roman" panose="02020603050405020304" pitchFamily="18" charset="0"/>
                <a:cs typeface="Times New Roman" panose="02020603050405020304" pitchFamily="18" charset="0"/>
              </a:rPr>
              <a:t>tôi</a:t>
            </a:r>
            <a:r>
              <a:rPr lang="en-US" altLang="en-US" sz="3600" i="0" dirty="0">
                <a:solidFill>
                  <a:srgbClr val="FF0000"/>
                </a:solidFill>
                <a:latin typeface="Times New Roman" panose="02020603050405020304" pitchFamily="18" charset="0"/>
                <a:cs typeface="Times New Roman" panose="02020603050405020304" pitchFamily="18" charset="0"/>
              </a:rPr>
              <a:t>”</a:t>
            </a:r>
            <a:r>
              <a:rPr lang="en-US" altLang="en-US" sz="3600" i="0" dirty="0">
                <a:latin typeface="Times New Roman" panose="02020603050405020304" pitchFamily="18" charset="0"/>
                <a:cs typeface="Times New Roman" panose="02020603050405020304" pitchFamily="18" charset="0"/>
              </a:rPr>
              <a:t>:</a:t>
            </a:r>
            <a:r>
              <a:rPr lang="en-US" altLang="en-US" sz="3600" i="0" dirty="0">
                <a:solidFill>
                  <a:srgbClr val="FF0000"/>
                </a:solidFill>
                <a:latin typeface="Times New Roman" panose="02020603050405020304" pitchFamily="18" charset="0"/>
                <a:cs typeface="Times New Roman" panose="02020603050405020304" pitchFamily="18" charset="0"/>
              </a:rPr>
              <a:t> </a:t>
            </a:r>
            <a:r>
              <a:rPr lang="en-US" altLang="en-US" sz="3600" i="0" dirty="0" err="1">
                <a:solidFill>
                  <a:srgbClr val="0000FF"/>
                </a:solidFill>
                <a:latin typeface="Times New Roman" panose="02020603050405020304" pitchFamily="18" charset="0"/>
                <a:cs typeface="Times New Roman" panose="02020603050405020304" pitchFamily="18" charset="0"/>
              </a:rPr>
              <a:t>hồn</a:t>
            </a:r>
            <a:r>
              <a:rPr lang="en-US" altLang="en-US" sz="3600" i="0" dirty="0">
                <a:solidFill>
                  <a:srgbClr val="0000FF"/>
                </a:solidFill>
                <a:latin typeface="Times New Roman" panose="02020603050405020304" pitchFamily="18" charset="0"/>
                <a:cs typeface="Times New Roman" panose="02020603050405020304" pitchFamily="18" charset="0"/>
              </a:rPr>
              <a:t> </a:t>
            </a:r>
            <a:r>
              <a:rPr lang="en-US" altLang="en-US" sz="3600" i="0" dirty="0" err="1">
                <a:solidFill>
                  <a:srgbClr val="0000FF"/>
                </a:solidFill>
                <a:latin typeface="Times New Roman" panose="02020603050405020304" pitchFamily="18" charset="0"/>
                <a:cs typeface="Times New Roman" panose="02020603050405020304" pitchFamily="18" charset="0"/>
              </a:rPr>
              <a:t>nhiên</a:t>
            </a:r>
            <a:r>
              <a:rPr lang="en-US" altLang="en-US" sz="3600" i="0" dirty="0">
                <a:solidFill>
                  <a:srgbClr val="0000FF"/>
                </a:solidFill>
                <a:latin typeface="Times New Roman" panose="02020603050405020304" pitchFamily="18" charset="0"/>
                <a:cs typeface="Times New Roman" panose="02020603050405020304" pitchFamily="18" charset="0"/>
              </a:rPr>
              <a:t>, </a:t>
            </a:r>
            <a:r>
              <a:rPr lang="en-US" altLang="en-US" sz="3600" i="0" dirty="0" err="1">
                <a:solidFill>
                  <a:srgbClr val="0000FF"/>
                </a:solidFill>
                <a:latin typeface="Times New Roman" panose="02020603050405020304" pitchFamily="18" charset="0"/>
                <a:cs typeface="Times New Roman" panose="02020603050405020304" pitchFamily="18" charset="0"/>
              </a:rPr>
              <a:t>nhẹ</a:t>
            </a:r>
            <a:r>
              <a:rPr lang="en-US" altLang="en-US" sz="3600" i="0" dirty="0">
                <a:solidFill>
                  <a:srgbClr val="0000FF"/>
                </a:solidFill>
                <a:latin typeface="Times New Roman" panose="02020603050405020304" pitchFamily="18" charset="0"/>
                <a:cs typeface="Times New Roman" panose="02020603050405020304" pitchFamily="18" charset="0"/>
              </a:rPr>
              <a:t> </a:t>
            </a:r>
            <a:r>
              <a:rPr lang="en-US" altLang="en-US" sz="3600" i="0" dirty="0" err="1">
                <a:solidFill>
                  <a:srgbClr val="0000FF"/>
                </a:solidFill>
                <a:latin typeface="Times New Roman" panose="02020603050405020304" pitchFamily="18" charset="0"/>
                <a:cs typeface="Times New Roman" panose="02020603050405020304" pitchFamily="18" charset="0"/>
              </a:rPr>
              <a:t>nhàng</a:t>
            </a:r>
            <a:r>
              <a:rPr lang="en-US" altLang="en-US" sz="3600" i="0" dirty="0">
                <a:solidFill>
                  <a:srgbClr val="0000FF"/>
                </a:solidFill>
                <a:latin typeface="Times New Roman" panose="02020603050405020304" pitchFamily="18" charset="0"/>
                <a:cs typeface="Times New Roman" panose="02020603050405020304" pitchFamily="18" charset="0"/>
              </a:rPr>
              <a:t>.</a:t>
            </a:r>
          </a:p>
          <a:p>
            <a:pPr>
              <a:spcBef>
                <a:spcPct val="0"/>
              </a:spcBef>
              <a:buFont typeface="Arial" panose="020B0604020202020204" pitchFamily="34" charset="0"/>
              <a:buNone/>
              <a:defRPr/>
            </a:pPr>
            <a:r>
              <a:rPr lang="en-US" altLang="en-US" sz="3600" i="0" dirty="0">
                <a:latin typeface="Times New Roman" panose="02020603050405020304" pitchFamily="18" charset="0"/>
                <a:cs typeface="Times New Roman" panose="02020603050405020304" pitchFamily="18" charset="0"/>
              </a:rPr>
              <a:t>- </a:t>
            </a:r>
            <a:r>
              <a:rPr lang="en-US" altLang="en-US" sz="3600" i="0" dirty="0" err="1">
                <a:latin typeface="Times New Roman" panose="02020603050405020304" pitchFamily="18" charset="0"/>
                <a:cs typeface="Times New Roman" panose="02020603050405020304" pitchFamily="18" charset="0"/>
              </a:rPr>
              <a:t>Giọng</a:t>
            </a:r>
            <a:r>
              <a:rPr lang="en-US" altLang="en-US" sz="3600" i="0" dirty="0">
                <a:latin typeface="Times New Roman" panose="02020603050405020304" pitchFamily="18" charset="0"/>
                <a:cs typeface="Times New Roman" panose="02020603050405020304" pitchFamily="18" charset="0"/>
              </a:rPr>
              <a:t> </a:t>
            </a:r>
            <a:r>
              <a:rPr lang="en-US" altLang="en-US" sz="3600" i="0" dirty="0">
                <a:solidFill>
                  <a:srgbClr val="FF0000"/>
                </a:solidFill>
                <a:latin typeface="Times New Roman" panose="02020603050405020304" pitchFamily="18" charset="0"/>
                <a:cs typeface="Times New Roman" panose="02020603050405020304" pitchFamily="18" charset="0"/>
              </a:rPr>
              <a:t>“</a:t>
            </a:r>
            <a:r>
              <a:rPr lang="en-US" altLang="en-US" sz="3600" i="0" dirty="0" err="1">
                <a:solidFill>
                  <a:srgbClr val="FF0000"/>
                </a:solidFill>
                <a:latin typeface="Times New Roman" panose="02020603050405020304" pitchFamily="18" charset="0"/>
                <a:cs typeface="Times New Roman" panose="02020603050405020304" pitchFamily="18" charset="0"/>
              </a:rPr>
              <a:t>mẹ</a:t>
            </a:r>
            <a:r>
              <a:rPr lang="en-US" altLang="en-US" sz="3600" i="0" dirty="0">
                <a:solidFill>
                  <a:srgbClr val="FF0000"/>
                </a:solidFill>
                <a:latin typeface="Times New Roman" panose="02020603050405020304" pitchFamily="18" charset="0"/>
                <a:cs typeface="Times New Roman" panose="02020603050405020304" pitchFamily="18" charset="0"/>
              </a:rPr>
              <a:t>”</a:t>
            </a:r>
            <a:r>
              <a:rPr lang="en-US" altLang="en-US" sz="3600" i="0" dirty="0">
                <a:latin typeface="Times New Roman" panose="02020603050405020304" pitchFamily="18" charset="0"/>
                <a:cs typeface="Times New Roman" panose="02020603050405020304" pitchFamily="18" charset="0"/>
              </a:rPr>
              <a:t>: </a:t>
            </a:r>
            <a:r>
              <a:rPr lang="en-US" altLang="en-US" sz="3600" i="0" dirty="0" err="1">
                <a:solidFill>
                  <a:srgbClr val="0000FF"/>
                </a:solidFill>
                <a:latin typeface="Times New Roman" panose="02020603050405020304" pitchFamily="18" charset="0"/>
                <a:cs typeface="Times New Roman" panose="02020603050405020304" pitchFamily="18" charset="0"/>
              </a:rPr>
              <a:t>ấm</a:t>
            </a:r>
            <a:r>
              <a:rPr lang="en-US" altLang="en-US" sz="3600" i="0" dirty="0">
                <a:solidFill>
                  <a:srgbClr val="0000FF"/>
                </a:solidFill>
                <a:latin typeface="Times New Roman" panose="02020603050405020304" pitchFamily="18" charset="0"/>
                <a:cs typeface="Times New Roman" panose="02020603050405020304" pitchFamily="18" charset="0"/>
              </a:rPr>
              <a:t> </a:t>
            </a:r>
            <a:r>
              <a:rPr lang="en-US" altLang="en-US" sz="3600" i="0" dirty="0" err="1">
                <a:solidFill>
                  <a:srgbClr val="0000FF"/>
                </a:solidFill>
                <a:latin typeface="Times New Roman" panose="02020603050405020304" pitchFamily="18" charset="0"/>
                <a:cs typeface="Times New Roman" panose="02020603050405020304" pitchFamily="18" charset="0"/>
              </a:rPr>
              <a:t>áp</a:t>
            </a:r>
            <a:r>
              <a:rPr lang="en-US" altLang="en-US" sz="3600" i="0" dirty="0">
                <a:solidFill>
                  <a:srgbClr val="0000FF"/>
                </a:solidFill>
                <a:latin typeface="Times New Roman" panose="02020603050405020304" pitchFamily="18" charset="0"/>
                <a:cs typeface="Times New Roman" panose="02020603050405020304" pitchFamily="18" charset="0"/>
              </a:rPr>
              <a:t>, </a:t>
            </a:r>
            <a:r>
              <a:rPr lang="en-US" altLang="en-US" sz="3600" i="0" dirty="0" err="1">
                <a:solidFill>
                  <a:srgbClr val="0000FF"/>
                </a:solidFill>
                <a:latin typeface="Times New Roman" panose="02020603050405020304" pitchFamily="18" charset="0"/>
                <a:cs typeface="Times New Roman" panose="02020603050405020304" pitchFamily="18" charset="0"/>
              </a:rPr>
              <a:t>dịu</a:t>
            </a:r>
            <a:r>
              <a:rPr lang="en-US" altLang="en-US" sz="3600" i="0" dirty="0">
                <a:solidFill>
                  <a:srgbClr val="0000FF"/>
                </a:solidFill>
                <a:latin typeface="Times New Roman" panose="02020603050405020304" pitchFamily="18" charset="0"/>
                <a:cs typeface="Times New Roman" panose="02020603050405020304" pitchFamily="18" charset="0"/>
              </a:rPr>
              <a:t> </a:t>
            </a:r>
            <a:r>
              <a:rPr lang="en-US" altLang="en-US" sz="3600" i="0" dirty="0" err="1">
                <a:solidFill>
                  <a:srgbClr val="0000FF"/>
                </a:solidFill>
                <a:latin typeface="Times New Roman" panose="02020603050405020304" pitchFamily="18" charset="0"/>
                <a:cs typeface="Times New Roman" panose="02020603050405020304" pitchFamily="18" charset="0"/>
              </a:rPr>
              <a:t>dàng</a:t>
            </a:r>
            <a:r>
              <a:rPr lang="en-US" altLang="en-US" sz="3600" i="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outVertic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outVertical)">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out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283" name="组合 14"/>
          <p:cNvGrpSpPr>
            <a:grpSpLocks/>
          </p:cNvGrpSpPr>
          <p:nvPr/>
        </p:nvGrpSpPr>
        <p:grpSpPr bwMode="auto">
          <a:xfrm>
            <a:off x="214319" y="1346200"/>
            <a:ext cx="8586787" cy="4165600"/>
            <a:chOff x="220896" y="651074"/>
            <a:chExt cx="11448592" cy="5555851"/>
          </a:xfrm>
        </p:grpSpPr>
        <p:grpSp>
          <p:nvGrpSpPr>
            <p:cNvPr id="97306" name="组合 2"/>
            <p:cNvGrpSpPr>
              <a:grpSpLocks/>
            </p:cNvGrpSpPr>
            <p:nvPr/>
          </p:nvGrpSpPr>
          <p:grpSpPr bwMode="auto">
            <a:xfrm rot="5400000" flipH="1" flipV="1">
              <a:off x="-2092079" y="2964049"/>
              <a:ext cx="5555849" cy="929900"/>
              <a:chOff x="5362209" y="271277"/>
              <a:chExt cx="6467804" cy="1082537"/>
            </a:xfrm>
          </p:grpSpPr>
          <p:sp>
            <p:nvSpPr>
              <p:cNvPr id="4" name="矩形: 圆角 3">
                <a:extLst>
                  <a:ext uri="{FF2B5EF4-FFF2-40B4-BE49-F238E27FC236}">
                    <a16:creationId xmlns:a16="http://schemas.microsoft.com/office/drawing/2014/main" id="{3F087965-16D6-47FF-9F08-82C3EA92146D}"/>
                  </a:ext>
                </a:extLst>
              </p:cNvPr>
              <p:cNvSpPr/>
              <p:nvPr/>
            </p:nvSpPr>
            <p:spPr>
              <a:xfrm>
                <a:off x="5362207" y="569421"/>
                <a:ext cx="6467806" cy="818050"/>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8" name="矩形: 圆角 7">
                <a:extLst>
                  <a:ext uri="{FF2B5EF4-FFF2-40B4-BE49-F238E27FC236}">
                    <a16:creationId xmlns:a16="http://schemas.microsoft.com/office/drawing/2014/main" id="{F5938992-6A6C-4DC4-8B75-A51C7A5B6DE8}"/>
                  </a:ext>
                </a:extLst>
              </p:cNvPr>
              <p:cNvSpPr/>
              <p:nvPr/>
            </p:nvSpPr>
            <p:spPr>
              <a:xfrm>
                <a:off x="5899549" y="305774"/>
                <a:ext cx="214442" cy="527297"/>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圆角 8">
                <a:extLst>
                  <a:ext uri="{FF2B5EF4-FFF2-40B4-BE49-F238E27FC236}">
                    <a16:creationId xmlns:a16="http://schemas.microsoft.com/office/drawing/2014/main" id="{F11B4C07-B997-4252-A7F0-F1231D55C8CC}"/>
                  </a:ext>
                </a:extLst>
              </p:cNvPr>
              <p:cNvSpPr/>
              <p:nvPr/>
            </p:nvSpPr>
            <p:spPr>
              <a:xfrm>
                <a:off x="8495050" y="305773"/>
                <a:ext cx="211978" cy="527297"/>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圆角 9">
                <a:extLst>
                  <a:ext uri="{FF2B5EF4-FFF2-40B4-BE49-F238E27FC236}">
                    <a16:creationId xmlns:a16="http://schemas.microsoft.com/office/drawing/2014/main" id="{1C89CD9C-CB5B-4101-88C6-58F396B87D58}"/>
                  </a:ext>
                </a:extLst>
              </p:cNvPr>
              <p:cNvSpPr/>
              <p:nvPr/>
            </p:nvSpPr>
            <p:spPr>
              <a:xfrm>
                <a:off x="7196068" y="305774"/>
                <a:ext cx="214442" cy="527297"/>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圆角 10">
                <a:extLst>
                  <a:ext uri="{FF2B5EF4-FFF2-40B4-BE49-F238E27FC236}">
                    <a16:creationId xmlns:a16="http://schemas.microsoft.com/office/drawing/2014/main" id="{23B36F89-116A-4821-BB1B-7A44CA591354}"/>
                  </a:ext>
                </a:extLst>
              </p:cNvPr>
              <p:cNvSpPr/>
              <p:nvPr/>
            </p:nvSpPr>
            <p:spPr>
              <a:xfrm>
                <a:off x="9757061" y="271277"/>
                <a:ext cx="214444" cy="527297"/>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矩形: 圆角 11">
                <a:extLst>
                  <a:ext uri="{FF2B5EF4-FFF2-40B4-BE49-F238E27FC236}">
                    <a16:creationId xmlns:a16="http://schemas.microsoft.com/office/drawing/2014/main" id="{119DC8B2-45E2-488D-9234-C6AEDEA7221D}"/>
                  </a:ext>
                </a:extLst>
              </p:cNvPr>
              <p:cNvSpPr/>
              <p:nvPr/>
            </p:nvSpPr>
            <p:spPr>
              <a:xfrm>
                <a:off x="11053580" y="271277"/>
                <a:ext cx="214444" cy="527297"/>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3" name="矩形: 圆顶角 12">
              <a:extLst>
                <a:ext uri="{FF2B5EF4-FFF2-40B4-BE49-F238E27FC236}">
                  <a16:creationId xmlns:a16="http://schemas.microsoft.com/office/drawing/2014/main" id="{3C8D4019-BD60-457E-8665-32421201D2B4}"/>
                </a:ext>
              </a:extLst>
            </p:cNvPr>
            <p:cNvSpPr/>
            <p:nvPr/>
          </p:nvSpPr>
          <p:spPr>
            <a:xfrm rot="5400000">
              <a:off x="3606458" y="-1856107"/>
              <a:ext cx="5555851" cy="10570211"/>
            </a:xfrm>
            <a:prstGeom prst="round2SameRect">
              <a:avLst>
                <a:gd name="adj1" fmla="val 8242"/>
                <a:gd name="adj2" fmla="val 0"/>
              </a:avLst>
            </a:prstGeom>
            <a:solidFill>
              <a:srgbClr val="D7F8E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97284" name="图片 15"/>
          <p:cNvPicPr>
            <a:picLocks noChangeAspect="1"/>
          </p:cNvPicPr>
          <p:nvPr/>
        </p:nvPicPr>
        <p:blipFill>
          <a:blip r:embed="rId4">
            <a:extLst>
              <a:ext uri="{28A0092B-C50C-407E-A947-70E740481C1C}">
                <a14:useLocalDpi xmlns:a14="http://schemas.microsoft.com/office/drawing/2010/main" val="0"/>
              </a:ext>
            </a:extLst>
          </a:blip>
          <a:srcRect l="1831" t="71037" r="529" b="3043"/>
          <a:stretch>
            <a:fillRect/>
          </a:stretch>
        </p:blipFill>
        <p:spPr bwMode="auto">
          <a:xfrm>
            <a:off x="4983164" y="5578475"/>
            <a:ext cx="42767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图片 16"/>
          <p:cNvPicPr>
            <a:picLocks noChangeAspect="1"/>
          </p:cNvPicPr>
          <p:nvPr/>
        </p:nvPicPr>
        <p:blipFill>
          <a:blip r:embed="rId5">
            <a:extLst>
              <a:ext uri="{28A0092B-C50C-407E-A947-70E740481C1C}">
                <a14:useLocalDpi xmlns:a14="http://schemas.microsoft.com/office/drawing/2010/main" val="0"/>
              </a:ext>
            </a:extLst>
          </a:blip>
          <a:srcRect l="5003" t="41608" r="74503" b="49783"/>
          <a:stretch>
            <a:fillRect/>
          </a:stretch>
        </p:blipFill>
        <p:spPr bwMode="auto">
          <a:xfrm>
            <a:off x="134938" y="15887"/>
            <a:ext cx="175895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文本框 18"/>
          <p:cNvSpPr txBox="1">
            <a:spLocks noChangeArrowheads="1"/>
          </p:cNvSpPr>
          <p:nvPr/>
        </p:nvSpPr>
        <p:spPr bwMode="auto">
          <a:xfrm>
            <a:off x="2141546" y="1724036"/>
            <a:ext cx="22028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kumimoji="1" lang="en-US" altLang="zh-CN" sz="4800" i="0">
                <a:latin typeface="Times New Roman" pitchFamily="18" charset="0"/>
                <a:ea typeface="小单纯体"/>
                <a:cs typeface="Times New Roman" pitchFamily="18" charset="0"/>
              </a:rPr>
              <a:t>Liu-xi-a</a:t>
            </a:r>
            <a:endParaRPr kumimoji="1" lang="zh-CN" altLang="en-US" sz="4800" i="0">
              <a:latin typeface="Times New Roman" pitchFamily="18" charset="0"/>
              <a:ea typeface="小单纯体"/>
              <a:cs typeface="Times New Roman" pitchFamily="18" charset="0"/>
            </a:endParaRPr>
          </a:p>
        </p:txBody>
      </p:sp>
      <p:sp>
        <p:nvSpPr>
          <p:cNvPr id="97287" name="文本框 21"/>
          <p:cNvSpPr txBox="1">
            <a:spLocks noChangeArrowheads="1"/>
          </p:cNvSpPr>
          <p:nvPr/>
        </p:nvSpPr>
        <p:spPr bwMode="auto">
          <a:xfrm>
            <a:off x="2112964" y="2640024"/>
            <a:ext cx="25939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kumimoji="1" lang="en-US" altLang="zh-CN" sz="4800" i="0">
                <a:latin typeface="Times New Roman" pitchFamily="18" charset="0"/>
                <a:ea typeface="小单纯体"/>
                <a:cs typeface="Times New Roman" pitchFamily="18" charset="0"/>
              </a:rPr>
              <a:t>loay hoay</a:t>
            </a:r>
            <a:endParaRPr kumimoji="1" lang="zh-CN" altLang="en-US" sz="4800" i="0">
              <a:latin typeface="Times New Roman" pitchFamily="18" charset="0"/>
              <a:ea typeface="小单纯体"/>
              <a:cs typeface="Times New Roman" pitchFamily="18" charset="0"/>
            </a:endParaRPr>
          </a:p>
        </p:txBody>
      </p:sp>
      <p:sp>
        <p:nvSpPr>
          <p:cNvPr id="97288" name="文本框 24"/>
          <p:cNvSpPr txBox="1">
            <a:spLocks noChangeArrowheads="1"/>
          </p:cNvSpPr>
          <p:nvPr/>
        </p:nvSpPr>
        <p:spPr bwMode="auto">
          <a:xfrm>
            <a:off x="6122994" y="1636717"/>
            <a:ext cx="19287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kumimoji="1" lang="en-US" altLang="zh-CN" sz="4800" i="0">
                <a:latin typeface="Times New Roman" pitchFamily="18" charset="0"/>
                <a:ea typeface="小单纯体"/>
                <a:cs typeface="Times New Roman" pitchFamily="18" charset="0"/>
              </a:rPr>
              <a:t>Cô-li-a</a:t>
            </a:r>
            <a:endParaRPr kumimoji="1" lang="zh-CN" altLang="en-US" sz="4800" i="0">
              <a:latin typeface="Times New Roman" pitchFamily="18" charset="0"/>
              <a:ea typeface="小单纯体"/>
              <a:cs typeface="Times New Roman" pitchFamily="18" charset="0"/>
            </a:endParaRPr>
          </a:p>
        </p:txBody>
      </p:sp>
      <p:sp>
        <p:nvSpPr>
          <p:cNvPr id="97289" name="文本框 27"/>
          <p:cNvSpPr txBox="1">
            <a:spLocks noChangeArrowheads="1"/>
          </p:cNvSpPr>
          <p:nvPr/>
        </p:nvSpPr>
        <p:spPr bwMode="auto">
          <a:xfrm>
            <a:off x="6130925" y="2578112"/>
            <a:ext cx="15696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kumimoji="1" lang="en-US" altLang="zh-CN" sz="4800" i="0">
                <a:latin typeface="Times New Roman" pitchFamily="18" charset="0"/>
                <a:ea typeface="小单纯体"/>
                <a:cs typeface="Times New Roman" pitchFamily="18" charset="0"/>
              </a:rPr>
              <a:t>lia lịa</a:t>
            </a:r>
            <a:endParaRPr kumimoji="1" lang="zh-CN" altLang="en-US" sz="4800" i="0">
              <a:latin typeface="Times New Roman" pitchFamily="18" charset="0"/>
              <a:ea typeface="小单纯体"/>
              <a:cs typeface="Times New Roman" pitchFamily="18" charset="0"/>
            </a:endParaRPr>
          </a:p>
        </p:txBody>
      </p:sp>
      <p:sp>
        <p:nvSpPr>
          <p:cNvPr id="97290" name="文本框 30"/>
          <p:cNvSpPr txBox="1">
            <a:spLocks noChangeArrowheads="1"/>
          </p:cNvSpPr>
          <p:nvPr/>
        </p:nvSpPr>
        <p:spPr bwMode="auto">
          <a:xfrm>
            <a:off x="2151069" y="3548071"/>
            <a:ext cx="22188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kumimoji="1" lang="en-US" altLang="zh-CN" sz="4800" i="0">
                <a:latin typeface="Times New Roman" pitchFamily="18" charset="0"/>
                <a:ea typeface="小单纯体"/>
                <a:cs typeface="Times New Roman" pitchFamily="18" charset="0"/>
              </a:rPr>
              <a:t>tròn xoe</a:t>
            </a:r>
            <a:endParaRPr kumimoji="1" lang="zh-CN" altLang="en-US" sz="4800" i="0">
              <a:latin typeface="Times New Roman" pitchFamily="18" charset="0"/>
              <a:ea typeface="小单纯体"/>
              <a:cs typeface="Times New Roman" pitchFamily="18" charset="0"/>
            </a:endParaRPr>
          </a:p>
        </p:txBody>
      </p:sp>
      <p:sp>
        <p:nvSpPr>
          <p:cNvPr id="97291" name="文本框 33"/>
          <p:cNvSpPr txBox="1">
            <a:spLocks noChangeArrowheads="1"/>
          </p:cNvSpPr>
          <p:nvPr/>
        </p:nvSpPr>
        <p:spPr bwMode="auto">
          <a:xfrm>
            <a:off x="1981206" y="138114"/>
            <a:ext cx="53896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kumimoji="1" lang="en-US" altLang="zh-CN" sz="5400" b="1" i="0">
                <a:solidFill>
                  <a:srgbClr val="FF0000"/>
                </a:solidFill>
                <a:latin typeface="Times New Roman" pitchFamily="18" charset="0"/>
                <a:ea typeface="SimSun" pitchFamily="2" charset="-122"/>
                <a:cs typeface="Times New Roman" pitchFamily="18" charset="0"/>
              </a:rPr>
              <a:t>Luyện đọc từ khó</a:t>
            </a:r>
            <a:endParaRPr kumimoji="1" lang="zh-CN" altLang="en-US" sz="5400" b="1" i="0">
              <a:solidFill>
                <a:srgbClr val="FF0000"/>
              </a:solidFill>
              <a:latin typeface="Times New Roman" pitchFamily="18" charset="0"/>
              <a:ea typeface="小单纯体"/>
              <a:cs typeface="Times New Roman" pitchFamily="18" charset="0"/>
            </a:endParaRPr>
          </a:p>
        </p:txBody>
      </p:sp>
      <p:pic>
        <p:nvPicPr>
          <p:cNvPr id="97292" name="图片 35"/>
          <p:cNvPicPr>
            <a:picLocks noChangeAspect="1"/>
          </p:cNvPicPr>
          <p:nvPr/>
        </p:nvPicPr>
        <p:blipFill>
          <a:blip r:embed="rId6">
            <a:extLst>
              <a:ext uri="{28A0092B-C50C-407E-A947-70E740481C1C}">
                <a14:useLocalDpi xmlns:a14="http://schemas.microsoft.com/office/drawing/2010/main" val="0"/>
              </a:ext>
            </a:extLst>
          </a:blip>
          <a:srcRect l="5261" t="28401" r="72176" b="58456"/>
          <a:stretch>
            <a:fillRect/>
          </a:stretch>
        </p:blipFill>
        <p:spPr bwMode="auto">
          <a:xfrm>
            <a:off x="1611313" y="2011363"/>
            <a:ext cx="4937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3" name="图片 36"/>
          <p:cNvPicPr>
            <a:picLocks noChangeAspect="1"/>
          </p:cNvPicPr>
          <p:nvPr/>
        </p:nvPicPr>
        <p:blipFill>
          <a:blip r:embed="rId6">
            <a:extLst>
              <a:ext uri="{28A0092B-C50C-407E-A947-70E740481C1C}">
                <a14:useLocalDpi xmlns:a14="http://schemas.microsoft.com/office/drawing/2010/main" val="0"/>
              </a:ext>
            </a:extLst>
          </a:blip>
          <a:srcRect l="5261" t="28401" r="72176" b="58456"/>
          <a:stretch>
            <a:fillRect/>
          </a:stretch>
        </p:blipFill>
        <p:spPr bwMode="auto">
          <a:xfrm>
            <a:off x="1617664" y="2882900"/>
            <a:ext cx="4937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4" name="图片 37"/>
          <p:cNvPicPr>
            <a:picLocks noChangeAspect="1"/>
          </p:cNvPicPr>
          <p:nvPr/>
        </p:nvPicPr>
        <p:blipFill>
          <a:blip r:embed="rId6">
            <a:extLst>
              <a:ext uri="{28A0092B-C50C-407E-A947-70E740481C1C}">
                <a14:useLocalDpi xmlns:a14="http://schemas.microsoft.com/office/drawing/2010/main" val="0"/>
              </a:ext>
            </a:extLst>
          </a:blip>
          <a:srcRect l="5261" t="28401" r="72176" b="58456"/>
          <a:stretch>
            <a:fillRect/>
          </a:stretch>
        </p:blipFill>
        <p:spPr bwMode="auto">
          <a:xfrm>
            <a:off x="1617664" y="3783013"/>
            <a:ext cx="4937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5" name="图片 39"/>
          <p:cNvPicPr>
            <a:picLocks noChangeAspect="1"/>
          </p:cNvPicPr>
          <p:nvPr/>
        </p:nvPicPr>
        <p:blipFill>
          <a:blip r:embed="rId6">
            <a:extLst>
              <a:ext uri="{28A0092B-C50C-407E-A947-70E740481C1C}">
                <a14:useLocalDpi xmlns:a14="http://schemas.microsoft.com/office/drawing/2010/main" val="0"/>
              </a:ext>
            </a:extLst>
          </a:blip>
          <a:srcRect l="5261" t="28401" r="72176" b="58456"/>
          <a:stretch>
            <a:fillRect/>
          </a:stretch>
        </p:blipFill>
        <p:spPr bwMode="auto">
          <a:xfrm>
            <a:off x="5513389" y="1955800"/>
            <a:ext cx="4937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6" name="图片 40"/>
          <p:cNvPicPr>
            <a:picLocks noChangeAspect="1"/>
          </p:cNvPicPr>
          <p:nvPr/>
        </p:nvPicPr>
        <p:blipFill>
          <a:blip r:embed="rId6">
            <a:extLst>
              <a:ext uri="{28A0092B-C50C-407E-A947-70E740481C1C}">
                <a14:useLocalDpi xmlns:a14="http://schemas.microsoft.com/office/drawing/2010/main" val="0"/>
              </a:ext>
            </a:extLst>
          </a:blip>
          <a:srcRect l="5261" t="28401" r="72176" b="58456"/>
          <a:stretch>
            <a:fillRect/>
          </a:stretch>
        </p:blipFill>
        <p:spPr bwMode="auto">
          <a:xfrm>
            <a:off x="5480051" y="2873375"/>
            <a:ext cx="4937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7" name="图片 41"/>
          <p:cNvPicPr>
            <a:picLocks noChangeAspect="1"/>
          </p:cNvPicPr>
          <p:nvPr/>
        </p:nvPicPr>
        <p:blipFill>
          <a:blip r:embed="rId6">
            <a:extLst>
              <a:ext uri="{28A0092B-C50C-407E-A947-70E740481C1C}">
                <a14:useLocalDpi xmlns:a14="http://schemas.microsoft.com/office/drawing/2010/main" val="0"/>
              </a:ext>
            </a:extLst>
          </a:blip>
          <a:srcRect l="5261" t="28401" r="72176" b="58456"/>
          <a:stretch>
            <a:fillRect/>
          </a:stretch>
        </p:blipFill>
        <p:spPr bwMode="auto">
          <a:xfrm>
            <a:off x="5480051" y="3709988"/>
            <a:ext cx="4937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8" name="图片 44"/>
          <p:cNvPicPr>
            <a:picLocks noChangeAspect="1"/>
          </p:cNvPicPr>
          <p:nvPr/>
        </p:nvPicPr>
        <p:blipFill>
          <a:blip r:embed="rId7">
            <a:extLst>
              <a:ext uri="{28A0092B-C50C-407E-A947-70E740481C1C}">
                <a14:useLocalDpi xmlns:a14="http://schemas.microsoft.com/office/drawing/2010/main" val="0"/>
              </a:ext>
            </a:extLst>
          </a:blip>
          <a:srcRect l="5003" t="41608" r="74503" b="49783"/>
          <a:stretch>
            <a:fillRect/>
          </a:stretch>
        </p:blipFill>
        <p:spPr bwMode="auto">
          <a:xfrm>
            <a:off x="8027988" y="9537"/>
            <a:ext cx="12319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9" name="文本框 27"/>
          <p:cNvSpPr txBox="1">
            <a:spLocks noChangeArrowheads="1"/>
          </p:cNvSpPr>
          <p:nvPr/>
        </p:nvSpPr>
        <p:spPr bwMode="auto">
          <a:xfrm>
            <a:off x="5943606" y="3494092"/>
            <a:ext cx="2765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kumimoji="1" lang="en-US" altLang="zh-CN" sz="4800" i="0">
                <a:latin typeface="Times New Roman" pitchFamily="18" charset="0"/>
                <a:ea typeface="小单纯体"/>
                <a:cs typeface="Times New Roman" pitchFamily="18" charset="0"/>
              </a:rPr>
              <a:t>ngắn ngủn</a:t>
            </a:r>
            <a:endParaRPr kumimoji="1" lang="zh-CN" altLang="en-US" sz="4800" i="0">
              <a:latin typeface="Times New Roman" pitchFamily="18" charset="0"/>
              <a:ea typeface="小单纯体"/>
              <a:cs typeface="Times New Roman" pitchFamily="18" charset="0"/>
            </a:endParaRPr>
          </a:p>
        </p:txBody>
      </p:sp>
      <p:sp>
        <p:nvSpPr>
          <p:cNvPr id="28" name="文本框 18"/>
          <p:cNvSpPr txBox="1">
            <a:spLocks noChangeArrowheads="1"/>
          </p:cNvSpPr>
          <p:nvPr/>
        </p:nvSpPr>
        <p:spPr bwMode="auto">
          <a:xfrm>
            <a:off x="2135195" y="1739911"/>
            <a:ext cx="22028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kumimoji="1" lang="en-US" altLang="zh-CN" sz="4800" i="0">
                <a:solidFill>
                  <a:srgbClr val="FF0000"/>
                </a:solidFill>
                <a:latin typeface="Times New Roman" pitchFamily="18" charset="0"/>
                <a:ea typeface="小单纯体"/>
                <a:cs typeface="Times New Roman" pitchFamily="18" charset="0"/>
              </a:rPr>
              <a:t>Liu-xi-a</a:t>
            </a:r>
            <a:endParaRPr kumimoji="1" lang="zh-CN" altLang="en-US" sz="4800" i="0">
              <a:solidFill>
                <a:srgbClr val="FF0000"/>
              </a:solidFill>
              <a:latin typeface="Times New Roman" pitchFamily="18" charset="0"/>
              <a:ea typeface="小单纯体"/>
              <a:cs typeface="Times New Roman" pitchFamily="18" charset="0"/>
            </a:endParaRPr>
          </a:p>
        </p:txBody>
      </p:sp>
      <p:sp>
        <p:nvSpPr>
          <p:cNvPr id="29" name="文本框 21"/>
          <p:cNvSpPr txBox="1">
            <a:spLocks noChangeArrowheads="1"/>
          </p:cNvSpPr>
          <p:nvPr/>
        </p:nvSpPr>
        <p:spPr bwMode="auto">
          <a:xfrm>
            <a:off x="2128839" y="2632087"/>
            <a:ext cx="25939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kumimoji="1" lang="en-US" altLang="zh-CN" sz="4800" i="0">
                <a:latin typeface="Times New Roman" pitchFamily="18" charset="0"/>
                <a:ea typeface="小单纯体"/>
                <a:cs typeface="Times New Roman" pitchFamily="18" charset="0"/>
              </a:rPr>
              <a:t>l</a:t>
            </a:r>
            <a:r>
              <a:rPr kumimoji="1" lang="en-US" altLang="zh-CN" sz="4800" i="0">
                <a:solidFill>
                  <a:srgbClr val="FF0000"/>
                </a:solidFill>
                <a:latin typeface="Times New Roman" pitchFamily="18" charset="0"/>
                <a:ea typeface="小单纯体"/>
                <a:cs typeface="Times New Roman" pitchFamily="18" charset="0"/>
              </a:rPr>
              <a:t>oay</a:t>
            </a:r>
            <a:r>
              <a:rPr kumimoji="1" lang="en-US" altLang="zh-CN" sz="4800" i="0">
                <a:latin typeface="Times New Roman" pitchFamily="18" charset="0"/>
                <a:ea typeface="小单纯体"/>
                <a:cs typeface="Times New Roman" pitchFamily="18" charset="0"/>
              </a:rPr>
              <a:t> h</a:t>
            </a:r>
            <a:r>
              <a:rPr kumimoji="1" lang="en-US" altLang="zh-CN" sz="4800" i="0">
                <a:solidFill>
                  <a:srgbClr val="FF0000"/>
                </a:solidFill>
                <a:latin typeface="Times New Roman" pitchFamily="18" charset="0"/>
                <a:ea typeface="小单纯体"/>
                <a:cs typeface="Times New Roman" pitchFamily="18" charset="0"/>
              </a:rPr>
              <a:t>oay</a:t>
            </a:r>
            <a:endParaRPr kumimoji="1" lang="zh-CN" altLang="en-US" sz="4800" i="0">
              <a:solidFill>
                <a:srgbClr val="FF0000"/>
              </a:solidFill>
              <a:latin typeface="Times New Roman" pitchFamily="18" charset="0"/>
              <a:ea typeface="小单纯体"/>
              <a:cs typeface="Times New Roman" pitchFamily="18" charset="0"/>
            </a:endParaRPr>
          </a:p>
        </p:txBody>
      </p:sp>
      <p:sp>
        <p:nvSpPr>
          <p:cNvPr id="30" name="文本框 30"/>
          <p:cNvSpPr txBox="1">
            <a:spLocks noChangeArrowheads="1"/>
          </p:cNvSpPr>
          <p:nvPr/>
        </p:nvSpPr>
        <p:spPr bwMode="auto">
          <a:xfrm>
            <a:off x="2151069" y="3548071"/>
            <a:ext cx="22188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kumimoji="1" lang="en-US" altLang="zh-CN" sz="4800" i="0">
                <a:solidFill>
                  <a:srgbClr val="FF0000"/>
                </a:solidFill>
                <a:latin typeface="Times New Roman" pitchFamily="18" charset="0"/>
                <a:ea typeface="小单纯体"/>
                <a:cs typeface="Times New Roman" pitchFamily="18" charset="0"/>
              </a:rPr>
              <a:t>tr</a:t>
            </a:r>
            <a:r>
              <a:rPr kumimoji="1" lang="en-US" altLang="zh-CN" sz="4800" i="0">
                <a:latin typeface="Times New Roman" pitchFamily="18" charset="0"/>
                <a:ea typeface="小单纯体"/>
                <a:cs typeface="Times New Roman" pitchFamily="18" charset="0"/>
              </a:rPr>
              <a:t>òn </a:t>
            </a:r>
            <a:r>
              <a:rPr kumimoji="1" lang="en-US" altLang="zh-CN" sz="4800" i="0">
                <a:solidFill>
                  <a:srgbClr val="FF0000"/>
                </a:solidFill>
                <a:latin typeface="Times New Roman" pitchFamily="18" charset="0"/>
                <a:ea typeface="小单纯体"/>
                <a:cs typeface="Times New Roman" pitchFamily="18" charset="0"/>
              </a:rPr>
              <a:t>xoe</a:t>
            </a:r>
            <a:endParaRPr kumimoji="1" lang="zh-CN" altLang="en-US" sz="4800" i="0">
              <a:solidFill>
                <a:srgbClr val="FF0000"/>
              </a:solidFill>
              <a:latin typeface="Times New Roman" pitchFamily="18" charset="0"/>
              <a:ea typeface="小单纯体"/>
              <a:cs typeface="Times New Roman" pitchFamily="18" charset="0"/>
            </a:endParaRPr>
          </a:p>
        </p:txBody>
      </p:sp>
      <p:sp>
        <p:nvSpPr>
          <p:cNvPr id="31" name="文本框 24"/>
          <p:cNvSpPr txBox="1">
            <a:spLocks noChangeArrowheads="1"/>
          </p:cNvSpPr>
          <p:nvPr/>
        </p:nvSpPr>
        <p:spPr bwMode="auto">
          <a:xfrm>
            <a:off x="6108706" y="1636717"/>
            <a:ext cx="19287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kumimoji="1" lang="en-US" altLang="zh-CN" sz="4800" i="0">
                <a:solidFill>
                  <a:srgbClr val="FF0000"/>
                </a:solidFill>
                <a:latin typeface="Times New Roman" pitchFamily="18" charset="0"/>
                <a:ea typeface="小单纯体"/>
                <a:cs typeface="Times New Roman" pitchFamily="18" charset="0"/>
              </a:rPr>
              <a:t>Cô-li-a</a:t>
            </a:r>
            <a:endParaRPr kumimoji="1" lang="zh-CN" altLang="en-US" sz="4800" i="0">
              <a:solidFill>
                <a:srgbClr val="FF0000"/>
              </a:solidFill>
              <a:latin typeface="Times New Roman" pitchFamily="18" charset="0"/>
              <a:ea typeface="小单纯体"/>
              <a:cs typeface="Times New Roman" pitchFamily="18" charset="0"/>
            </a:endParaRPr>
          </a:p>
        </p:txBody>
      </p:sp>
      <p:sp>
        <p:nvSpPr>
          <p:cNvPr id="32" name="文本框 27"/>
          <p:cNvSpPr txBox="1">
            <a:spLocks noChangeArrowheads="1"/>
          </p:cNvSpPr>
          <p:nvPr/>
        </p:nvSpPr>
        <p:spPr bwMode="auto">
          <a:xfrm>
            <a:off x="6124575" y="2595574"/>
            <a:ext cx="15696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kumimoji="1" lang="en-US" altLang="zh-CN" sz="4800" i="0">
                <a:solidFill>
                  <a:srgbClr val="FF0000"/>
                </a:solidFill>
                <a:latin typeface="Times New Roman" pitchFamily="18" charset="0"/>
                <a:ea typeface="小单纯体"/>
                <a:cs typeface="Times New Roman" pitchFamily="18" charset="0"/>
              </a:rPr>
              <a:t>l</a:t>
            </a:r>
            <a:r>
              <a:rPr kumimoji="1" lang="en-US" altLang="zh-CN" sz="4800" i="0">
                <a:latin typeface="Times New Roman" pitchFamily="18" charset="0"/>
                <a:ea typeface="小单纯体"/>
                <a:cs typeface="Times New Roman" pitchFamily="18" charset="0"/>
              </a:rPr>
              <a:t>ia </a:t>
            </a:r>
            <a:r>
              <a:rPr kumimoji="1" lang="en-US" altLang="zh-CN" sz="4800" i="0">
                <a:solidFill>
                  <a:srgbClr val="FF0000"/>
                </a:solidFill>
                <a:latin typeface="Times New Roman" pitchFamily="18" charset="0"/>
                <a:ea typeface="小单纯体"/>
                <a:cs typeface="Times New Roman" pitchFamily="18" charset="0"/>
              </a:rPr>
              <a:t>l</a:t>
            </a:r>
            <a:r>
              <a:rPr kumimoji="1" lang="en-US" altLang="zh-CN" sz="4800" i="0">
                <a:latin typeface="Times New Roman" pitchFamily="18" charset="0"/>
                <a:ea typeface="小单纯体"/>
                <a:cs typeface="Times New Roman" pitchFamily="18" charset="0"/>
              </a:rPr>
              <a:t>ịa</a:t>
            </a:r>
            <a:endParaRPr kumimoji="1" lang="zh-CN" altLang="en-US" sz="4800" i="0">
              <a:latin typeface="Times New Roman" pitchFamily="18" charset="0"/>
              <a:ea typeface="小单纯体"/>
              <a:cs typeface="Times New Roman" pitchFamily="18" charset="0"/>
            </a:endParaRPr>
          </a:p>
        </p:txBody>
      </p:sp>
      <p:sp>
        <p:nvSpPr>
          <p:cNvPr id="33" name="文本框 27"/>
          <p:cNvSpPr txBox="1">
            <a:spLocks noChangeArrowheads="1"/>
          </p:cNvSpPr>
          <p:nvPr/>
        </p:nvSpPr>
        <p:spPr bwMode="auto">
          <a:xfrm>
            <a:off x="5943606" y="3506794"/>
            <a:ext cx="2765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kumimoji="1" lang="en-US" altLang="zh-CN" sz="4800" i="0">
                <a:latin typeface="Times New Roman" pitchFamily="18" charset="0"/>
                <a:ea typeface="小单纯体"/>
                <a:cs typeface="Times New Roman" pitchFamily="18" charset="0"/>
              </a:rPr>
              <a:t>ng</a:t>
            </a:r>
            <a:r>
              <a:rPr kumimoji="1" lang="en-US" altLang="zh-CN" sz="4800" i="0">
                <a:solidFill>
                  <a:srgbClr val="FF0000"/>
                </a:solidFill>
                <a:latin typeface="Times New Roman" pitchFamily="18" charset="0"/>
                <a:ea typeface="小单纯体"/>
                <a:cs typeface="Times New Roman" pitchFamily="18" charset="0"/>
              </a:rPr>
              <a:t>ắn</a:t>
            </a:r>
            <a:r>
              <a:rPr kumimoji="1" lang="en-US" altLang="zh-CN" sz="4800" i="0">
                <a:latin typeface="Times New Roman" pitchFamily="18" charset="0"/>
                <a:ea typeface="小单纯体"/>
                <a:cs typeface="Times New Roman" pitchFamily="18" charset="0"/>
              </a:rPr>
              <a:t> ng</a:t>
            </a:r>
            <a:r>
              <a:rPr kumimoji="1" lang="en-US" altLang="zh-CN" sz="4800" i="0">
                <a:solidFill>
                  <a:srgbClr val="FF0000"/>
                </a:solidFill>
                <a:latin typeface="Times New Roman" pitchFamily="18" charset="0"/>
                <a:ea typeface="小单纯体"/>
                <a:cs typeface="Times New Roman" pitchFamily="18" charset="0"/>
              </a:rPr>
              <a:t>ủn</a:t>
            </a:r>
            <a:endParaRPr kumimoji="1" lang="zh-CN" altLang="en-US" sz="4800" i="0">
              <a:solidFill>
                <a:srgbClr val="FF0000"/>
              </a:solidFill>
              <a:latin typeface="Times New Roman" pitchFamily="18" charset="0"/>
              <a:ea typeface="小单纯体"/>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arn(inVertical)">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987" y="228611"/>
            <a:ext cx="8610600" cy="6370975"/>
          </a:xfrm>
          <a:prstGeom prst="rect">
            <a:avLst/>
          </a:prstGeom>
        </p:spPr>
        <p:txBody>
          <a:bodyPr wrap="square">
            <a:spAutoFit/>
          </a:bodyPr>
          <a:lstStyle/>
          <a:p>
            <a:pPr algn="ctr"/>
            <a:r>
              <a:rPr lang="vi-VN" sz="2800" b="1" i="0">
                <a:solidFill>
                  <a:srgbClr val="FF0000"/>
                </a:solidFill>
              </a:rPr>
              <a:t>Bài tập làm văn</a:t>
            </a:r>
            <a:endParaRPr lang="en-US" sz="2800" b="1" i="0">
              <a:solidFill>
                <a:srgbClr val="FF0000"/>
              </a:solidFill>
            </a:endParaRPr>
          </a:p>
          <a:p>
            <a:pPr algn="just"/>
            <a:r>
              <a:rPr lang="en-US" sz="2000" b="1" i="0">
                <a:solidFill>
                  <a:srgbClr val="FF0000"/>
                </a:solidFill>
                <a:latin typeface="Times New Roman" pitchFamily="18" charset="0"/>
                <a:cs typeface="Times New Roman" pitchFamily="18" charset="0"/>
              </a:rPr>
              <a:t>     </a:t>
            </a:r>
            <a:r>
              <a:rPr lang="vi-VN" sz="2000" b="1" i="0">
                <a:solidFill>
                  <a:srgbClr val="0000CC"/>
                </a:solidFill>
                <a:latin typeface="Times New Roman" pitchFamily="18" charset="0"/>
                <a:cs typeface="Times New Roman" pitchFamily="18" charset="0"/>
              </a:rPr>
              <a:t>1. Có lần, cô giáo ra cho chúng tôi một đề văn ở lớp:</a:t>
            </a:r>
            <a:r>
              <a:rPr lang="en-US" sz="2000" b="1" i="0">
                <a:solidFill>
                  <a:srgbClr val="0000CC"/>
                </a:solidFill>
                <a:latin typeface="Times New Roman" pitchFamily="18" charset="0"/>
                <a:cs typeface="Times New Roman" pitchFamily="18" charset="0"/>
              </a:rPr>
              <a:t> </a:t>
            </a:r>
            <a:r>
              <a:rPr lang="vi-VN" sz="2000" b="1" i="0">
                <a:solidFill>
                  <a:srgbClr val="0000CC"/>
                </a:solidFill>
                <a:latin typeface="Times New Roman" pitchFamily="18" charset="0"/>
                <a:cs typeface="Times New Roman" pitchFamily="18" charset="0"/>
              </a:rPr>
              <a:t>“Em đã làm gì để giúp đỡ mẹ?”</a:t>
            </a:r>
          </a:p>
          <a:p>
            <a:pPr algn="just"/>
            <a:r>
              <a:rPr lang="en-US" sz="2000" b="1" i="0">
                <a:solidFill>
                  <a:srgbClr val="0000CC"/>
                </a:solidFill>
                <a:latin typeface="Times New Roman" pitchFamily="18" charset="0"/>
                <a:cs typeface="Times New Roman" pitchFamily="18" charset="0"/>
              </a:rPr>
              <a:t>     </a:t>
            </a:r>
            <a:r>
              <a:rPr lang="vi-VN" sz="2000" b="1" i="0">
                <a:solidFill>
                  <a:srgbClr val="0000CC"/>
                </a:solidFill>
                <a:latin typeface="Times New Roman" pitchFamily="18" charset="0"/>
                <a:cs typeface="Times New Roman" pitchFamily="18" charset="0"/>
              </a:rPr>
              <a:t>Tôi loay hoay mất một lúc, rồi cầm bút và bắt đầu viết: “Em đã nhiều lần giúp đỡ mẹ. Em quét nhà và r</a:t>
            </a:r>
            <a:r>
              <a:rPr lang="en-GB" sz="2000" b="1" i="0">
                <a:solidFill>
                  <a:srgbClr val="0000CC"/>
                </a:solidFill>
                <a:latin typeface="Times New Roman" panose="02020603050405020304" pitchFamily="18" charset="0"/>
                <a:cs typeface="Times New Roman" panose="02020603050405020304" pitchFamily="18" charset="0"/>
              </a:rPr>
              <a:t>ử</a:t>
            </a:r>
            <a:r>
              <a:rPr lang="vi-VN" sz="2000" b="1" i="0">
                <a:solidFill>
                  <a:srgbClr val="0000CC"/>
                </a:solidFill>
                <a:latin typeface="Times New Roman" pitchFamily="18" charset="0"/>
                <a:cs typeface="Times New Roman" pitchFamily="18" charset="0"/>
              </a:rPr>
              <a:t>a bát đĩa. Đôi khi, em giặt khăn mùi soa.” </a:t>
            </a:r>
          </a:p>
          <a:p>
            <a:pPr algn="just"/>
            <a:r>
              <a:rPr lang="en-US" sz="2000" b="1" i="0">
                <a:solidFill>
                  <a:prstClr val="black"/>
                </a:solidFill>
                <a:latin typeface="Times New Roman" pitchFamily="18" charset="0"/>
                <a:cs typeface="Times New Roman" pitchFamily="18" charset="0"/>
              </a:rPr>
              <a:t>     </a:t>
            </a:r>
            <a:r>
              <a:rPr lang="vi-VN" sz="2000" b="1" i="0">
                <a:solidFill>
                  <a:prstClr val="black"/>
                </a:solidFill>
                <a:latin typeface="Times New Roman" pitchFamily="18" charset="0"/>
                <a:cs typeface="Times New Roman" pitchFamily="18" charset="0"/>
              </a:rPr>
              <a:t>2. Đến đây, tôi bỗng thấy bí. Quả thật, ở nhà, mẹ thường làm mọi việc. Thỉnh thoảng, mẹ bận, định bảo tôi giúp việc này việc kia, nhưng thấy tôi đang học, mẹ lại thôi.</a:t>
            </a:r>
          </a:p>
          <a:p>
            <a:pPr algn="just"/>
            <a:r>
              <a:rPr lang="en-US" sz="2000" b="1" i="0">
                <a:solidFill>
                  <a:prstClr val="black"/>
                </a:solidFill>
                <a:latin typeface="Times New Roman" pitchFamily="18" charset="0"/>
                <a:cs typeface="Times New Roman" pitchFamily="18" charset="0"/>
              </a:rPr>
              <a:t>     </a:t>
            </a:r>
            <a:r>
              <a:rPr lang="vi-VN" sz="2000" b="1" i="0">
                <a:solidFill>
                  <a:prstClr val="black"/>
                </a:solidFill>
                <a:latin typeface="Times New Roman" pitchFamily="18" charset="0"/>
                <a:cs typeface="Times New Roman" pitchFamily="18" charset="0"/>
              </a:rPr>
              <a:t>Tôi nhìn sang Liu-xi-a, thấy bạn ấy đang viết lia lịa. Thế là tôi bỗng nhớ có lần tôi giặt bít tất của mình, bèn viết thêm: “Em còn giặt bít tất.” </a:t>
            </a:r>
            <a:endParaRPr lang="en-US" sz="2000" b="1" i="0">
              <a:solidFill>
                <a:prstClr val="black"/>
              </a:solidFill>
              <a:latin typeface="Times New Roman" pitchFamily="18" charset="0"/>
              <a:cs typeface="Times New Roman" pitchFamily="18" charset="0"/>
            </a:endParaRPr>
          </a:p>
          <a:p>
            <a:pPr algn="just"/>
            <a:r>
              <a:rPr lang="en-US" sz="2000" b="1" i="0">
                <a:solidFill>
                  <a:prstClr val="black"/>
                </a:solidFill>
                <a:latin typeface="Times New Roman" pitchFamily="18" charset="0"/>
                <a:cs typeface="Times New Roman" pitchFamily="18" charset="0"/>
              </a:rPr>
              <a:t> </a:t>
            </a:r>
            <a:r>
              <a:rPr lang="vi-VN" sz="2000" b="1" i="0">
                <a:solidFill>
                  <a:srgbClr val="990000"/>
                </a:solidFill>
                <a:latin typeface="Times New Roman" pitchFamily="18" charset="0"/>
                <a:cs typeface="Times New Roman" pitchFamily="18" charset="0"/>
              </a:rPr>
              <a:t>3. Nhưng chẳng lẽ lại nộp một bài văn ngắn ngủn như thế này? Tôi nhìn xung quanh, mọi người vẫn viết. Lạ thật, các bạn viết gì mà nhiều thế? Tôi cố nghĩ, rồi viết tiếp: “Em giặt cả áo lót, áo sơ mi và quần.”</a:t>
            </a:r>
            <a:r>
              <a:rPr lang="en-US" sz="2000" b="1" i="0">
                <a:solidFill>
                  <a:srgbClr val="990000"/>
                </a:solidFill>
                <a:latin typeface="Times New Roman" pitchFamily="18" charset="0"/>
                <a:cs typeface="Times New Roman" pitchFamily="18" charset="0"/>
              </a:rPr>
              <a:t> </a:t>
            </a:r>
            <a:r>
              <a:rPr lang="vi-VN" sz="2000" b="1" i="0">
                <a:solidFill>
                  <a:srgbClr val="990000"/>
                </a:solidFill>
                <a:latin typeface="Times New Roman" pitchFamily="18" charset="0"/>
                <a:cs typeface="Times New Roman" pitchFamily="18" charset="0"/>
              </a:rPr>
              <a:t>Cuối cùng, tôi cũng kết thúc bài văn của mình: “Em muốn giúp mẹ nhiều việc hơn, để mẹ đỡ vất vả.”</a:t>
            </a:r>
          </a:p>
          <a:p>
            <a:pPr algn="just"/>
            <a:r>
              <a:rPr lang="vi-VN" sz="2000" b="1" i="0">
                <a:solidFill>
                  <a:srgbClr val="006600"/>
                </a:solidFill>
                <a:latin typeface="Times New Roman" pitchFamily="18" charset="0"/>
                <a:cs typeface="Times New Roman" pitchFamily="18" charset="0"/>
              </a:rPr>
              <a:t> </a:t>
            </a:r>
            <a:r>
              <a:rPr lang="en-US" sz="2000" b="1" i="0">
                <a:solidFill>
                  <a:srgbClr val="006600"/>
                </a:solidFill>
                <a:latin typeface="Times New Roman" pitchFamily="18" charset="0"/>
                <a:cs typeface="Times New Roman" pitchFamily="18" charset="0"/>
              </a:rPr>
              <a:t>     </a:t>
            </a:r>
            <a:r>
              <a:rPr lang="vi-VN" sz="2000" b="1" i="0">
                <a:solidFill>
                  <a:srgbClr val="006600"/>
                </a:solidFill>
                <a:latin typeface="Times New Roman" pitchFamily="18" charset="0"/>
                <a:cs typeface="Times New Roman" pitchFamily="18" charset="0"/>
              </a:rPr>
              <a:t>4. Mấy hôm sau, sáng chủ nhật, mẹ bảo tôi:</a:t>
            </a:r>
          </a:p>
          <a:p>
            <a:pPr indent="442913" algn="just"/>
            <a:r>
              <a:rPr lang="vi-VN" sz="2000" b="1" i="0">
                <a:solidFill>
                  <a:srgbClr val="006600"/>
                </a:solidFill>
                <a:latin typeface="Times New Roman" pitchFamily="18" charset="0"/>
                <a:cs typeface="Times New Roman" pitchFamily="18" charset="0"/>
              </a:rPr>
              <a:t>- Cô-li-a này! Hôm nay con giặt áo sơ mi và quần áo lót đi nhé!</a:t>
            </a:r>
          </a:p>
          <a:p>
            <a:pPr algn="just"/>
            <a:r>
              <a:rPr lang="vi-VN" sz="2000" b="1" i="0">
                <a:solidFill>
                  <a:srgbClr val="006600"/>
                </a:solidFill>
                <a:latin typeface="Times New Roman" pitchFamily="18" charset="0"/>
                <a:cs typeface="Times New Roman" pitchFamily="18" charset="0"/>
              </a:rPr>
              <a:t>     Tôi tròn xoe mắt. Nhưng rồi tôi vui vẻ nhận lời, vì đó là việc làm mà tôi đã nói trong bài tập làm văn.</a:t>
            </a:r>
          </a:p>
          <a:p>
            <a:pPr algn="just"/>
            <a:r>
              <a:rPr lang="vi-VN" sz="2000" b="1" i="0">
                <a:solidFill>
                  <a:prstClr val="black"/>
                </a:solidFill>
                <a:latin typeface="Times New Roman" pitchFamily="18" charset="0"/>
                <a:cs typeface="Times New Roman" pitchFamily="18" charset="0"/>
              </a:rPr>
              <a:t>                                       </a:t>
            </a:r>
            <a:r>
              <a:rPr lang="en-US" sz="2000" b="1" i="0">
                <a:solidFill>
                  <a:prstClr val="black"/>
                </a:solidFill>
                <a:latin typeface="Times New Roman" pitchFamily="18" charset="0"/>
                <a:cs typeface="Times New Roman" pitchFamily="18" charset="0"/>
              </a:rPr>
              <a:t>                                           </a:t>
            </a:r>
            <a:r>
              <a:rPr lang="vi-VN" sz="2000" b="1" i="0">
                <a:solidFill>
                  <a:prstClr val="black"/>
                </a:solidFill>
                <a:latin typeface="Times New Roman" pitchFamily="18" charset="0"/>
                <a:cs typeface="Times New Roman" pitchFamily="18" charset="0"/>
              </a:rPr>
              <a:t>Theo Pi-vô-na-rô-va  </a:t>
            </a:r>
            <a:endParaRPr lang="vi-VN" sz="2000" b="1" i="0" dirty="0">
              <a:solidFill>
                <a:prstClr val="black"/>
              </a:solidFill>
              <a:latin typeface="Times New Roman" pitchFamily="18" charset="0"/>
              <a:cs typeface="Times New Roman" pitchFamily="18" charset="0"/>
            </a:endParaRPr>
          </a:p>
        </p:txBody>
      </p:sp>
      <p:sp>
        <p:nvSpPr>
          <p:cNvPr id="3" name="Oval 2"/>
          <p:cNvSpPr/>
          <p:nvPr/>
        </p:nvSpPr>
        <p:spPr>
          <a:xfrm>
            <a:off x="685800" y="0"/>
            <a:ext cx="2133600" cy="6096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a:solidFill>
                  <a:srgbClr val="C00000"/>
                </a:solidFill>
              </a:rPr>
              <a:t>Chia đoạn</a:t>
            </a:r>
          </a:p>
        </p:txBody>
      </p:sp>
    </p:spTree>
    <p:extLst>
      <p:ext uri="{BB962C8B-B14F-4D97-AF65-F5344CB8AC3E}">
        <p14:creationId xmlns:p14="http://schemas.microsoft.com/office/powerpoint/2010/main" val="243311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图片 29"/>
          <p:cNvPicPr>
            <a:picLocks noChangeAspect="1"/>
          </p:cNvPicPr>
          <p:nvPr/>
        </p:nvPicPr>
        <p:blipFill>
          <a:blip r:embed="rId2">
            <a:extLst>
              <a:ext uri="{28A0092B-C50C-407E-A947-70E740481C1C}">
                <a14:useLocalDpi xmlns:a14="http://schemas.microsoft.com/office/drawing/2010/main" val="0"/>
              </a:ext>
            </a:extLst>
          </a:blip>
          <a:srcRect b="56888"/>
          <a:stretch>
            <a:fillRect/>
          </a:stretch>
        </p:blipFill>
        <p:spPr bwMode="auto">
          <a:xfrm>
            <a:off x="76200" y="5672138"/>
            <a:ext cx="912495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31927C45-CC38-47FC-9A57-2C3FE3796988}"/>
              </a:ext>
            </a:extLst>
          </p:cNvPr>
          <p:cNvSpPr txBox="1"/>
          <p:nvPr/>
        </p:nvSpPr>
        <p:spPr bwMode="auto">
          <a:xfrm>
            <a:off x="2717801" y="457212"/>
            <a:ext cx="3857625" cy="593725"/>
          </a:xfrm>
          <a:prstGeom prst="rect">
            <a:avLst/>
          </a:prstGeom>
          <a:ln/>
        </p:spPr>
        <p:style>
          <a:lnRef idx="1">
            <a:schemeClr val="accent6"/>
          </a:lnRef>
          <a:fillRef idx="2">
            <a:schemeClr val="accent6"/>
          </a:fillRef>
          <a:effectRef idx="1">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defRPr/>
            </a:pPr>
            <a:r>
              <a:rPr lang="en-US" sz="3300" b="1" dirty="0" err="1">
                <a:solidFill>
                  <a:srgbClr val="2E1700"/>
                </a:solidFill>
                <a:latin typeface="Times New Roman" panose="02020603050405020304" pitchFamily="18" charset="0"/>
              </a:rPr>
              <a:t>Luyện</a:t>
            </a:r>
            <a:r>
              <a:rPr lang="en-US" sz="3300" b="1" dirty="0">
                <a:solidFill>
                  <a:srgbClr val="2E1700"/>
                </a:solidFill>
                <a:latin typeface="Times New Roman" panose="02020603050405020304" pitchFamily="18" charset="0"/>
              </a:rPr>
              <a:t> </a:t>
            </a:r>
            <a:r>
              <a:rPr lang="en-US" sz="3300" b="1" dirty="0" err="1">
                <a:solidFill>
                  <a:srgbClr val="2E1700"/>
                </a:solidFill>
                <a:latin typeface="Times New Roman" panose="02020603050405020304" pitchFamily="18" charset="0"/>
              </a:rPr>
              <a:t>đọc</a:t>
            </a:r>
            <a:r>
              <a:rPr lang="en-US" sz="3300" b="1" dirty="0">
                <a:solidFill>
                  <a:srgbClr val="2E1700"/>
                </a:solidFill>
                <a:latin typeface="Times New Roman" panose="02020603050405020304" pitchFamily="18" charset="0"/>
              </a:rPr>
              <a:t> </a:t>
            </a:r>
            <a:r>
              <a:rPr lang="en-US" sz="3300" b="1" dirty="0" err="1">
                <a:solidFill>
                  <a:srgbClr val="2E1700"/>
                </a:solidFill>
                <a:latin typeface="Times New Roman" panose="02020603050405020304" pitchFamily="18" charset="0"/>
              </a:rPr>
              <a:t>câu</a:t>
            </a:r>
            <a:r>
              <a:rPr lang="en-US" sz="3300" b="1" dirty="0">
                <a:solidFill>
                  <a:srgbClr val="2E1700"/>
                </a:solidFill>
                <a:latin typeface="Times New Roman" panose="02020603050405020304" pitchFamily="18" charset="0"/>
              </a:rPr>
              <a:t> </a:t>
            </a:r>
            <a:r>
              <a:rPr lang="en-US" sz="3300" b="1" dirty="0" err="1">
                <a:solidFill>
                  <a:srgbClr val="2E1700"/>
                </a:solidFill>
                <a:latin typeface="Times New Roman" panose="02020603050405020304" pitchFamily="18" charset="0"/>
              </a:rPr>
              <a:t>dài</a:t>
            </a:r>
            <a:endParaRPr lang="en-US" sz="3300" b="1" dirty="0">
              <a:solidFill>
                <a:srgbClr val="2E1700"/>
              </a:solidFill>
              <a:latin typeface="Times New Roman" panose="02020603050405020304" pitchFamily="18" charset="0"/>
            </a:endParaRPr>
          </a:p>
        </p:txBody>
      </p:sp>
      <p:sp>
        <p:nvSpPr>
          <p:cNvPr id="106502" name="Rectangle 24"/>
          <p:cNvSpPr>
            <a:spLocks noChangeArrowheads="1"/>
          </p:cNvSpPr>
          <p:nvPr/>
        </p:nvSpPr>
        <p:spPr bwMode="auto">
          <a:xfrm>
            <a:off x="14288" y="1468439"/>
            <a:ext cx="872331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200000"/>
              </a:lnSpc>
            </a:pPr>
            <a:r>
              <a:rPr lang="en-US" altLang="en-US" sz="3400" b="1">
                <a:latin typeface="Times New Roman" pitchFamily="18" charset="0"/>
              </a:rPr>
              <a:t>     Nhưng chẳng lẽ nộp một bài văn </a:t>
            </a:r>
            <a:r>
              <a:rPr lang="en-US" altLang="en-US" sz="3400" b="1">
                <a:solidFill>
                  <a:srgbClr val="FF0000"/>
                </a:solidFill>
                <a:latin typeface="Times New Roman" pitchFamily="18" charset="0"/>
              </a:rPr>
              <a:t>ngắn ngủn </a:t>
            </a:r>
            <a:r>
              <a:rPr lang="en-US" altLang="en-US" sz="3400" b="1">
                <a:latin typeface="Times New Roman" pitchFamily="18" charset="0"/>
              </a:rPr>
              <a:t>như thế này? Tôi nhìn xung quanh, mọi người vẫn viết. Lạ thật, các bạn viết gì mà nhiều thế?</a:t>
            </a:r>
            <a:r>
              <a:rPr lang="en-US" altLang="en-US" sz="3400">
                <a:latin typeface="Times New Roman" pitchFamily="18" charset="0"/>
              </a:rPr>
              <a:t> </a:t>
            </a:r>
          </a:p>
        </p:txBody>
      </p:sp>
      <p:sp>
        <p:nvSpPr>
          <p:cNvPr id="11" name="Line 25"/>
          <p:cNvSpPr>
            <a:spLocks noChangeShapeType="1"/>
          </p:cNvSpPr>
          <p:nvPr/>
        </p:nvSpPr>
        <p:spPr bwMode="auto">
          <a:xfrm flipH="1">
            <a:off x="1887538" y="2042866"/>
            <a:ext cx="152400" cy="381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a:lnSpc>
                <a:spcPct val="200000"/>
              </a:lnSpc>
            </a:pPr>
            <a:endParaRPr lang="en-US"/>
          </a:p>
        </p:txBody>
      </p:sp>
      <p:sp>
        <p:nvSpPr>
          <p:cNvPr id="22" name="Line 25"/>
          <p:cNvSpPr>
            <a:spLocks noChangeShapeType="1"/>
          </p:cNvSpPr>
          <p:nvPr/>
        </p:nvSpPr>
        <p:spPr bwMode="auto">
          <a:xfrm flipH="1">
            <a:off x="1546225" y="4024026"/>
            <a:ext cx="152400" cy="381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a:lnSpc>
                <a:spcPct val="200000"/>
              </a:lnSpc>
            </a:pPr>
            <a:endParaRPr lang="en-US"/>
          </a:p>
        </p:txBody>
      </p:sp>
      <p:sp>
        <p:nvSpPr>
          <p:cNvPr id="23" name="Line 25"/>
          <p:cNvSpPr>
            <a:spLocks noChangeShapeType="1"/>
          </p:cNvSpPr>
          <p:nvPr/>
        </p:nvSpPr>
        <p:spPr bwMode="auto">
          <a:xfrm flipH="1">
            <a:off x="1660525" y="4049426"/>
            <a:ext cx="152400" cy="381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a:lnSpc>
                <a:spcPct val="200000"/>
              </a:lnSpc>
            </a:pPr>
            <a:endParaRPr lang="en-US"/>
          </a:p>
        </p:txBody>
      </p:sp>
      <p:sp>
        <p:nvSpPr>
          <p:cNvPr id="24" name="Line 25"/>
          <p:cNvSpPr>
            <a:spLocks noChangeShapeType="1"/>
          </p:cNvSpPr>
          <p:nvPr/>
        </p:nvSpPr>
        <p:spPr bwMode="auto">
          <a:xfrm flipH="1">
            <a:off x="3055937" y="4049426"/>
            <a:ext cx="152400" cy="381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a:lnSpc>
                <a:spcPct val="200000"/>
              </a:lnSpc>
            </a:pPr>
            <a:endParaRPr lang="en-US"/>
          </a:p>
        </p:txBody>
      </p:sp>
      <p:sp>
        <p:nvSpPr>
          <p:cNvPr id="25" name="Line 25"/>
          <p:cNvSpPr>
            <a:spLocks noChangeShapeType="1"/>
          </p:cNvSpPr>
          <p:nvPr/>
        </p:nvSpPr>
        <p:spPr bwMode="auto">
          <a:xfrm flipH="1">
            <a:off x="8510587" y="4035178"/>
            <a:ext cx="152400" cy="381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a:lnSpc>
                <a:spcPct val="200000"/>
              </a:lnSpc>
            </a:pPr>
            <a:endParaRPr lang="en-US"/>
          </a:p>
        </p:txBody>
      </p:sp>
      <p:sp>
        <p:nvSpPr>
          <p:cNvPr id="26" name="Line 25"/>
          <p:cNvSpPr>
            <a:spLocks noChangeShapeType="1"/>
          </p:cNvSpPr>
          <p:nvPr/>
        </p:nvSpPr>
        <p:spPr bwMode="auto">
          <a:xfrm flipH="1">
            <a:off x="8434387" y="4024066"/>
            <a:ext cx="152400" cy="381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a:lnSpc>
                <a:spcPct val="200000"/>
              </a:lnSpc>
            </a:pPr>
            <a:endParaRPr lang="en-US"/>
          </a:p>
        </p:txBody>
      </p:sp>
      <p:sp>
        <p:nvSpPr>
          <p:cNvPr id="27" name="Line 25"/>
          <p:cNvSpPr>
            <a:spLocks noChangeShapeType="1"/>
          </p:cNvSpPr>
          <p:nvPr/>
        </p:nvSpPr>
        <p:spPr bwMode="auto">
          <a:xfrm flipH="1">
            <a:off x="6681787" y="2968378"/>
            <a:ext cx="152400" cy="381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a:lnSpc>
                <a:spcPct val="200000"/>
              </a:lnSpc>
            </a:pPr>
            <a:endParaRPr lang="en-US"/>
          </a:p>
        </p:txBody>
      </p:sp>
      <p:sp>
        <p:nvSpPr>
          <p:cNvPr id="28" name="Line 25"/>
          <p:cNvSpPr>
            <a:spLocks noChangeShapeType="1"/>
          </p:cNvSpPr>
          <p:nvPr/>
        </p:nvSpPr>
        <p:spPr bwMode="auto">
          <a:xfrm flipH="1">
            <a:off x="2489200" y="2968378"/>
            <a:ext cx="152400" cy="381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a:lnSpc>
                <a:spcPct val="200000"/>
              </a:lnSpc>
            </a:pPr>
            <a:endParaRPr lang="en-US"/>
          </a:p>
        </p:txBody>
      </p:sp>
      <p:sp>
        <p:nvSpPr>
          <p:cNvPr id="29" name="Line 25"/>
          <p:cNvSpPr>
            <a:spLocks noChangeShapeType="1"/>
          </p:cNvSpPr>
          <p:nvPr/>
        </p:nvSpPr>
        <p:spPr bwMode="auto">
          <a:xfrm flipH="1">
            <a:off x="2565400" y="2968378"/>
            <a:ext cx="152400" cy="381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a:lnSpc>
                <a:spcPct val="200000"/>
              </a:lnSpc>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图片 2"/>
          <p:cNvPicPr>
            <a:picLocks noChangeAspect="1"/>
          </p:cNvPicPr>
          <p:nvPr/>
        </p:nvPicPr>
        <p:blipFill>
          <a:blip r:embed="rId3">
            <a:extLst>
              <a:ext uri="{28A0092B-C50C-407E-A947-70E740481C1C}">
                <a14:useLocalDpi xmlns:a14="http://schemas.microsoft.com/office/drawing/2010/main" val="0"/>
              </a:ext>
            </a:extLst>
          </a:blip>
          <a:srcRect l="65346" b="75446"/>
          <a:stretch>
            <a:fillRect/>
          </a:stretch>
        </p:blipFill>
        <p:spPr bwMode="auto">
          <a:xfrm>
            <a:off x="-1028700" y="228600"/>
            <a:ext cx="10096500"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图片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365" y="4845050"/>
            <a:ext cx="11445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图片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077" y="973150"/>
            <a:ext cx="57785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图片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5514" y="1155700"/>
            <a:ext cx="790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图片 4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5800" y="4989513"/>
            <a:ext cx="227488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图片 4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8139" y="4902212"/>
            <a:ext cx="22733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2" name="文本框 33"/>
          <p:cNvSpPr txBox="1">
            <a:spLocks noChangeArrowheads="1"/>
          </p:cNvSpPr>
          <p:nvPr/>
        </p:nvSpPr>
        <p:spPr bwMode="auto">
          <a:xfrm>
            <a:off x="1600202" y="2160599"/>
            <a:ext cx="56989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r>
              <a:rPr kumimoji="1" lang="en-US" altLang="zh-CN" sz="7200" b="1" i="0">
                <a:solidFill>
                  <a:srgbClr val="FF0000"/>
                </a:solidFill>
                <a:latin typeface="Times New Roman" pitchFamily="18" charset="0"/>
                <a:ea typeface="SimSun" pitchFamily="2" charset="-122"/>
                <a:cs typeface="Times New Roman" pitchFamily="18" charset="0"/>
              </a:rPr>
              <a:t>LUYỆN ĐỌC</a:t>
            </a:r>
            <a:endParaRPr kumimoji="1" lang="zh-CN" altLang="en-US" sz="7200" b="1" i="0">
              <a:solidFill>
                <a:srgbClr val="FF0000"/>
              </a:solidFill>
              <a:latin typeface="Times New Roman" pitchFamily="18" charset="0"/>
              <a:ea typeface="小单纯体"/>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1"/>
            <a:ext cx="7620000" cy="5509200"/>
          </a:xfrm>
          <a:prstGeom prst="rect">
            <a:avLst/>
          </a:prstGeom>
        </p:spPr>
        <p:txBody>
          <a:bodyPr>
            <a:spAutoFit/>
          </a:bodyPr>
          <a:lstStyle/>
          <a:p>
            <a:pPr algn="just" eaLnBrk="1" fontAlgn="auto" hangingPunct="1">
              <a:spcBef>
                <a:spcPts val="0"/>
              </a:spcBef>
              <a:spcAft>
                <a:spcPts val="0"/>
              </a:spcAft>
              <a:defRPr/>
            </a:pPr>
            <a:r>
              <a:rPr lang="en-US" sz="4400" b="1" i="0" kern="0" dirty="0">
                <a:solidFill>
                  <a:srgbClr val="FF0000"/>
                </a:solidFill>
                <a:latin typeface="Times New Roman" panose="02020603050405020304" pitchFamily="18" charset="0"/>
                <a:cs typeface="Times New Roman" panose="02020603050405020304" pitchFamily="18" charset="0"/>
              </a:rPr>
              <a:t>1.</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Có</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lần</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cô</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giáo</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ra</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cho</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chúng</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tôi</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một</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đề</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văn</a:t>
            </a:r>
            <a:r>
              <a:rPr lang="en-US" sz="4400" i="0" kern="0" dirty="0">
                <a:latin typeface="Times New Roman" panose="02020603050405020304" pitchFamily="18" charset="0"/>
                <a:cs typeface="Times New Roman" panose="02020603050405020304" pitchFamily="18" charset="0"/>
              </a:rPr>
              <a:t> ở </a:t>
            </a:r>
            <a:r>
              <a:rPr lang="en-US" sz="4400" i="0" kern="0" dirty="0" err="1">
                <a:latin typeface="Times New Roman" panose="02020603050405020304" pitchFamily="18" charset="0"/>
                <a:cs typeface="Times New Roman" panose="02020603050405020304" pitchFamily="18" charset="0"/>
              </a:rPr>
              <a:t>lớp</a:t>
            </a:r>
            <a:r>
              <a:rPr lang="en-US" sz="4400" i="0" kern="0" dirty="0">
                <a:latin typeface="Times New Roman" panose="02020603050405020304" pitchFamily="18" charset="0"/>
                <a:cs typeface="Times New Roman" panose="02020603050405020304" pitchFamily="18" charset="0"/>
              </a:rPr>
              <a:t>: “ </a:t>
            </a:r>
            <a:r>
              <a:rPr lang="en-US" sz="4400" i="0" kern="0" dirty="0" err="1">
                <a:latin typeface="Times New Roman" panose="02020603050405020304" pitchFamily="18" charset="0"/>
                <a:cs typeface="Times New Roman" panose="02020603050405020304" pitchFamily="18" charset="0"/>
              </a:rPr>
              <a:t>Em</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đã</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làm</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gì</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để</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giúp</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đỡ</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mẹ</a:t>
            </a:r>
            <a:r>
              <a:rPr lang="en-US" sz="4400" i="0" kern="0" dirty="0">
                <a:latin typeface="Times New Roman" panose="02020603050405020304" pitchFamily="18" charset="0"/>
                <a:cs typeface="Times New Roman" panose="02020603050405020304" pitchFamily="18" charset="0"/>
              </a:rPr>
              <a:t>?”</a:t>
            </a:r>
          </a:p>
          <a:p>
            <a:pPr algn="just" eaLnBrk="1" fontAlgn="auto" hangingPunct="1">
              <a:spcBef>
                <a:spcPts val="0"/>
              </a:spcBef>
              <a:spcAft>
                <a:spcPts val="0"/>
              </a:spcAft>
              <a:defRPr/>
            </a:pP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Tôi</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loay</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hoay</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mất</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một</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lúc</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rồi</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cầm</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bút</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và</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bắt</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đầu</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viết</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Em</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đã</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nhiều</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lần</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giúp</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đỡ</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mẹ</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Em</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quét</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nhà</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và</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rửa</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bát</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đĩa</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Đôi</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khi</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em</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giặt</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khăn</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mùi</a:t>
            </a:r>
            <a:r>
              <a:rPr lang="en-US" sz="4400" i="0" kern="0" dirty="0">
                <a:latin typeface="Times New Roman" panose="02020603050405020304" pitchFamily="18" charset="0"/>
                <a:cs typeface="Times New Roman" panose="02020603050405020304" pitchFamily="18" charset="0"/>
              </a:rPr>
              <a:t> </a:t>
            </a:r>
            <a:r>
              <a:rPr lang="en-US" sz="4400" i="0" kern="0" dirty="0" err="1">
                <a:latin typeface="Times New Roman" panose="02020603050405020304" pitchFamily="18" charset="0"/>
                <a:cs typeface="Times New Roman" panose="02020603050405020304" pitchFamily="18" charset="0"/>
              </a:rPr>
              <a:t>soa</a:t>
            </a:r>
            <a:r>
              <a:rPr lang="en-US" sz="4400" i="0" kern="0" dirty="0">
                <a:latin typeface="Times New Roman" panose="02020603050405020304" pitchFamily="18" charset="0"/>
                <a:cs typeface="Times New Roman" panose="02020603050405020304" pitchFamily="18" charset="0"/>
              </a:rPr>
              <a:t>.”</a:t>
            </a:r>
          </a:p>
        </p:txBody>
      </p:sp>
      <p:cxnSp>
        <p:nvCxnSpPr>
          <p:cNvPr id="6" name="Straight Connector 5"/>
          <p:cNvCxnSpPr/>
          <p:nvPr/>
        </p:nvCxnSpPr>
        <p:spPr>
          <a:xfrm>
            <a:off x="2514600" y="5943600"/>
            <a:ext cx="297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0&quot;/&gt;&lt;/object&gt;&lt;object type=&quot;3&quot; unique_id=&quot;10005&quot;&gt;&lt;property id=&quot;20148&quot; value=&quot;5&quot;/&gt;&lt;property id=&quot;20300&quot; value=&quot;Slide 2&quot;/&gt;&lt;property id=&quot;20307&quot; value=&quot;262&quot;/&gt;&lt;/object&gt;&lt;object type=&quot;3&quot; unique_id=&quot;10011&quot;&gt;&lt;property id=&quot;20148&quot; value=&quot;5&quot;/&gt;&lt;property id=&quot;20300&quot; value=&quot;Slide 14&quot;/&gt;&lt;property id=&quot;20307&quot; value=&quot;269&quot;/&gt;&lt;/object&gt;&lt;object type=&quot;3&quot; unique_id=&quot;10410&quot;&gt;&lt;property id=&quot;20148&quot; value=&quot;5&quot;/&gt;&lt;property id=&quot;20300&quot; value=&quot;Slide 15&quot;/&gt;&lt;property id=&quot;20307&quot; value=&quot;283&quot;/&gt;&lt;/object&gt;&lt;object type=&quot;3&quot; unique_id=&quot;10411&quot;&gt;&lt;property id=&quot;20148&quot; value=&quot;5&quot;/&gt;&lt;property id=&quot;20300&quot; value=&quot;Slide 8&quot;/&gt;&lt;property id=&quot;20307&quot; value=&quot;284&quot;/&gt;&lt;/object&gt;&lt;object type=&quot;3&quot; unique_id=&quot;10412&quot;&gt;&lt;property id=&quot;20148&quot; value=&quot;5&quot;/&gt;&lt;property id=&quot;20300&quot; value=&quot;Slide 9&quot;/&gt;&lt;property id=&quot;20307&quot; value=&quot;285&quot;/&gt;&lt;/object&gt;&lt;object type=&quot;3&quot; unique_id=&quot;11037&quot;&gt;&lt;property id=&quot;20148&quot; value=&quot;5&quot;/&gt;&lt;property id=&quot;20300&quot; value=&quot;Slide 4&quot;/&gt;&lt;property id=&quot;20307&quot; value=&quot;286&quot;/&gt;&lt;/object&gt;&lt;object type=&quot;3&quot; unique_id=&quot;11052&quot;&gt;&lt;property id=&quot;20148&quot; value=&quot;5&quot;/&gt;&lt;property id=&quot;20300&quot; value=&quot;Slide 3&quot;/&gt;&lt;property id=&quot;20307&quot; value=&quot;296&quot;/&gt;&lt;/object&gt;&lt;object type=&quot;3&quot; unique_id=&quot;11053&quot;&gt;&lt;property id=&quot;20148&quot; value=&quot;5&quot;/&gt;&lt;property id=&quot;20300&quot; value=&quot;Slide 5&quot;/&gt;&lt;property id=&quot;20307&quot; value=&quot;290&quot;/&gt;&lt;/object&gt;&lt;object type=&quot;3&quot; unique_id=&quot;11054&quot;&gt;&lt;property id=&quot;20148&quot; value=&quot;5&quot;/&gt;&lt;property id=&quot;20300&quot; value=&quot;Slide 6&quot;/&gt;&lt;property id=&quot;20307&quot; value=&quot;289&quot;/&gt;&lt;/object&gt;&lt;object type=&quot;3&quot; unique_id=&quot;11055&quot;&gt;&lt;property id=&quot;20148&quot; value=&quot;5&quot;/&gt;&lt;property id=&quot;20300&quot; value=&quot;Slide 7&quot;/&gt;&lt;property id=&quot;20307&quot; value=&quot;288&quot;/&gt;&lt;/object&gt;&lt;object type=&quot;3&quot; unique_id=&quot;11056&quot;&gt;&lt;property id=&quot;20148&quot; value=&quot;5&quot;/&gt;&lt;property id=&quot;20300&quot; value=&quot;Slide 10&quot;/&gt;&lt;property id=&quot;20307&quot; value=&quot;292&quot;/&gt;&lt;/object&gt;&lt;object type=&quot;3&quot; unique_id=&quot;11057&quot;&gt;&lt;property id=&quot;20148&quot; value=&quot;5&quot;/&gt;&lt;property id=&quot;20300&quot; value=&quot;Slide 11&quot;/&gt;&lt;property id=&quot;20307&quot; value=&quot;293&quot;/&gt;&lt;/object&gt;&lt;object type=&quot;3&quot; unique_id=&quot;11058&quot;&gt;&lt;property id=&quot;20148&quot; value=&quot;5&quot;/&gt;&lt;property id=&quot;20300&quot; value=&quot;Slide 12&quot;/&gt;&lt;property id=&quot;20307&quot; value=&quot;294&quot;/&gt;&lt;/object&gt;&lt;object type=&quot;3&quot; unique_id=&quot;11059&quot;&gt;&lt;property id=&quot;20148&quot; value=&quot;5&quot;/&gt;&lt;property id=&quot;20300&quot; value=&quot;Slide 13&quot;/&gt;&lt;property id=&quot;20307&quot; value=&quot;295&quot;/&gt;&lt;/object&gt;&lt;/object&gt;&lt;/object&gt;&lt;/database&gt;"/>
  <p:tag name="SECTOMILLISECCONVERTED" val="1"/>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8_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https://www.freeppt7.com">
  <a:themeElements>
    <a:clrScheme name="自定义 1093">
      <a:dk1>
        <a:sysClr val="windowText" lastClr="000000"/>
      </a:dk1>
      <a:lt1>
        <a:sysClr val="window" lastClr="FFFFFF"/>
      </a:lt1>
      <a:dk2>
        <a:srgbClr val="5A6378"/>
      </a:dk2>
      <a:lt2>
        <a:srgbClr val="D4D4D6"/>
      </a:lt2>
      <a:accent1>
        <a:srgbClr val="60B5CC"/>
      </a:accent1>
      <a:accent2>
        <a:srgbClr val="E66C7D"/>
      </a:accent2>
      <a:accent3>
        <a:srgbClr val="F0AD00"/>
      </a:accent3>
      <a:accent4>
        <a:srgbClr val="6BB76D"/>
      </a:accent4>
      <a:accent5>
        <a:srgbClr val="E88651"/>
      </a:accent5>
      <a:accent6>
        <a:srgbClr val="C64847"/>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6">
      <a:majorFont>
        <a:latin typeface="HLT Society"/>
        <a:ea typeface=""/>
        <a:cs typeface=""/>
      </a:majorFont>
      <a:minorFont>
        <a:latin typeface="HLT Societ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22060842</TotalTime>
  <Words>2169</Words>
  <Application>Microsoft Office PowerPoint</Application>
  <PresentationFormat>On-screen Show (4:3)</PresentationFormat>
  <Paragraphs>143</Paragraphs>
  <Slides>32</Slides>
  <Notes>4</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32</vt:i4>
      </vt:variant>
    </vt:vector>
  </HeadingPairs>
  <TitlesOfParts>
    <vt:vector size="52" baseType="lpstr">
      <vt:lpstr>等线</vt:lpstr>
      <vt:lpstr>Microsoft YaHei</vt:lpstr>
      <vt:lpstr>Microsoft YaHei</vt:lpstr>
      <vt:lpstr>Arial</vt:lpstr>
      <vt:lpstr>Calibri</vt:lpstr>
      <vt:lpstr>Calibri Light</vt:lpstr>
      <vt:lpstr>HLT Society</vt:lpstr>
      <vt:lpstr>Times New Roman</vt:lpstr>
      <vt:lpstr>UTM Cookies</vt:lpstr>
      <vt:lpstr>Wingdings</vt:lpstr>
      <vt:lpstr>Office Theme</vt:lpstr>
      <vt:lpstr>1_Office Theme</vt:lpstr>
      <vt:lpstr>4_Office Theme</vt:lpstr>
      <vt:lpstr>5_Office Theme</vt:lpstr>
      <vt:lpstr>2_Office Theme</vt:lpstr>
      <vt:lpstr>8_Office Theme</vt:lpstr>
      <vt:lpstr>9_Office Theme</vt:lpstr>
      <vt:lpstr>https://www.freeppt7.com</vt:lpstr>
      <vt:lpstr>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SURFACE</cp:lastModifiedBy>
  <cp:revision>741</cp:revision>
  <dcterms:created xsi:type="dcterms:W3CDTF">2012-08-07T09:07:41Z</dcterms:created>
  <dcterms:modified xsi:type="dcterms:W3CDTF">2024-10-14T12:30:54Z</dcterms:modified>
</cp:coreProperties>
</file>