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</p:sldMasterIdLst>
  <p:notesMasterIdLst>
    <p:notesMasterId r:id="rId18"/>
  </p:notesMasterIdLst>
  <p:sldIdLst>
    <p:sldId id="2635" r:id="rId3"/>
    <p:sldId id="2634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320" r:id="rId12"/>
    <p:sldId id="321" r:id="rId13"/>
    <p:sldId id="322" r:id="rId14"/>
    <p:sldId id="2632" r:id="rId15"/>
    <p:sldId id="280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1665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758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F2CFBA-FC25-4DC6-8E31-52FA502DF89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429209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7AE590-CDFF-43DD-A624-8D0EFDCAC33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429209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6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40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0.png"/><Relationship Id="rId18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80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0.png"/><Relationship Id="rId10" Type="http://schemas.openxmlformats.org/officeDocument/2006/relationships/image" Target="../media/image130.png"/><Relationship Id="rId19" Type="http://schemas.openxmlformats.org/officeDocument/2006/relationships/image" Target="../media/image21.gif"/><Relationship Id="rId4" Type="http://schemas.openxmlformats.org/officeDocument/2006/relationships/audio" Target="../media/media3.mp3"/><Relationship Id="rId9" Type="http://schemas.openxmlformats.org/officeDocument/2006/relationships/image" Target="../media/image120.png"/><Relationship Id="rId1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slide" Target="slide4.xml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20.gif"/><Relationship Id="rId3" Type="http://schemas.microsoft.com/office/2007/relationships/media" Target="../media/media3.mp3"/><Relationship Id="rId21" Type="http://schemas.openxmlformats.org/officeDocument/2006/relationships/image" Target="../media/image33.gif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850619" y="1428750"/>
            <a:ext cx="4935848" cy="15240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2190351" y="6032899"/>
            <a:ext cx="7811299" cy="825103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VIÊN: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 THỊ HƯƠNG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vi-VN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14704" y="1143000"/>
            <a:ext cx="3581616" cy="1999060"/>
            <a:chOff x="5225" y="9335"/>
            <a:chExt cx="2520" cy="1750"/>
          </a:xfrm>
        </p:grpSpPr>
        <p:sp>
          <p:nvSpPr>
            <p:cNvPr id="4107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eaLnBrk="1" hangingPunct="1"/>
              <a:endParaRPr lang="vi-VN" altLang="en-US" sz="2000" dirty="0">
                <a:latin typeface="VNI-Times" pitchFamily="2" charset="0"/>
              </a:endParaRPr>
            </a:p>
          </p:txBody>
        </p:sp>
        <p:pic>
          <p:nvPicPr>
            <p:cNvPr id="410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algn="r" eaLnBrk="1" hangingPunct="1"/>
              <a:r>
                <a:rPr lang="en-US" altLang="en-US" sz="800" b="1" dirty="0">
                  <a:cs typeface="Times New Roman" pitchFamily="18" charset="0"/>
                </a:rPr>
                <a:t> </a:t>
              </a:r>
              <a:endParaRPr lang="en-US" altLang="en-US" sz="4800" dirty="0">
                <a:cs typeface="Times New Roman" pitchFamily="18" charset="0"/>
              </a:endParaRP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altLang="en-US" sz="4800" dirty="0"/>
            </a:p>
          </p:txBody>
        </p:sp>
        <p:sp>
          <p:nvSpPr>
            <p:cNvPr id="41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/>
                  <a:cs typeface="Times New Roman"/>
                </a:rPr>
                <a:t>NĂM 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altLang="en-US" sz="4800" dirty="0"/>
            </a:p>
          </p:txBody>
        </p:sp>
      </p:grpSp>
      <p:sp>
        <p:nvSpPr>
          <p:cNvPr id="4102" name="WordArt 16"/>
          <p:cNvSpPr>
            <a:spLocks noChangeArrowheads="1" noChangeShapeType="1" noTextEdit="1"/>
          </p:cNvSpPr>
          <p:nvPr/>
        </p:nvSpPr>
        <p:spPr bwMode="auto">
          <a:xfrm>
            <a:off x="2667188" y="152400"/>
            <a:ext cx="7085937" cy="69294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HỌCTÂN VIÊN</a:t>
            </a:r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3" name="Picture 3" descr="WhitecornerFlow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57750"/>
            <a:ext cx="250427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4" descr="WhitecornerFlow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38970" y="4714876"/>
            <a:ext cx="2553031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" y="1"/>
            <a:ext cx="970319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24747" y="1"/>
            <a:ext cx="129375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478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16152-DC23-4258-91CD-968D97EE7593}"/>
              </a:ext>
            </a:extLst>
          </p:cNvPr>
          <p:cNvSpPr txBox="1"/>
          <p:nvPr/>
        </p:nvSpPr>
        <p:spPr>
          <a:xfrm>
            <a:off x="708836" y="1562986"/>
            <a:ext cx="20024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9378-368F-4680-8483-98956076AF23}"/>
              </a:ext>
            </a:extLst>
          </p:cNvPr>
          <p:cNvGrpSpPr/>
          <p:nvPr/>
        </p:nvGrpSpPr>
        <p:grpSpPr>
          <a:xfrm>
            <a:off x="9755096" y="296784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EC8DE9-102D-4320-9F60-F402F0B693E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3970453" y="1352611"/>
            <a:ext cx="2712109" cy="2636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C4153-E880-42E0-9078-D168F0F42AD9}"/>
              </a:ext>
            </a:extLst>
          </p:cNvPr>
          <p:cNvGrpSpPr/>
          <p:nvPr/>
        </p:nvGrpSpPr>
        <p:grpSpPr>
          <a:xfrm>
            <a:off x="686322" y="275058"/>
            <a:ext cx="622300" cy="622301"/>
            <a:chOff x="647700" y="304800"/>
            <a:chExt cx="622300" cy="6223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64C46D9-AA84-4584-9479-8828F4A777D8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6650CC-E132-430A-BB4E-9FAF8C7758C9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/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khoanh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khoanh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xà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lách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blipFill>
                <a:blip r:embed="rId3"/>
                <a:stretch>
                  <a:fillRect l="-2443" t="-1282" b="-8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0E3DD42-5C9E-41EE-9362-1E374957E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976" y="1644418"/>
            <a:ext cx="6312573" cy="51018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74F447-9695-44D7-ADF9-60B2D24FCFDD}"/>
              </a:ext>
            </a:extLst>
          </p:cNvPr>
          <p:cNvGrpSpPr/>
          <p:nvPr/>
        </p:nvGrpSpPr>
        <p:grpSpPr>
          <a:xfrm>
            <a:off x="426692" y="2423727"/>
            <a:ext cx="5760720" cy="3670006"/>
            <a:chOff x="426692" y="2423727"/>
            <a:chExt cx="5760720" cy="3670006"/>
          </a:xfrm>
        </p:grpSpPr>
        <p:pic>
          <p:nvPicPr>
            <p:cNvPr id="50" name="Picture 4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975C764-D966-48F7-B8B1-24C7FBB0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92" y="3076213"/>
              <a:ext cx="5760720" cy="301752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147AA99-C940-4EE8-B03D-DFCACCF9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630" y="2423727"/>
              <a:ext cx="4782409" cy="1005273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53BFC8-0A49-4D7F-8CC5-624945F077DE}"/>
              </a:ext>
            </a:extLst>
          </p:cNvPr>
          <p:cNvCxnSpPr>
            <a:cxnSpLocks/>
          </p:cNvCxnSpPr>
          <p:nvPr/>
        </p:nvCxnSpPr>
        <p:spPr>
          <a:xfrm flipV="1">
            <a:off x="4359349" y="870875"/>
            <a:ext cx="5741581" cy="264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C90B96D-3301-4265-B7F5-A7E82381D90E}"/>
              </a:ext>
            </a:extLst>
          </p:cNvPr>
          <p:cNvSpPr/>
          <p:nvPr/>
        </p:nvSpPr>
        <p:spPr>
          <a:xfrm>
            <a:off x="9184759" y="1794718"/>
            <a:ext cx="3007241" cy="2277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DF652A-0C2A-416D-93C5-55D0425C24BE}"/>
              </a:ext>
            </a:extLst>
          </p:cNvPr>
          <p:cNvCxnSpPr>
            <a:cxnSpLocks/>
          </p:cNvCxnSpPr>
          <p:nvPr/>
        </p:nvCxnSpPr>
        <p:spPr>
          <a:xfrm>
            <a:off x="3716080" y="1641687"/>
            <a:ext cx="5741581" cy="2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8D271A54-82F9-4B2F-B099-7B530303D05E}"/>
              </a:ext>
            </a:extLst>
          </p:cNvPr>
          <p:cNvSpPr/>
          <p:nvPr/>
        </p:nvSpPr>
        <p:spPr>
          <a:xfrm>
            <a:off x="5429606" y="4389947"/>
            <a:ext cx="3007241" cy="2277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/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Mẫu: Chia 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blipFill>
                <a:blip r:embed="rId3"/>
                <a:stretch>
                  <a:fillRect l="-3717" t="-101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1" y="2007476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3878D-5FEF-45CD-853D-2DDA0A6DE55C}"/>
              </a:ext>
            </a:extLst>
          </p:cNvPr>
          <p:cNvGrpSpPr/>
          <p:nvPr/>
        </p:nvGrpSpPr>
        <p:grpSpPr>
          <a:xfrm>
            <a:off x="1031358" y="4379305"/>
            <a:ext cx="6725730" cy="1203791"/>
            <a:chOff x="1031358" y="4379305"/>
            <a:chExt cx="6725730" cy="1203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?  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blipFill>
                  <a:blip r:embed="rId5"/>
                  <a:stretch>
                    <a:fillRect l="-3626" t="-10101" r="-3717" b="-10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5044966" y="49812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B36AE-D4A6-4AB1-BD5B-57267EF9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88" y="4049813"/>
            <a:ext cx="2871926" cy="192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/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: 3 = 4 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blipFill>
                <a:blip r:embed="rId7"/>
                <a:stretch>
                  <a:fillRect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5044966" y="4994690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2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67E5F8-311E-4739-ABE2-EFF4BCF3B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0"/>
            <a:ext cx="1767840" cy="176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6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13</a:t>
            </a:r>
          </a:p>
        </p:txBody>
      </p:sp>
      <p:sp>
        <p:nvSpPr>
          <p:cNvPr id="7" name="Oval 6"/>
          <p:cNvSpPr/>
          <p:nvPr/>
        </p:nvSpPr>
        <p:spPr>
          <a:xfrm>
            <a:off x="6845792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11</a:t>
            </a:r>
          </a:p>
        </p:txBody>
      </p:sp>
      <p:sp>
        <p:nvSpPr>
          <p:cNvPr id="8" name="Oval 7"/>
          <p:cNvSpPr/>
          <p:nvPr/>
        </p:nvSpPr>
        <p:spPr>
          <a:xfrm>
            <a:off x="2418541" y="478819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12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18541" y="479045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90452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2418541" y="478091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17</a:t>
            </a:r>
          </a:p>
        </p:txBody>
      </p:sp>
      <p:sp>
        <p:nvSpPr>
          <p:cNvPr id="10" name="Oval 9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6805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68059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18541" y="25368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3687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65951" y="483306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51" y="4833061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9052F-2CAB-497D-B0E3-7DF946B78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990" y="2197501"/>
            <a:ext cx="909602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318</Words>
  <Application>Microsoft Office PowerPoint</Application>
  <PresentationFormat>Widescreen</PresentationFormat>
  <Paragraphs>84</Paragraphs>
  <Slides>15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Times New Roman</vt:lpstr>
      <vt:lpstr>UTM Cookies</vt:lpstr>
      <vt:lpstr>VNI-Times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20</cp:revision>
  <dcterms:created xsi:type="dcterms:W3CDTF">2022-07-01T10:56:17Z</dcterms:created>
  <dcterms:modified xsi:type="dcterms:W3CDTF">2024-10-16T13:44:24Z</dcterms:modified>
</cp:coreProperties>
</file>