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6" r:id="rId2"/>
    <p:sldMasterId id="2147483712" r:id="rId3"/>
  </p:sldMasterIdLst>
  <p:notesMasterIdLst>
    <p:notesMasterId r:id="rId14"/>
  </p:notesMasterIdLst>
  <p:sldIdLst>
    <p:sldId id="296" r:id="rId4"/>
    <p:sldId id="297" r:id="rId5"/>
    <p:sldId id="283" r:id="rId6"/>
    <p:sldId id="281" r:id="rId7"/>
    <p:sldId id="262" r:id="rId8"/>
    <p:sldId id="269" r:id="rId9"/>
    <p:sldId id="273" r:id="rId10"/>
    <p:sldId id="287" r:id="rId11"/>
    <p:sldId id="279" r:id="rId12"/>
    <p:sldId id="29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3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D1AC6-3655-4F92-A59A-5E22B132BBF1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0F5E6-E9B8-474D-8FC6-5213861FA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64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0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3553">
            <a:extLst>
              <a:ext uri="{FF2B5EF4-FFF2-40B4-BE49-F238E27FC236}">
                <a16:creationId xmlns:a16="http://schemas.microsoft.com/office/drawing/2014/main" id="{F658B272-0DCC-475D-8804-B043AD046D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文本占位符 23554">
            <a:extLst>
              <a:ext uri="{FF2B5EF4-FFF2-40B4-BE49-F238E27FC236}">
                <a16:creationId xmlns:a16="http://schemas.microsoft.com/office/drawing/2014/main" id="{B3635AF5-0AD5-4B42-A2E5-C7469FE98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1508" name="灯片编号占位符 1">
            <a:extLst>
              <a:ext uri="{FF2B5EF4-FFF2-40B4-BE49-F238E27FC236}">
                <a16:creationId xmlns:a16="http://schemas.microsoft.com/office/drawing/2014/main" id="{0094E294-323E-447E-B4B2-B684909FED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C91099-5E20-410A-BF1D-CEBB0D6D0D5E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132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5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66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34617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55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0540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61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8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077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931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497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3411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511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336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1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644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C6B01AD9-4B74-46A7-B55B-CFBDCFBF31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9988DCD0-87C5-44FF-AA2C-05A62C8D8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AB65F732-E496-4C78-95F4-343390E8846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BAB9E54-A1DB-4E06-B5FD-7D34B874F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459DA6E-E690-462F-9218-E2CE6ADD6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FD28DC5A-D846-4927-818D-5B10FF3A438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303"/>
      </p:ext>
    </p:extLst>
  </p:cSld>
  <p:clrMapOvr>
    <a:masterClrMapping/>
  </p:clrMapOvr>
  <p:transition spd="slow" advClick="0" advTm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2D610217-551D-4E94-8385-27A51E25A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F52FA7B9-03A9-4129-A42A-B2FB7673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8C3D09-AF63-4F36-8EBF-05ED115CE63E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2024/10/14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ECABF221-D3A8-4029-A63C-FDBFEAD29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BE2F1223-A628-450E-9B2B-A02D4C36F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896F19-B4CE-41E8-9353-134C145463E3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668497"/>
      </p:ext>
    </p:extLst>
  </p:cSld>
  <p:clrMapOvr>
    <a:masterClrMapping/>
  </p:clrMapOvr>
  <p:transition spd="slow" advClick="0" advTm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978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F0822E84-3DB2-41B5-AF49-A7956C99D0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05D2EEC2-05C2-422D-951D-FD1ACE4532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6318B58E-4475-48D4-9317-596D216D59A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631197E-1735-4DE5-B8D5-9A89669A4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D7BC4BA-EDF9-4E31-9A9D-A6DDD8E19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4BF3BA64-FC60-4D5F-ADBC-FF0A81A91760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54488"/>
      </p:ext>
    </p:extLst>
  </p:cSld>
  <p:clrMapOvr>
    <a:masterClrMapping/>
  </p:clrMapOvr>
  <p:transition spd="slow" advClick="0" advTm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4236A47F-D2E5-4177-9A8B-74D75D4532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1558563-4A96-447E-A370-3A47D0B66A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014DE15-5262-4CEE-8AB7-D3E7F612F771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2024/10/14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28D7DAB4-24A3-4400-818C-30141E771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E878374-D591-4E85-8CD5-1A7C93748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F66CCE6-F19A-406C-82F2-F6F5E2F99EA7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02477"/>
      </p:ext>
    </p:extLst>
  </p:cSld>
  <p:clrMapOvr>
    <a:masterClrMapping/>
  </p:clrMapOvr>
  <p:transition spd="slow" advClick="0" advTm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E310C04-061C-40E5-AEAF-9E82E4E654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E365A2A5-AE9F-4956-8156-778B0D178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AAF7854-F856-4677-8B31-9F3DB213AE6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2024/10/14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BCB34B56-2CA1-49FB-8126-DE949730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7E405EC4-81E7-4BDE-B74B-EF043BBDD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6336206-9A25-48C0-8E8D-FF1016D24664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636450"/>
      </p:ext>
    </p:extLst>
  </p:cSld>
  <p:clrMapOvr>
    <a:masterClrMapping/>
  </p:clrMapOvr>
  <p:transition spd="slow"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94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799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003A3E02-2662-4CAD-B7B3-4BF8328318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26431CD9-FD84-4182-9B37-80914E2AA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56D0602B-EFB0-484C-BEFA-9E1703C45F1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6ADCF69-6F96-43FA-AAA1-4E20C20A3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1CF6DEC6-1709-4B00-9FD0-8FD0B6A8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00271E1F-D6C7-4EA9-AED0-16266ACC467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526371"/>
      </p:ext>
    </p:extLst>
  </p:cSld>
  <p:clrMapOvr>
    <a:masterClrMapping/>
  </p:clrMapOvr>
  <p:transition spd="slow" advClick="0" advTm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271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804B3A1D-9758-4CAC-A6DF-EB9E64BE7A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9A795CA-7DFC-4AE4-B842-7A96DFD0DB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E7DB3333-4809-40E5-AC7B-DD71C125031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2024/10/14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F8066C09-2ABB-4648-A215-C9FF7BA54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ct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6408A72-7926-4C90-B52D-FA7109B6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lvl="0" indent="0" algn="r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200" b="0" i="0" u="none" kern="1200" baseline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278663" lvl="1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557327" lvl="2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835990" lvl="3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114654" lvl="4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1393317" lvl="5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1671980" lvl="6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950644" lvl="7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2229307" lvl="8" indent="0" algn="l" defTabSz="557327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defRPr/>
            </a:pPr>
            <a:fld id="{CEB19A0F-BA55-4666-8587-3768BC067A6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1069"/>
      </p:ext>
    </p:extLst>
  </p:cSld>
  <p:clrMapOvr>
    <a:masterClrMapping/>
  </p:clrMapOvr>
  <p:transition spd="slow" advClick="0" advTm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 lIns="55733" tIns="27866" rIns="55733" bIns="27866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lIns="55733" tIns="27866" rIns="55733" bIns="27866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06186128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id="{6483943D-C8DA-4DB9-AEB6-6413E8A32F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167" y="-182563"/>
            <a:ext cx="13201651" cy="763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日期占位符 1">
            <a:extLst>
              <a:ext uri="{FF2B5EF4-FFF2-40B4-BE49-F238E27FC236}">
                <a16:creationId xmlns:a16="http://schemas.microsoft.com/office/drawing/2014/main" id="{8B27E7A7-E689-4A26-AF6D-4E555FF3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F9712B9-4B32-4D3F-BCEB-FB72F9928040}" type="datetimeFigureOut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2024/10/14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D9079393-B854-4F0F-A5B3-82638EBCA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172201"/>
            <a:ext cx="4470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9C9BDB-BA1D-4158-89FC-596505905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AD1AB1-E43F-49F2-95C7-75B3344299E0}" type="slidenum">
              <a:rPr lang="zh-CN" altLang="en-US" smtClean="0">
                <a:solidFill>
                  <a:prstClr val="black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18387"/>
      </p:ext>
    </p:extLst>
  </p:cSld>
  <p:clrMapOvr>
    <a:masterClrMapping/>
  </p:clrMapOvr>
  <p:transition spd="slow" advClick="0" advTm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>
            <a:extLst>
              <a:ext uri="{FF2B5EF4-FFF2-40B4-BE49-F238E27FC236}">
                <a16:creationId xmlns:a16="http://schemas.microsoft.com/office/drawing/2014/main" id="{49C9A6CA-EAF8-4539-B2A0-1277DC005B8C}"/>
              </a:ext>
            </a:extLst>
          </p:cNvPr>
          <p:cNvGrpSpPr>
            <a:grpSpLocks/>
          </p:cNvGrpSpPr>
          <p:nvPr userDrawn="1"/>
        </p:nvGrpSpPr>
        <p:grpSpPr bwMode="auto">
          <a:xfrm rot="10800000" flipV="1">
            <a:off x="8500532" y="5759451"/>
            <a:ext cx="3691467" cy="779463"/>
            <a:chOff x="1566" y="164"/>
            <a:chExt cx="1455" cy="425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" name="Freeform 8">
              <a:extLst>
                <a:ext uri="{FF2B5EF4-FFF2-40B4-BE49-F238E27FC236}">
                  <a16:creationId xmlns:a16="http://schemas.microsoft.com/office/drawing/2014/main" id="{88F23A3B-4DDE-D58E-5066-C093DA4E28B5}"/>
                </a:ext>
              </a:extLst>
            </p:cNvPr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998B86AF-C1D2-DA1F-BD50-40F201DE9C40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366E5D0-13CA-33B9-1F6E-FFE8F2E9CB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Freeform 11">
              <a:extLst>
                <a:ext uri="{FF2B5EF4-FFF2-40B4-BE49-F238E27FC236}">
                  <a16:creationId xmlns:a16="http://schemas.microsoft.com/office/drawing/2014/main" id="{A3E16D08-9B7A-914C-75F0-667A70B50A61}"/>
                </a:ext>
              </a:extLst>
            </p:cNvPr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F3BDDFF7-CDC6-6194-86BF-0B09E06957A9}"/>
                </a:ext>
              </a:extLst>
            </p:cNvPr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8D62E8D8-514D-30AA-FA29-F1E1122A5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FD8D5985-22BF-76E7-4DF7-4B49155DB96B}"/>
                </a:ext>
              </a:extLst>
            </p:cNvPr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BE786C00-4F11-F449-0A00-A545071BF392}"/>
                </a:ext>
              </a:extLst>
            </p:cNvPr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Freeform 16">
              <a:extLst>
                <a:ext uri="{FF2B5EF4-FFF2-40B4-BE49-F238E27FC236}">
                  <a16:creationId xmlns:a16="http://schemas.microsoft.com/office/drawing/2014/main" id="{2B50E0BF-86E8-0939-7D43-4267FB9307F7}"/>
                </a:ext>
              </a:extLst>
            </p:cNvPr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105488AF-04FB-FA5D-B4E5-E41835C529ED}"/>
                </a:ext>
              </a:extLst>
            </p:cNvPr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Freeform 18">
              <a:extLst>
                <a:ext uri="{FF2B5EF4-FFF2-40B4-BE49-F238E27FC236}">
                  <a16:creationId xmlns:a16="http://schemas.microsoft.com/office/drawing/2014/main" id="{E237DD26-0C87-53DF-0B52-792DFDFC8D35}"/>
                </a:ext>
              </a:extLst>
            </p:cNvPr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Freeform 19">
              <a:extLst>
                <a:ext uri="{FF2B5EF4-FFF2-40B4-BE49-F238E27FC236}">
                  <a16:creationId xmlns:a16="http://schemas.microsoft.com/office/drawing/2014/main" id="{4DB30708-4D2E-FAF8-9384-DC73FF9D7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Freeform 20">
              <a:extLst>
                <a:ext uri="{FF2B5EF4-FFF2-40B4-BE49-F238E27FC236}">
                  <a16:creationId xmlns:a16="http://schemas.microsoft.com/office/drawing/2014/main" id="{C17B4BC0-B6D8-803D-2279-59F5AAE176A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Freeform 21">
              <a:extLst>
                <a:ext uri="{FF2B5EF4-FFF2-40B4-BE49-F238E27FC236}">
                  <a16:creationId xmlns:a16="http://schemas.microsoft.com/office/drawing/2014/main" id="{978EF2CE-B119-2EA1-9483-DEF4FEE54ACE}"/>
                </a:ext>
              </a:extLst>
            </p:cNvPr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22">
              <a:extLst>
                <a:ext uri="{FF2B5EF4-FFF2-40B4-BE49-F238E27FC236}">
                  <a16:creationId xmlns:a16="http://schemas.microsoft.com/office/drawing/2014/main" id="{D06615D3-2D36-2934-6234-A8E97CA43996}"/>
                </a:ext>
              </a:extLst>
            </p:cNvPr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23">
              <a:extLst>
                <a:ext uri="{FF2B5EF4-FFF2-40B4-BE49-F238E27FC236}">
                  <a16:creationId xmlns:a16="http://schemas.microsoft.com/office/drawing/2014/main" id="{6FF74CB2-1C1D-55F3-9D8F-74A409D7990D}"/>
                </a:ext>
              </a:extLst>
            </p:cNvPr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grpFill/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75">
            <a:extLst>
              <a:ext uri="{FF2B5EF4-FFF2-40B4-BE49-F238E27FC236}">
                <a16:creationId xmlns:a16="http://schemas.microsoft.com/office/drawing/2014/main" id="{57A10A2A-B5E0-0D57-E441-10AE3D68B57A}"/>
              </a:ext>
            </a:extLst>
          </p:cNvPr>
          <p:cNvGrpSpPr>
            <a:grpSpLocks/>
          </p:cNvGrpSpPr>
          <p:nvPr userDrawn="1"/>
        </p:nvGrpSpPr>
        <p:grpSpPr bwMode="auto">
          <a:xfrm flipH="1">
            <a:off x="-1" y="6356350"/>
            <a:ext cx="12191999" cy="501650"/>
            <a:chOff x="71" y="3751"/>
            <a:chExt cx="5626" cy="398"/>
          </a:xfrm>
          <a:solidFill>
            <a:srgbClr val="006600"/>
          </a:solidFill>
        </p:grpSpPr>
        <p:sp>
          <p:nvSpPr>
            <p:cNvPr id="21" name="Freeform 24">
              <a:extLst>
                <a:ext uri="{FF2B5EF4-FFF2-40B4-BE49-F238E27FC236}">
                  <a16:creationId xmlns:a16="http://schemas.microsoft.com/office/drawing/2014/main" id="{DD238FAC-373E-DFFD-4A59-5EB7196B12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4D81A063-24D8-A120-8672-8DDE01EE2FF4}"/>
                </a:ext>
              </a:extLst>
            </p:cNvPr>
            <p:cNvSpPr>
              <a:spLocks/>
            </p:cNvSpPr>
            <p:nvPr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 9">
            <a:extLst>
              <a:ext uri="{FF2B5EF4-FFF2-40B4-BE49-F238E27FC236}">
                <a16:creationId xmlns:a16="http://schemas.microsoft.com/office/drawing/2014/main" id="{68965E6E-32A4-ABC5-A1AA-2A6A7460DFB9}"/>
              </a:ext>
            </a:extLst>
          </p:cNvPr>
          <p:cNvSpPr>
            <a:spLocks noChangeArrowheads="1"/>
          </p:cNvSpPr>
          <p:nvPr userDrawn="1"/>
        </p:nvSpPr>
        <p:spPr bwMode="ltGray">
          <a:xfrm flipV="1">
            <a:off x="0" y="0"/>
            <a:ext cx="12192000" cy="110648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30311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24" name="Date Placeholder 2">
            <a:extLst>
              <a:ext uri="{FF2B5EF4-FFF2-40B4-BE49-F238E27FC236}">
                <a16:creationId xmlns:a16="http://schemas.microsoft.com/office/drawing/2014/main" id="{C673471B-0B06-03B1-1C33-898F1557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1" y="6483351"/>
            <a:ext cx="121539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  <a:latin typeface="VNF-Caviar Dreams" pitchFamily="2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white"/>
                </a:solidFill>
                <a:cs typeface="Arial" panose="020B0604020202020204" pitchFamily="34" charset="0"/>
              </a:rPr>
              <a:t>Lê Thị Thúy                                                                                                                                    Trường Tiểu học Đặng Lễ</a:t>
            </a:r>
            <a:endParaRPr lang="vi-VN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729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19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8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409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8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35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5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89E7A-2F52-4D35-B885-FEDA43B3303E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67F77-44BD-4C61-9E91-F2975011E2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0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0D2EE730-A166-4D2A-9A40-60A801E0EA44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10/14/2024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C962D6D-2C11-4E2D-AF64-0DF13B5D6784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21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7507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anose="02040502050405020303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anose="02040502050405020303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wm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6895681" y="1428750"/>
            <a:ext cx="3890785" cy="1524000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TỰ NHIÊN VÀ XÃ HỘI</a:t>
            </a:r>
          </a:p>
          <a:p>
            <a:pPr algn="ctr"/>
            <a:r>
              <a:rPr lang="vi-VN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vi-VN" sz="3600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3.</a:t>
            </a:r>
            <a:endParaRPr lang="vi-VN" sz="3600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380961" y="3357563"/>
            <a:ext cx="7783325" cy="1556147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454"/>
              </a:avLst>
            </a:prstTxWarp>
          </a:bodyPr>
          <a:lstStyle/>
          <a:p>
            <a:pPr algn="ctr"/>
            <a:r>
              <a:rPr lang="vi-VN" sz="3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HOẠT ĐỘNG </a:t>
            </a:r>
          </a:p>
          <a:p>
            <a:pPr algn="ctr"/>
            <a:r>
              <a:rPr lang="vi-VN" sz="38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KẾT NỐI CỘNG ĐỒNG.</a:t>
            </a:r>
            <a:endParaRPr lang="vi-VN" sz="3800" b="1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4100" name="WordArt 4"/>
          <p:cNvSpPr>
            <a:spLocks noChangeArrowheads="1" noChangeShapeType="1" noTextEdit="1"/>
          </p:cNvSpPr>
          <p:nvPr/>
        </p:nvSpPr>
        <p:spPr bwMode="auto">
          <a:xfrm>
            <a:off x="2190351" y="6032899"/>
            <a:ext cx="7811299" cy="825103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GIÁO </a:t>
            </a:r>
            <a:r>
              <a:rPr lang="vi-VN" sz="3600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VIÊN:ĐẶNG SĨ TRUNG.</a:t>
            </a:r>
            <a:endParaRPr lang="vi-VN" sz="3600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714704" y="1143000"/>
            <a:ext cx="3581616" cy="1999060"/>
            <a:chOff x="5225" y="9335"/>
            <a:chExt cx="2520" cy="1750"/>
          </a:xfrm>
        </p:grpSpPr>
        <p:sp>
          <p:nvSpPr>
            <p:cNvPr id="4107" name="AutoShape 27" descr="2"/>
            <p:cNvSpPr>
              <a:spLocks noChangeArrowheads="1"/>
            </p:cNvSpPr>
            <p:nvPr/>
          </p:nvSpPr>
          <p:spPr bwMode="auto">
            <a:xfrm>
              <a:off x="5225" y="10187"/>
              <a:ext cx="2520" cy="898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 lIns="91435" tIns="45718" rIns="91435" bIns="45718"/>
            <a:lstStyle/>
            <a:p>
              <a:pPr eaLnBrk="1" hangingPunct="1"/>
              <a:endParaRPr lang="vi-VN" altLang="en-US" sz="2000" dirty="0">
                <a:latin typeface="VNI-Times" pitchFamily="2" charset="0"/>
              </a:endParaRPr>
            </a:p>
          </p:txBody>
        </p:sp>
        <p:pic>
          <p:nvPicPr>
            <p:cNvPr id="410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algn="r" eaLnBrk="1" hangingPunct="1"/>
              <a:r>
                <a:rPr lang="en-US" altLang="en-US" sz="800" b="1" dirty="0">
                  <a:cs typeface="Times New Roman" pitchFamily="18" charset="0"/>
                </a:rPr>
                <a:t> </a:t>
              </a:r>
              <a:endParaRPr lang="en-US" altLang="en-US" sz="4800" dirty="0">
                <a:cs typeface="Times New Roman" pitchFamily="18" charset="0"/>
              </a:endParaRPr>
            </a:p>
          </p:txBody>
        </p:sp>
        <p:sp>
          <p:nvSpPr>
            <p:cNvPr id="41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  <p:sp>
          <p:nvSpPr>
            <p:cNvPr id="41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vi-VN" b="1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Times New Roman"/>
                  <a:cs typeface="Times New Roman"/>
                </a:rPr>
                <a:t>NĂM </a:t>
              </a: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35" tIns="45718" rIns="91435" bIns="45718"/>
            <a:lstStyle/>
            <a:p>
              <a:pPr eaLnBrk="1" hangingPunct="1"/>
              <a:endParaRPr lang="vi-VN" altLang="en-US" sz="4800" dirty="0"/>
            </a:p>
          </p:txBody>
        </p:sp>
      </p:grpSp>
      <p:sp>
        <p:nvSpPr>
          <p:cNvPr id="4102" name="WordArt 16"/>
          <p:cNvSpPr>
            <a:spLocks noChangeArrowheads="1" noChangeShapeType="1" noTextEdit="1"/>
          </p:cNvSpPr>
          <p:nvPr/>
        </p:nvSpPr>
        <p:spPr bwMode="auto">
          <a:xfrm>
            <a:off x="2667188" y="152400"/>
            <a:ext cx="7085937" cy="692944"/>
          </a:xfrm>
          <a:prstGeom prst="rect">
            <a:avLst/>
          </a:prstGeom>
        </p:spPr>
        <p:txBody>
          <a:bodyPr wrap="none" lIns="57552" tIns="28776" rIns="57552" bIns="2877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HỌCTÂN VIÊN</a:t>
            </a:r>
            <a:endParaRPr lang="vi-VN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103" name="Picture 3" descr="WhitecornerFlow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857750"/>
            <a:ext cx="250427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4" descr="WhitecornerFlow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638970" y="4714876"/>
            <a:ext cx="2553031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1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" y="1"/>
            <a:ext cx="970319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2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624747" y="1"/>
            <a:ext cx="1293757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8826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>
            <a:extLst>
              <a:ext uri="{FF2B5EF4-FFF2-40B4-BE49-F238E27FC236}">
                <a16:creationId xmlns:a16="http://schemas.microsoft.com/office/drawing/2014/main" id="{8226B488-E459-454E-B5DC-5C0ED3C5B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301625"/>
            <a:ext cx="12028227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文本框 8197">
            <a:extLst>
              <a:ext uri="{FF2B5EF4-FFF2-40B4-BE49-F238E27FC236}">
                <a16:creationId xmlns:a16="http://schemas.microsoft.com/office/drawing/2014/main" id="{FC275800-242A-4046-BB7D-0FD38E496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338" y="2429338"/>
            <a:ext cx="5838769" cy="208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5733" tIns="27866" rIns="55733" bIns="27866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6600" b="1" dirty="0">
                <a:solidFill>
                  <a:srgbClr val="00B0F0"/>
                </a:solidFill>
                <a:cs typeface="Times New Roman" panose="02020603050405020304" pitchFamily="18" charset="0"/>
              </a:rPr>
              <a:t>CHÀO </a:t>
            </a:r>
            <a:r>
              <a:rPr lang="en-US" altLang="zh-CN" sz="6600" b="1" dirty="0" smtClean="0">
                <a:solidFill>
                  <a:srgbClr val="00B0F0"/>
                </a:solidFill>
                <a:cs typeface="Times New Roman" panose="02020603050405020304" pitchFamily="18" charset="0"/>
              </a:rPr>
              <a:t>CÁC EM!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14124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1417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" y="1214422"/>
            <a:ext cx="5161951" cy="1052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 defTabSz="456622" eaLnBrk="1" hangingPunct="1">
              <a:lnSpc>
                <a:spcPct val="130000"/>
              </a:lnSpc>
            </a:pPr>
            <a:r>
              <a:rPr lang="en-US" altLang="en-US" sz="4800" b="1" dirty="0">
                <a:solidFill>
                  <a:srgbClr val="1D83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99089" flipH="1">
            <a:off x="2803934" y="1996679"/>
            <a:ext cx="663645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974070" y="3984230"/>
            <a:ext cx="1732541" cy="1824831"/>
            <a:chOff x="11279221" y="5740054"/>
            <a:chExt cx="2599189" cy="2738049"/>
          </a:xfrm>
        </p:grpSpPr>
        <p:pic>
          <p:nvPicPr>
            <p:cNvPr id="5133" name="Picture 1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977126">
              <a:off x="11279221" y="6211935"/>
              <a:ext cx="2599189" cy="2266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5"/>
            <p:cNvSpPr txBox="1"/>
            <p:nvPr/>
          </p:nvSpPr>
          <p:spPr>
            <a:xfrm rot="1078377">
              <a:off x="12520837" y="5740054"/>
              <a:ext cx="1175611" cy="2155068"/>
            </a:xfrm>
            <a:prstGeom prst="rect">
              <a:avLst/>
            </a:prstGeom>
          </p:spPr>
          <p:txBody>
            <a:bodyPr lIns="0" tIns="0" rIns="0" bIns="0">
              <a:spAutoFit/>
            </a:bodyPr>
            <a:lstStyle/>
            <a:p>
              <a:pPr algn="ctr" defTabSz="609509">
                <a:lnSpc>
                  <a:spcPts val="11199"/>
                </a:lnSpc>
                <a:defRPr/>
              </a:pPr>
              <a:r>
                <a:rPr lang="en-US" sz="8000" spc="744" dirty="0">
                  <a:solidFill>
                    <a:srgbClr val="403D3C"/>
                  </a:solidFill>
                  <a:latin typeface="Josefin Sans Bold"/>
                  <a:cs typeface="Arial" charset="0"/>
                </a:rPr>
                <a:t>?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2593075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795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ẠN ƠI HÃY CHO Đ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385" y="491790"/>
            <a:ext cx="10586992" cy="595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8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6" y="1411690"/>
            <a:ext cx="4192676" cy="25238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" y="1433015"/>
            <a:ext cx="5705014" cy="542498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05016" y="1433015"/>
            <a:ext cx="6486984" cy="542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5882"/>
            <a:ext cx="6277970" cy="5042118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0" y="1215887"/>
            <a:ext cx="27977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28096" y="1862218"/>
            <a:ext cx="5763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77970" y="3302758"/>
            <a:ext cx="591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7970" y="4572000"/>
            <a:ext cx="59140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278"/>
            <a:ext cx="12192000" cy="46494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50675" y="2901132"/>
            <a:ext cx="594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0675" y="3812961"/>
            <a:ext cx="594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Ý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50675" y="4870298"/>
            <a:ext cx="59413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1215887"/>
            <a:ext cx="27977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84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45" y="2756848"/>
            <a:ext cx="6100548" cy="4142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193" y="2333768"/>
            <a:ext cx="5873807" cy="45515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67208"/>
            <a:ext cx="4612943" cy="18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1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708" y="2115402"/>
            <a:ext cx="12191999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 số hoạt động kết nối với xã hội của trường em: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Ngày chủ nhật xanh: vệ sinh trường học, đường làng ngõ xóm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Giúp đỡ người khó khăn, già neo đơn, người vô gia cư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Quyên góp ủng hộ vũng lũ lụt khó khăn, người bị chất độc da cam,….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Tổ chức cuộc thi thời trang về tái chế. Sáng tạo ra những bộ đồ mới từ việc tái chế rác thải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Tổ chức đi thăm, giúp đỡ các gia đình thương binh liệt sĩ, người có công với cách mạng.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khiếm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ác buổi tuyên truyền để góp phần nâng cao ý thức bảo vệ môi trường,…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6" y="861774"/>
            <a:ext cx="2856178" cy="125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3767"/>
            <a:ext cx="12192000" cy="45242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9411"/>
            <a:ext cx="4612943" cy="188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284</Words>
  <Application>Microsoft Office PowerPoint</Application>
  <PresentationFormat>Widescreen</PresentationFormat>
  <Paragraphs>31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6" baseType="lpstr">
      <vt:lpstr>宋体</vt:lpstr>
      <vt:lpstr>Arial</vt:lpstr>
      <vt:lpstr>Calibri</vt:lpstr>
      <vt:lpstr>Calibri Light</vt:lpstr>
      <vt:lpstr>等线</vt:lpstr>
      <vt:lpstr>方正姚体</vt:lpstr>
      <vt:lpstr>Georgia</vt:lpstr>
      <vt:lpstr>Josefin Sans Bold</vt:lpstr>
      <vt:lpstr>Tahoma</vt:lpstr>
      <vt:lpstr>Times New Roman</vt:lpstr>
      <vt:lpstr>Trebuchet MS</vt:lpstr>
      <vt:lpstr>VNF-Caviar Dreams</vt:lpstr>
      <vt:lpstr>VNI-Times</vt:lpstr>
      <vt:lpstr>Office Theme</vt:lpstr>
      <vt:lpstr>1_Slipstream</vt:lpstr>
      <vt:lpstr>2_Slipstream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22</cp:revision>
  <dcterms:created xsi:type="dcterms:W3CDTF">2022-10-09T13:10:06Z</dcterms:created>
  <dcterms:modified xsi:type="dcterms:W3CDTF">2024-10-14T06:23:09Z</dcterms:modified>
</cp:coreProperties>
</file>