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2"/>
  </p:notesMasterIdLst>
  <p:sldIdLst>
    <p:sldId id="523" r:id="rId5"/>
    <p:sldId id="524" r:id="rId6"/>
    <p:sldId id="471" r:id="rId7"/>
    <p:sldId id="352" r:id="rId8"/>
    <p:sldId id="513" r:id="rId9"/>
    <p:sldId id="472" r:id="rId10"/>
    <p:sldId id="496" r:id="rId11"/>
    <p:sldId id="318" r:id="rId12"/>
    <p:sldId id="503" r:id="rId13"/>
    <p:sldId id="514" r:id="rId14"/>
    <p:sldId id="515" r:id="rId15"/>
    <p:sldId id="516" r:id="rId16"/>
    <p:sldId id="497" r:id="rId17"/>
    <p:sldId id="502" r:id="rId18"/>
    <p:sldId id="517" r:id="rId19"/>
    <p:sldId id="293" r:id="rId20"/>
    <p:sldId id="518" r:id="rId21"/>
    <p:sldId id="282" r:id="rId22"/>
    <p:sldId id="283" r:id="rId23"/>
    <p:sldId id="499" r:id="rId24"/>
    <p:sldId id="500" r:id="rId25"/>
    <p:sldId id="504" r:id="rId26"/>
    <p:sldId id="507" r:id="rId27"/>
    <p:sldId id="510" r:id="rId28"/>
    <p:sldId id="508" r:id="rId29"/>
    <p:sldId id="511" r:id="rId30"/>
    <p:sldId id="4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9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086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wmf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emf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slide" Target="slide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8.wdp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11" Type="http://schemas.openxmlformats.org/officeDocument/2006/relationships/slide" Target="slide22.xml"/><Relationship Id="rId5" Type="http://schemas.openxmlformats.org/officeDocument/2006/relationships/image" Target="../media/image53.png"/><Relationship Id="rId15" Type="http://schemas.openxmlformats.org/officeDocument/2006/relationships/slide" Target="slide23.xml"/><Relationship Id="rId10" Type="http://schemas.openxmlformats.org/officeDocument/2006/relationships/slide" Target="slide21.xml"/><Relationship Id="rId4" Type="http://schemas.openxmlformats.org/officeDocument/2006/relationships/image" Target="../media/image52.png"/><Relationship Id="rId9" Type="http://schemas.openxmlformats.org/officeDocument/2006/relationships/slide" Target="slide20.xml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3.em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3.emf"/><Relationship Id="rId4" Type="http://schemas.microsoft.com/office/2007/relationships/hdphoto" Target="../media/hdphoto2.wdp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emf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4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6895681" y="1428750"/>
            <a:ext cx="3890785" cy="1524000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ĐẠO ĐỨC</a:t>
            </a:r>
            <a:endParaRPr lang="vi-VN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vi-VN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</a:t>
            </a:r>
            <a:endParaRPr lang="vi-VN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2190351" y="6032899"/>
            <a:ext cx="7811299" cy="825103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</a:t>
            </a:r>
            <a:r>
              <a:rPr lang="vi-VN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VIÊN:</a:t>
            </a:r>
            <a:r>
              <a:rPr lang="en-US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PHẠM THỊ HƯƠNG</a:t>
            </a:r>
            <a:r>
              <a:rPr lang="vi-VN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vi-VN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714704" y="1143000"/>
            <a:ext cx="3581616" cy="1999060"/>
            <a:chOff x="5225" y="9335"/>
            <a:chExt cx="2520" cy="1750"/>
          </a:xfrm>
        </p:grpSpPr>
        <p:sp>
          <p:nvSpPr>
            <p:cNvPr id="4107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 lIns="91435" tIns="45718" rIns="91435" bIns="45718"/>
            <a:lstStyle/>
            <a:p>
              <a:pPr eaLnBrk="1" hangingPunct="1"/>
              <a:endParaRPr lang="vi-VN" altLang="en-US" sz="2000" dirty="0">
                <a:latin typeface="VNI-Times" pitchFamily="2" charset="0"/>
              </a:endParaRPr>
            </a:p>
          </p:txBody>
        </p:sp>
        <p:pic>
          <p:nvPicPr>
            <p:cNvPr id="410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/>
            <a:lstStyle/>
            <a:p>
              <a:pPr algn="r" eaLnBrk="1" hangingPunct="1"/>
              <a:r>
                <a:rPr lang="en-US" altLang="en-US" sz="800" b="1" dirty="0">
                  <a:cs typeface="Times New Roman" pitchFamily="18" charset="0"/>
                </a:rPr>
                <a:t> </a:t>
              </a:r>
              <a:endParaRPr lang="en-US" altLang="en-US" sz="4800" dirty="0">
                <a:cs typeface="Times New Roman" pitchFamily="18" charset="0"/>
              </a:endParaRPr>
            </a:p>
          </p:txBody>
        </p:sp>
        <p:sp>
          <p:nvSpPr>
            <p:cNvPr id="41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/>
            <a:lstStyle/>
            <a:p>
              <a:pPr eaLnBrk="1" hangingPunct="1"/>
              <a:endParaRPr lang="vi-VN" altLang="en-US" sz="4800" dirty="0"/>
            </a:p>
          </p:txBody>
        </p:sp>
        <p:sp>
          <p:nvSpPr>
            <p:cNvPr id="41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vi-VN" b="1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Times New Roman"/>
                  <a:cs typeface="Times New Roman"/>
                </a:rPr>
                <a:t>NĂM </a:t>
              </a:r>
            </a:p>
          </p:txBody>
        </p:sp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/>
            <a:lstStyle/>
            <a:p>
              <a:pPr eaLnBrk="1" hangingPunct="1"/>
              <a:endParaRPr lang="vi-VN" altLang="en-US" sz="4800" dirty="0"/>
            </a:p>
          </p:txBody>
        </p:sp>
      </p:grpSp>
      <p:sp>
        <p:nvSpPr>
          <p:cNvPr id="4102" name="WordArt 16"/>
          <p:cNvSpPr>
            <a:spLocks noChangeArrowheads="1" noChangeShapeType="1" noTextEdit="1"/>
          </p:cNvSpPr>
          <p:nvPr/>
        </p:nvSpPr>
        <p:spPr bwMode="auto">
          <a:xfrm>
            <a:off x="2667188" y="152400"/>
            <a:ext cx="7085937" cy="692944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HỌCTÂN VIÊN</a:t>
            </a:r>
            <a:endParaRPr lang="vi-VN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03" name="Picture 3" descr="WhitecornerFlow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857750"/>
            <a:ext cx="2504277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4" descr="WhitecornerFlow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38970" y="4714876"/>
            <a:ext cx="2553031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" y="1"/>
            <a:ext cx="970319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24747" y="1"/>
            <a:ext cx="1293757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8783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567" y="396653"/>
            <a:ext cx="11796782" cy="2725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id="{FFEEB7B0-2C5D-450C-A09F-13BD1D28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63FE1E-9151-490A-B826-C3FAF7D9F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C3C8FF-07A3-4FC5-9150-50DC95039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3AC4A3-A7EF-4110-8FAA-F62964BE5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656</Words>
  <Application>Microsoft Office PowerPoint</Application>
  <PresentationFormat>Widescreen</PresentationFormat>
  <Paragraphs>76</Paragraphs>
  <Slides>27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微软雅黑</vt:lpstr>
      <vt:lpstr>宋体</vt:lpstr>
      <vt:lpstr>#9Slide03 AllRoundGothic</vt:lpstr>
      <vt:lpstr>Arial</vt:lpstr>
      <vt:lpstr>Arial-Rounded</vt:lpstr>
      <vt:lpstr>Calibri</vt:lpstr>
      <vt:lpstr>Calibri Light</vt:lpstr>
      <vt:lpstr>Coiny</vt:lpstr>
      <vt:lpstr>等线</vt:lpstr>
      <vt:lpstr>Georgia</vt:lpstr>
      <vt:lpstr>ITC Avant Garde Std Bk</vt:lpstr>
      <vt:lpstr>Pattaya</vt:lpstr>
      <vt:lpstr>华文新魏</vt:lpstr>
      <vt:lpstr>Times New Roman</vt:lpstr>
      <vt:lpstr>VNI-Times</vt:lpstr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47</cp:revision>
  <dcterms:created xsi:type="dcterms:W3CDTF">2022-07-19T23:39:35Z</dcterms:created>
  <dcterms:modified xsi:type="dcterms:W3CDTF">2024-10-16T12:24:08Z</dcterms:modified>
</cp:coreProperties>
</file>