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wmf" ContentType="image/x-wmf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</p:sldMasterIdLst>
  <p:notesMasterIdLst>
    <p:notesMasterId r:id="rId20"/>
  </p:notesMasterIdLst>
  <p:sldIdLst>
    <p:sldId id="2661" r:id="rId3"/>
    <p:sldId id="2652" r:id="rId4"/>
    <p:sldId id="2654" r:id="rId5"/>
    <p:sldId id="2655" r:id="rId6"/>
    <p:sldId id="2656" r:id="rId7"/>
    <p:sldId id="2658" r:id="rId8"/>
    <p:sldId id="2660" r:id="rId9"/>
    <p:sldId id="2659" r:id="rId10"/>
    <p:sldId id="2649" r:id="rId11"/>
    <p:sldId id="2650" r:id="rId12"/>
    <p:sldId id="2663" r:id="rId13"/>
    <p:sldId id="2633" r:id="rId14"/>
    <p:sldId id="2637" r:id="rId15"/>
    <p:sldId id="2643" r:id="rId16"/>
    <p:sldId id="2645" r:id="rId17"/>
    <p:sldId id="2647" r:id="rId18"/>
    <p:sldId id="26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F9E5"/>
    <a:srgbClr val="C5F4FF"/>
    <a:srgbClr val="D1F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42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-35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C4E5-39B2-40E0-B176-6412FF5B0E4A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31AF-5E57-4AAF-9FC2-393C66FB8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7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282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80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078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914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83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1A53F03-4498-4949-B4AE-869077210F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177" y="214034"/>
            <a:ext cx="1010608" cy="10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2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593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28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118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3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8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51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8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68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47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771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616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72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9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57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587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2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1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87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6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5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6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4.jpg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599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7" r:id="rId5"/>
    <p:sldLayoutId id="2147483668" r:id="rId6"/>
    <p:sldLayoutId id="2147483669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709" r:id="rId13"/>
    <p:sldLayoutId id="214748371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4051193-68FA-4B3F-984A-109E8CB40D9B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17F69-4134-44D7-B03C-9EA58EBD239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815" y="116163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905DF8-B250-4DCC-91AB-1B35FF69490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0454261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80396B-6A05-4E24-A9D4-A4A1A5046C1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75820" y="-113897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7B94BE-15A6-4D57-B647-06C993D6321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063" y="-30834128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57529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wmf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svg"/><Relationship Id="rId10" Type="http://schemas.microsoft.com/office/2007/relationships/hdphoto" Target="../media/hdphoto1.wdp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openxmlformats.org/officeDocument/2006/relationships/image" Target="../media/image39.emf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svg"/><Relationship Id="rId12" Type="http://schemas.openxmlformats.org/officeDocument/2006/relationships/image" Target="../media/image49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svg"/><Relationship Id="rId10" Type="http://schemas.openxmlformats.org/officeDocument/2006/relationships/image" Target="../media/image47.sv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11" Type="http://schemas.openxmlformats.org/officeDocument/2006/relationships/image" Target="../media/image55.sv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52.svg"/><Relationship Id="rId9" Type="http://schemas.openxmlformats.org/officeDocument/2006/relationships/image" Target="../media/image5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3.svg"/><Relationship Id="rId18" Type="http://schemas.openxmlformats.org/officeDocument/2006/relationships/image" Target="../media/image67.png"/><Relationship Id="rId3" Type="http://schemas.microsoft.com/office/2007/relationships/media" Target="../media/media3.m4a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6.gif"/><Relationship Id="rId2" Type="http://schemas.microsoft.com/office/2007/relationships/media" Target="../media/media2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61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65.png"/><Relationship Id="rId10" Type="http://schemas.openxmlformats.org/officeDocument/2006/relationships/image" Target="../media/image60.svg"/><Relationship Id="rId4" Type="http://schemas.openxmlformats.org/officeDocument/2006/relationships/audio" Target="../media/media3.m4a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sv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1.svg"/><Relationship Id="rId5" Type="http://schemas.openxmlformats.org/officeDocument/2006/relationships/image" Target="../media/image57.png"/><Relationship Id="rId10" Type="http://schemas.openxmlformats.org/officeDocument/2006/relationships/image" Target="../media/image74.png"/><Relationship Id="rId4" Type="http://schemas.openxmlformats.org/officeDocument/2006/relationships/image" Target="../media/image70.png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3.png"/><Relationship Id="rId3" Type="http://schemas.openxmlformats.org/officeDocument/2006/relationships/image" Target="../media/image75.png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8.svg"/><Relationship Id="rId11" Type="http://schemas.openxmlformats.org/officeDocument/2006/relationships/image" Target="../media/image71.svg"/><Relationship Id="rId5" Type="http://schemas.openxmlformats.org/officeDocument/2006/relationships/image" Target="../media/image77.png"/><Relationship Id="rId10" Type="http://schemas.openxmlformats.org/officeDocument/2006/relationships/image" Target="../media/image57.png"/><Relationship Id="rId4" Type="http://schemas.openxmlformats.org/officeDocument/2006/relationships/image" Target="../media/image76.svg"/><Relationship Id="rId9" Type="http://schemas.openxmlformats.org/officeDocument/2006/relationships/image" Target="../media/image70.pn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emf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gif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Relationship Id="rId9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Relationship Id="rId9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 floral border with red flowers Royalty Free Vector Image">
            <a:extLst>
              <a:ext uri="{FF2B5EF4-FFF2-40B4-BE49-F238E27FC236}">
                <a16:creationId xmlns:a16="http://schemas.microsoft.com/office/drawing/2014/main" id="{9590AD69-E28F-4909-8CA6-4D25340D9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8157"/>
          <a:stretch>
            <a:fillRect/>
          </a:stretch>
        </p:blipFill>
        <p:spPr bwMode="auto">
          <a:xfrm>
            <a:off x="-862933" y="-338909"/>
            <a:ext cx="13054933" cy="7802965"/>
          </a:xfrm>
          <a:prstGeom prst="rect">
            <a:avLst/>
          </a:prstGeom>
          <a:noFill/>
        </p:spPr>
      </p:pic>
      <p:pic>
        <p:nvPicPr>
          <p:cNvPr id="13" name="Picture 3" descr="Kết quả hình ảnh cho hoa để bục phát biểu">
            <a:extLst>
              <a:ext uri="{FF2B5EF4-FFF2-40B4-BE49-F238E27FC236}">
                <a16:creationId xmlns:a16="http://schemas.microsoft.com/office/drawing/2014/main" id="{029DB77C-52E5-43B4-AE80-B4FBF5F64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008" y="3973905"/>
            <a:ext cx="12784330" cy="350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WordArt 6">
            <a:extLst>
              <a:ext uri="{FF2B5EF4-FFF2-40B4-BE49-F238E27FC236}">
                <a16:creationId xmlns:a16="http://schemas.microsoft.com/office/drawing/2014/main" id="{5FBC3C23-D8C8-45AA-84F0-ED29177B1C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71089">
            <a:off x="1364449" y="1480331"/>
            <a:ext cx="9087265" cy="63992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Nhiệt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liệt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chào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mừng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các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quý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thầy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,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cô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vê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̀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dư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̣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giơ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66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̀</a:t>
            </a:r>
          </a:p>
          <a:p>
            <a:pPr algn="ctr"/>
            <a:endParaRPr lang="en-US" sz="48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3366FF"/>
                  </a:gs>
                  <a:gs pos="100000">
                    <a:srgbClr val="CC66FF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4DF07E-6FEE-4FF1-8B22-9642D014564A}"/>
              </a:ext>
            </a:extLst>
          </p:cNvPr>
          <p:cNvSpPr txBox="1"/>
          <p:nvPr/>
        </p:nvSpPr>
        <p:spPr>
          <a:xfrm>
            <a:off x="3979740" y="1471430"/>
            <a:ext cx="356883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500" b="1" u="sng" kern="0" dirty="0" err="1">
                <a:solidFill>
                  <a:srgbClr val="0033CC"/>
                </a:solidFill>
                <a:latin typeface="iCiel Cadena" panose="02000503000000020004" pitchFamily="50" charset="0"/>
                <a:cs typeface="Arial"/>
                <a:sym typeface="Arial"/>
              </a:rPr>
              <a:t>Môn:Toán</a:t>
            </a:r>
            <a:endParaRPr lang="en-US" sz="4500" b="1" u="sng" kern="0" dirty="0">
              <a:solidFill>
                <a:srgbClr val="0033CC"/>
              </a:solidFill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E9369C3-E56A-4969-83E9-90582A6842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680" y="-248069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14">
            <a:extLst>
              <a:ext uri="{FF2B5EF4-FFF2-40B4-BE49-F238E27FC236}">
                <a16:creationId xmlns:a16="http://schemas.microsoft.com/office/drawing/2014/main" id="{76B96608-D7B3-49AF-B083-CF81664482A4}"/>
              </a:ext>
            </a:extLst>
          </p:cNvPr>
          <p:cNvSpPr/>
          <p:nvPr/>
        </p:nvSpPr>
        <p:spPr>
          <a:xfrm>
            <a:off x="3726239" y="3327701"/>
            <a:ext cx="3848373" cy="646204"/>
          </a:xfrm>
          <a:prstGeom prst="rect">
            <a:avLst/>
          </a:prstGeom>
        </p:spPr>
        <p:txBody>
          <a:bodyPr wrap="none" lIns="91319" tIns="45657" rIns="91319" bIns="45657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hangingPunct="1">
              <a:defRPr/>
            </a:pPr>
            <a:r>
              <a:rPr lang="en-US" altLang="zh-CN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GV:Đặng</a:t>
            </a:r>
            <a:r>
              <a:rPr lang="en-US" altLang="zh-CN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Yến</a:t>
            </a:r>
            <a:r>
              <a:rPr lang="en-US" altLang="zh-CN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矩形 259">
            <a:extLst>
              <a:ext uri="{FF2B5EF4-FFF2-40B4-BE49-F238E27FC236}">
                <a16:creationId xmlns:a16="http://schemas.microsoft.com/office/drawing/2014/main" id="{A41C67A3-1ADB-42D4-9172-B1D80EB12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29" y="2469431"/>
            <a:ext cx="3671945" cy="58477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zh-CN" sz="3800" b="1" dirty="0">
                <a:ln w="19050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3A</a:t>
            </a:r>
            <a:endParaRPr lang="zh-CN" altLang="en-US" sz="3800" b="1" cap="all" spc="234" dirty="0">
              <a:solidFill>
                <a:srgbClr val="FF0000"/>
              </a:solidFill>
              <a:latin typeface="Times New Roman" panose="02020603050405020304" pitchFamily="18" charset="0"/>
              <a:ea typeface="站酷快乐体2016修订版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Picture 17" descr="Firewrk8"/>
          <p:cNvPicPr>
            <a:picLocks noChangeAspect="1" noChangeArrowheads="1"/>
          </p:cNvPicPr>
          <p:nvPr/>
        </p:nvPicPr>
        <p:blipFill>
          <a:blip r:embed="rId6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7" y="3670776"/>
            <a:ext cx="1604957" cy="100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Firewrk8"/>
          <p:cNvPicPr>
            <a:picLocks noChangeAspect="1" noChangeArrowheads="1"/>
          </p:cNvPicPr>
          <p:nvPr/>
        </p:nvPicPr>
        <p:blipFill>
          <a:blip r:embed="rId6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303" y="3894809"/>
            <a:ext cx="1604957" cy="100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03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FA67A79-191C-4C7A-AE9B-B400D75F7C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63765" y="6230538"/>
            <a:ext cx="1088108" cy="62746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44BE3D0-564B-4538-86ED-F3E470DF8E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64965" y="6092791"/>
            <a:ext cx="1210642" cy="81858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4C68DAE-A196-48D5-81F7-3AE1EA72F2D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64002" y="6467871"/>
            <a:ext cx="550577" cy="372278"/>
          </a:xfrm>
          <a:prstGeom prst="rect">
            <a:avLst/>
          </a:prstGeom>
        </p:spPr>
      </p:pic>
      <p:pic>
        <p:nvPicPr>
          <p:cNvPr id="21" name="Picture 20" descr="A picture containing cup, coffee, coffee cup, tableware&#10;&#10;Description automatically generated">
            <a:extLst>
              <a:ext uri="{FF2B5EF4-FFF2-40B4-BE49-F238E27FC236}">
                <a16:creationId xmlns:a16="http://schemas.microsoft.com/office/drawing/2014/main" id="{95C4659D-09FF-4221-9D97-10BA5C1F43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6" y="404363"/>
            <a:ext cx="2066924" cy="2015738"/>
          </a:xfrm>
          <a:prstGeom prst="rect">
            <a:avLst/>
          </a:prstGeom>
        </p:spPr>
      </p:pic>
      <p:pic>
        <p:nvPicPr>
          <p:cNvPr id="22" name="Picture 21" descr="A picture containing cup, coffee, coffee cup, tableware&#10;&#10;Description automatically generated">
            <a:extLst>
              <a:ext uri="{FF2B5EF4-FFF2-40B4-BE49-F238E27FC236}">
                <a16:creationId xmlns:a16="http://schemas.microsoft.com/office/drawing/2014/main" id="{EE7166B4-C047-46AF-B196-C3869CE80A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61" y="414405"/>
            <a:ext cx="2066925" cy="2015738"/>
          </a:xfrm>
          <a:prstGeom prst="rect">
            <a:avLst/>
          </a:prstGeom>
        </p:spPr>
      </p:pic>
      <p:pic>
        <p:nvPicPr>
          <p:cNvPr id="23" name="Picture 22" descr="A picture containing cup, coffee, coffee cup, tableware&#10;&#10;Description automatically generated">
            <a:extLst>
              <a:ext uri="{FF2B5EF4-FFF2-40B4-BE49-F238E27FC236}">
                <a16:creationId xmlns:a16="http://schemas.microsoft.com/office/drawing/2014/main" id="{3E707642-EA96-4CE2-884A-C5C6E21F19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125" y="437781"/>
            <a:ext cx="2066925" cy="201573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A59AAD7-FED4-4832-B6F7-0742C793AB16}"/>
              </a:ext>
            </a:extLst>
          </p:cNvPr>
          <p:cNvGrpSpPr/>
          <p:nvPr/>
        </p:nvGrpSpPr>
        <p:grpSpPr>
          <a:xfrm>
            <a:off x="543012" y="2227352"/>
            <a:ext cx="4779759" cy="1037526"/>
            <a:chOff x="1255280" y="3295757"/>
            <a:chExt cx="3958894" cy="1037526"/>
          </a:xfrm>
        </p:grpSpPr>
        <p:sp>
          <p:nvSpPr>
            <p:cNvPr id="25" name="Left Brace 24">
              <a:extLst>
                <a:ext uri="{FF2B5EF4-FFF2-40B4-BE49-F238E27FC236}">
                  <a16:creationId xmlns:a16="http://schemas.microsoft.com/office/drawing/2014/main" id="{741EEE12-9018-4955-A4A0-AA37024DCFC7}"/>
                </a:ext>
              </a:extLst>
            </p:cNvPr>
            <p:cNvSpPr/>
            <p:nvPr/>
          </p:nvSpPr>
          <p:spPr>
            <a:xfrm rot="16200000">
              <a:off x="3008560" y="1542477"/>
              <a:ext cx="452334" cy="3958894"/>
            </a:xfrm>
            <a:prstGeom prst="leftBrace">
              <a:avLst>
                <a:gd name="adj1" fmla="val 5887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8F834A4-20E2-4970-A7BB-E9B8C25E0144}"/>
                </a:ext>
              </a:extLst>
            </p:cNvPr>
            <p:cNvSpPr txBox="1"/>
            <p:nvPr/>
          </p:nvSpPr>
          <p:spPr>
            <a:xfrm>
              <a:off x="2552707" y="3686952"/>
              <a:ext cx="1372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3C7D655D-41D7-43E4-A531-5440B96CDD76}"/>
              </a:ext>
            </a:extLst>
          </p:cNvPr>
          <p:cNvSpPr/>
          <p:nvPr/>
        </p:nvSpPr>
        <p:spPr>
          <a:xfrm>
            <a:off x="872323" y="1005780"/>
            <a:ext cx="535630" cy="5210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E10164C-BE02-4F96-BAD7-4A8C3A164C26}"/>
              </a:ext>
            </a:extLst>
          </p:cNvPr>
          <p:cNvSpPr/>
          <p:nvPr/>
        </p:nvSpPr>
        <p:spPr>
          <a:xfrm>
            <a:off x="2791675" y="1055685"/>
            <a:ext cx="562426" cy="5187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5439392-6920-4B6A-8145-B5B57EAFD781}"/>
              </a:ext>
            </a:extLst>
          </p:cNvPr>
          <p:cNvSpPr/>
          <p:nvPr/>
        </p:nvSpPr>
        <p:spPr>
          <a:xfrm>
            <a:off x="4506795" y="1066792"/>
            <a:ext cx="542379" cy="5081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9B3F759-632B-461F-839A-CB9B41FA9CA5}"/>
              </a:ext>
            </a:extLst>
          </p:cNvPr>
          <p:cNvSpPr/>
          <p:nvPr/>
        </p:nvSpPr>
        <p:spPr>
          <a:xfrm>
            <a:off x="207768" y="3513681"/>
            <a:ext cx="5730240" cy="251187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6350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1B01ADA-E4AC-4B57-86DA-009539E5BF41}"/>
              </a:ext>
            </a:extLst>
          </p:cNvPr>
          <p:cNvSpPr txBox="1"/>
          <p:nvPr/>
        </p:nvSpPr>
        <p:spPr>
          <a:xfrm>
            <a:off x="1071789" y="3795152"/>
            <a:ext cx="4734261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kumimoji="0" lang="en-US" sz="4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      3    =     6 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91BA9C1-B40A-466D-97D3-3BF275F86A89}"/>
              </a:ext>
            </a:extLst>
          </p:cNvPr>
          <p:cNvSpPr/>
          <p:nvPr/>
        </p:nvSpPr>
        <p:spPr>
          <a:xfrm>
            <a:off x="1022058" y="3887942"/>
            <a:ext cx="635091" cy="5376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2ACBF0-9EDE-4775-A7D6-53BCC632ED21}"/>
              </a:ext>
            </a:extLst>
          </p:cNvPr>
          <p:cNvSpPr txBox="1"/>
          <p:nvPr/>
        </p:nvSpPr>
        <p:spPr>
          <a:xfrm>
            <a:off x="6631059" y="666504"/>
            <a:ext cx="53670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3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5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35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5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lang="en-US" sz="3500" i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</a:t>
            </a:r>
            <a:r>
              <a:rPr lang="en-US" sz="3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3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5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35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r>
              <a:rPr lang="en-US" sz="3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    6 : 3 = 2 </a:t>
            </a:r>
            <a:r>
              <a:rPr lang="en-US" sz="35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500" i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</a:t>
            </a:r>
            <a:r>
              <a:rPr lang="en-US" sz="3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BB56A34-D174-4A05-9658-45AC64070335}"/>
              </a:ext>
            </a:extLst>
          </p:cNvPr>
          <p:cNvSpPr/>
          <p:nvPr/>
        </p:nvSpPr>
        <p:spPr>
          <a:xfrm>
            <a:off x="9081180" y="2172271"/>
            <a:ext cx="4667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0FE45F6-4031-4655-A2AD-B6994941C380}"/>
              </a:ext>
            </a:extLst>
          </p:cNvPr>
          <p:cNvCxnSpPr>
            <a:cxnSpLocks/>
            <a:endCxn id="40" idx="0"/>
          </p:cNvCxnSpPr>
          <p:nvPr/>
        </p:nvCxnSpPr>
        <p:spPr>
          <a:xfrm flipH="1">
            <a:off x="1299380" y="4502676"/>
            <a:ext cx="19469" cy="66464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2659340-67D6-4FE2-8113-EB8CEA303022}"/>
              </a:ext>
            </a:extLst>
          </p:cNvPr>
          <p:cNvSpPr/>
          <p:nvPr/>
        </p:nvSpPr>
        <p:spPr>
          <a:xfrm>
            <a:off x="400773" y="5167316"/>
            <a:ext cx="1797214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0B4A884-9F4E-4733-A3C4-0C8B8E104E54}"/>
              </a:ext>
            </a:extLst>
          </p:cNvPr>
          <p:cNvCxnSpPr>
            <a:cxnSpLocks/>
          </p:cNvCxnSpPr>
          <p:nvPr/>
        </p:nvCxnSpPr>
        <p:spPr>
          <a:xfrm>
            <a:off x="3411054" y="4510376"/>
            <a:ext cx="0" cy="65694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336433B-0B6E-47DE-A0E3-E2284824044D}"/>
              </a:ext>
            </a:extLst>
          </p:cNvPr>
          <p:cNvSpPr/>
          <p:nvPr/>
        </p:nvSpPr>
        <p:spPr>
          <a:xfrm>
            <a:off x="2461883" y="5196258"/>
            <a:ext cx="1797214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8DA2C96-5921-446F-AF1C-083B9BB504C2}"/>
              </a:ext>
            </a:extLst>
          </p:cNvPr>
          <p:cNvCxnSpPr>
            <a:cxnSpLocks/>
          </p:cNvCxnSpPr>
          <p:nvPr/>
        </p:nvCxnSpPr>
        <p:spPr>
          <a:xfrm>
            <a:off x="5130454" y="4518427"/>
            <a:ext cx="0" cy="648889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FDD0AE0-A921-48E0-894A-1F76BD2F4352}"/>
              </a:ext>
            </a:extLst>
          </p:cNvPr>
          <p:cNvSpPr/>
          <p:nvPr/>
        </p:nvSpPr>
        <p:spPr>
          <a:xfrm>
            <a:off x="4533154" y="5195841"/>
            <a:ext cx="116660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719DBFE-1835-45EC-A7EB-46704EA4CCE9}"/>
              </a:ext>
            </a:extLst>
          </p:cNvPr>
          <p:cNvSpPr/>
          <p:nvPr/>
        </p:nvSpPr>
        <p:spPr>
          <a:xfrm>
            <a:off x="6704657" y="3630097"/>
            <a:ext cx="5131949" cy="24017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sz="4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4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4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41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1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ta </a:t>
            </a:r>
            <a:r>
              <a:rPr kumimoji="0" lang="en-US" sz="4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kumimoji="0" lang="en-US" sz="4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1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41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41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1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41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1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1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kia.</a:t>
            </a:r>
            <a:endParaRPr kumimoji="0" lang="en-US" sz="41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6711621" y="1821402"/>
            <a:ext cx="4805238" cy="2867726"/>
            <a:chOff x="603504" y="1132609"/>
            <a:chExt cx="4805238" cy="2867726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6000" y1="66749" x2="21000" y2="86453"/>
                          <a14:foregroundMark x1="5125" y1="69951" x2="8000" y2="95320"/>
                          <a14:foregroundMark x1="10000" y1="61330" x2="16500" y2="66749"/>
                          <a14:foregroundMark x1="13625" y1="50493" x2="17500" y2="52463"/>
                          <a14:foregroundMark x1="5875" y1="57389" x2="3000" y2="34236"/>
                          <a14:foregroundMark x1="4625" y1="27833" x2="10750" y2="23892"/>
                          <a14:foregroundMark x1="14125" y1="18227" x2="23250" y2="33744"/>
                          <a14:foregroundMark x1="27000" y1="46552" x2="38375" y2="57635"/>
                          <a14:foregroundMark x1="44375" y1="42857" x2="45625" y2="60591"/>
                          <a14:foregroundMark x1="26875" y1="73153" x2="61000" y2="73892"/>
                          <a14:foregroundMark x1="14875" y1="95567" x2="84125" y2="97044"/>
                          <a14:foregroundMark x1="12250" y1="97044" x2="18000" y2="88916"/>
                          <a14:foregroundMark x1="26125" y1="85222" x2="34500" y2="83744"/>
                          <a14:foregroundMark x1="35375" y1="82512" x2="53875" y2="84236"/>
                          <a14:foregroundMark x1="29500" y1="98276" x2="42125" y2="97537"/>
                          <a14:foregroundMark x1="35500" y1="77833" x2="52375" y2="79557"/>
                          <a14:foregroundMark x1="37250" y1="66502" x2="50250" y2="66502"/>
                          <a14:foregroundMark x1="55375" y1="40640" x2="62875" y2="54187"/>
                          <a14:foregroundMark x1="60750" y1="33498" x2="63625" y2="35468"/>
                          <a14:foregroundMark x1="74250" y1="22167" x2="78500" y2="22414"/>
                          <a14:foregroundMark x1="76250" y1="73892" x2="81625" y2="79803"/>
                          <a14:foregroundMark x1="54750" y1="91626" x2="68000" y2="84483"/>
                          <a14:foregroundMark x1="83750" y1="84236" x2="92750" y2="80542"/>
                          <a14:foregroundMark x1="96500" y1="63054" x2="94750" y2="96798"/>
                          <a14:foregroundMark x1="67250" y1="52463" x2="74750" y2="435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04" y="1132609"/>
              <a:ext cx="4805238" cy="2867726"/>
            </a:xfrm>
            <a:prstGeom prst="rect">
              <a:avLst/>
            </a:prstGeom>
          </p:spPr>
        </p:pic>
        <p:sp>
          <p:nvSpPr>
            <p:cNvPr id="53" name="Rectangle: Rounded Corners 2">
              <a:extLst>
                <a:ext uri="{FF2B5EF4-FFF2-40B4-BE49-F238E27FC236}">
                  <a16:creationId xmlns:a16="http://schemas.microsoft.com/office/drawing/2014/main" id="{A3F09181-DF86-4F51-9F31-BE451288FCF1}"/>
                </a:ext>
              </a:extLst>
            </p:cNvPr>
            <p:cNvSpPr/>
            <p:nvPr/>
          </p:nvSpPr>
          <p:spPr>
            <a:xfrm>
              <a:off x="1063023" y="3411055"/>
              <a:ext cx="3515360" cy="58928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/>
                <a:t>Thảo</a:t>
              </a:r>
              <a:r>
                <a:rPr lang="en-US" sz="2800" b="1" dirty="0"/>
                <a:t> </a:t>
              </a:r>
              <a:r>
                <a:rPr lang="en-US" sz="2800" b="1" dirty="0" err="1"/>
                <a:t>luận</a:t>
              </a:r>
              <a:r>
                <a:rPr lang="en-US" sz="2800" b="1" dirty="0"/>
                <a:t> </a:t>
              </a:r>
              <a:r>
                <a:rPr lang="en-US" sz="2800" b="1" dirty="0" err="1"/>
                <a:t>nhóm</a:t>
              </a:r>
              <a:r>
                <a:rPr lang="en-US" sz="2800" b="1" dirty="0"/>
                <a:t> 4</a:t>
              </a:r>
            </a:p>
          </p:txBody>
        </p:sp>
      </p:grpSp>
      <p:pic>
        <p:nvPicPr>
          <p:cNvPr id="54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446E8898-4766-42A9-67FE-E668E2EBEB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06784" y="4861367"/>
            <a:ext cx="2714436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3A4E0220-6948-40BB-BC83-60B658522249}"/>
              </a:ext>
            </a:extLst>
          </p:cNvPr>
          <p:cNvGrpSpPr/>
          <p:nvPr/>
        </p:nvGrpSpPr>
        <p:grpSpPr>
          <a:xfrm rot="20873993" flipV="1">
            <a:off x="324548" y="4671634"/>
            <a:ext cx="6396990" cy="1309176"/>
            <a:chOff x="-637113" y="1309602"/>
            <a:chExt cx="6335092" cy="2195685"/>
          </a:xfrm>
          <a:solidFill>
            <a:srgbClr val="FFFF00"/>
          </a:solidFill>
        </p:grpSpPr>
        <p:sp>
          <p:nvSpPr>
            <p:cNvPr id="56" name="Rounded Rectangular Callout 3">
              <a:extLst>
                <a:ext uri="{FF2B5EF4-FFF2-40B4-BE49-F238E27FC236}">
                  <a16:creationId xmlns:a16="http://schemas.microsoft.com/office/drawing/2014/main" id="{23B3768E-4D95-432C-80A2-AF7E74E20543}"/>
                </a:ext>
              </a:extLst>
            </p:cNvPr>
            <p:cNvSpPr/>
            <p:nvPr/>
          </p:nvSpPr>
          <p:spPr>
            <a:xfrm rot="20926940">
              <a:off x="-637113" y="1309602"/>
              <a:ext cx="6335092" cy="2195685"/>
            </a:xfrm>
            <a:prstGeom prst="wedgeRoundRectCallout">
              <a:avLst>
                <a:gd name="adj1" fmla="val 53053"/>
                <a:gd name="adj2" fmla="val 90972"/>
                <a:gd name="adj3" fmla="val 16667"/>
              </a:avLst>
            </a:prstGeom>
            <a:grpFill/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A1C7B0-BE9D-4D4F-BBDB-3CE8F26D91BB}"/>
                </a:ext>
              </a:extLst>
            </p:cNvPr>
            <p:cNvSpPr txBox="1"/>
            <p:nvPr/>
          </p:nvSpPr>
          <p:spPr>
            <a:xfrm rot="10117488">
              <a:off x="-396217" y="1774676"/>
              <a:ext cx="5817847" cy="1693035"/>
            </a:xfrm>
            <a:prstGeom prst="roundRect">
              <a:avLst>
                <a:gd name="adj" fmla="val 9665"/>
              </a:avLst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latin typeface="+mj-lt"/>
                  <a:ea typeface="Times New Roman" panose="02020603050405020304" pitchFamily="18" charset="0"/>
                </a:rPr>
                <a:t>Viết phép tính tương ứng với hình vẽ.</a:t>
              </a:r>
              <a:endParaRPr lang="en-US" sz="2800" b="1" dirty="0"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DC66282-B642-44BA-99EE-562642E01EFB}"/>
              </a:ext>
            </a:extLst>
          </p:cNvPr>
          <p:cNvCxnSpPr/>
          <p:nvPr/>
        </p:nvCxnSpPr>
        <p:spPr>
          <a:xfrm flipV="1">
            <a:off x="685003" y="876107"/>
            <a:ext cx="903632" cy="10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DC66282-B642-44BA-99EE-562642E01EFB}"/>
              </a:ext>
            </a:extLst>
          </p:cNvPr>
          <p:cNvCxnSpPr/>
          <p:nvPr/>
        </p:nvCxnSpPr>
        <p:spPr>
          <a:xfrm flipV="1">
            <a:off x="2597788" y="870835"/>
            <a:ext cx="903632" cy="10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DC66282-B642-44BA-99EE-562642E01EFB}"/>
              </a:ext>
            </a:extLst>
          </p:cNvPr>
          <p:cNvCxnSpPr/>
          <p:nvPr/>
        </p:nvCxnSpPr>
        <p:spPr>
          <a:xfrm flipV="1">
            <a:off x="4403441" y="920785"/>
            <a:ext cx="903632" cy="10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47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-0.65729 0.22615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65" y="11296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3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</p:childTnLst>
        </p:cTn>
      </p:par>
    </p:tnLst>
    <p:bldLst>
      <p:bldP spid="33" grpId="0" animBg="1"/>
      <p:bldP spid="35" grpId="0"/>
      <p:bldP spid="36" grpId="0" animBg="1"/>
      <p:bldP spid="36" grpId="1" animBg="1"/>
      <p:bldP spid="37" grpId="0" uiExpand="1" build="p"/>
      <p:bldP spid="38" grpId="0"/>
      <p:bldP spid="38" grpId="1"/>
      <p:bldP spid="40" grpId="0" animBg="1"/>
      <p:bldP spid="42" grpId="0" animBg="1"/>
      <p:bldP spid="44" grpId="0" animBg="1"/>
      <p:bldP spid="7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55A67DA-671F-472E-835C-8AFB9CA6EA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1038" y="1371964"/>
            <a:ext cx="726096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9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A83CDBC-D10B-4864-87FA-C14F2EE8525F}"/>
              </a:ext>
            </a:extLst>
          </p:cNvPr>
          <p:cNvSpPr/>
          <p:nvPr/>
        </p:nvSpPr>
        <p:spPr>
          <a:xfrm>
            <a:off x="292641" y="184695"/>
            <a:ext cx="9020597" cy="76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8B4A9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dirty="0" err="1">
                <a:cs typeface="Arial" panose="020B0604020202020204" pitchFamily="34" charset="0"/>
              </a:rPr>
              <a:t>Bài</a:t>
            </a:r>
            <a:r>
              <a:rPr lang="en-US" sz="4000" b="1" dirty="0">
                <a:cs typeface="Arial" panose="020B0604020202020204" pitchFamily="34" charset="0"/>
              </a:rPr>
              <a:t> 1 (T39). </a:t>
            </a:r>
            <a:r>
              <a:rPr lang="en-US" sz="4000" b="1" dirty="0" err="1">
                <a:solidFill>
                  <a:srgbClr val="0033CC"/>
                </a:solidFill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cs typeface="Arial" panose="020B0604020202020204" pitchFamily="34" charset="0"/>
              </a:rPr>
              <a:t>thừa</a:t>
            </a:r>
            <a:r>
              <a:rPr lang="en-US" sz="40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0033CC"/>
                </a:solidFill>
                <a:cs typeface="Arial" panose="020B0604020202020204" pitchFamily="34" charset="0"/>
              </a:rPr>
              <a:t> (</a:t>
            </a:r>
            <a:r>
              <a:rPr lang="en-US" sz="4000" b="1" dirty="0" err="1">
                <a:solidFill>
                  <a:srgbClr val="0033CC"/>
                </a:solidFill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rgbClr val="0033CC"/>
                </a:solidFill>
                <a:cs typeface="Arial" panose="020B0604020202020204" pitchFamily="34" charset="0"/>
              </a:rPr>
              <a:t>)</a:t>
            </a:r>
            <a:endParaRPr lang="vi-VN" sz="4000" b="1" dirty="0">
              <a:solidFill>
                <a:srgbClr val="0033CC"/>
              </a:solidFill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B42D39-332E-4B72-93A6-D7AF34A25AD0}"/>
              </a:ext>
            </a:extLst>
          </p:cNvPr>
          <p:cNvGrpSpPr/>
          <p:nvPr/>
        </p:nvGrpSpPr>
        <p:grpSpPr>
          <a:xfrm>
            <a:off x="885035" y="1712837"/>
            <a:ext cx="4999383" cy="1924824"/>
            <a:chOff x="625730" y="2080646"/>
            <a:chExt cx="4999383" cy="192482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D9C52E-0A89-4505-AB2A-2B1F48D8D49F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        x  5  = 35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35  :   5 = 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FB5810D-E066-4572-9CFB-B8702EC15F8E}"/>
                </a:ext>
              </a:extLst>
            </p:cNvPr>
            <p:cNvSpPr/>
            <p:nvPr/>
          </p:nvSpPr>
          <p:spPr>
            <a:xfrm>
              <a:off x="2471921" y="2452254"/>
              <a:ext cx="598975" cy="51532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1EDD96-5342-469A-9706-7CAFE51A6275}"/>
              </a:ext>
            </a:extLst>
          </p:cNvPr>
          <p:cNvGrpSpPr/>
          <p:nvPr/>
        </p:nvGrpSpPr>
        <p:grpSpPr>
          <a:xfrm>
            <a:off x="7295160" y="1506753"/>
            <a:ext cx="5572539" cy="2308324"/>
            <a:chOff x="5865730" y="1129066"/>
            <a:chExt cx="5572539" cy="230832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BF88B3-43DD-4ACE-ABC4-CB351D18C6E0}"/>
                </a:ext>
              </a:extLst>
            </p:cNvPr>
            <p:cNvSpPr txBox="1"/>
            <p:nvPr/>
          </p:nvSpPr>
          <p:spPr>
            <a:xfrm>
              <a:off x="5865730" y="1129066"/>
              <a:ext cx="557253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4 = 28</a:t>
              </a:r>
            </a:p>
            <a:p>
              <a:pPr marL="514350" marR="0" lvl="0" indent="-5143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3 = 12</a:t>
              </a:r>
            </a:p>
            <a:p>
              <a:pPr marL="514350" marR="0" lvl="0" indent="-5143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6  x        = 24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6F2C2E2-A5BF-423B-A5B1-F2AAEC5566DD}"/>
                </a:ext>
              </a:extLst>
            </p:cNvPr>
            <p:cNvSpPr/>
            <p:nvPr/>
          </p:nvSpPr>
          <p:spPr>
            <a:xfrm>
              <a:off x="6341901" y="1350617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DBDC41C-753A-4C0C-A46E-36D44D435FC2}"/>
                </a:ext>
              </a:extLst>
            </p:cNvPr>
            <p:cNvSpPr/>
            <p:nvPr/>
          </p:nvSpPr>
          <p:spPr>
            <a:xfrm>
              <a:off x="6341901" y="2087436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AF928B6-3744-4955-B474-70A936F49A81}"/>
                </a:ext>
              </a:extLst>
            </p:cNvPr>
            <p:cNvSpPr/>
            <p:nvPr/>
          </p:nvSpPr>
          <p:spPr>
            <a:xfrm>
              <a:off x="7166481" y="2800389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FF44A81-2575-475A-8E1D-9997FFC133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88" y="3068435"/>
            <a:ext cx="5382794" cy="3514337"/>
          </a:xfrm>
          <a:prstGeom prst="rect">
            <a:avLst/>
          </a:prstGeom>
        </p:spPr>
      </p:pic>
      <p:sp>
        <p:nvSpPr>
          <p:cNvPr id="30" name="Rectangle: Rounded Corners 2">
            <a:extLst>
              <a:ext uri="{FF2B5EF4-FFF2-40B4-BE49-F238E27FC236}">
                <a16:creationId xmlns:a16="http://schemas.microsoft.com/office/drawing/2014/main" id="{A3F09181-DF86-4F51-9F31-BE451288FCF1}"/>
              </a:ext>
            </a:extLst>
          </p:cNvPr>
          <p:cNvSpPr/>
          <p:nvPr/>
        </p:nvSpPr>
        <p:spPr>
          <a:xfrm>
            <a:off x="4349931" y="5993492"/>
            <a:ext cx="3515360" cy="5892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Thảo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luận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nhóm</a:t>
            </a:r>
            <a:r>
              <a:rPr lang="en-US" sz="2800" b="1" dirty="0">
                <a:solidFill>
                  <a:srgbClr val="FF0000"/>
                </a:solidFill>
              </a:rPr>
              <a:t> 2</a:t>
            </a:r>
          </a:p>
        </p:txBody>
      </p:sp>
      <p:pic>
        <p:nvPicPr>
          <p:cNvPr id="34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446E8898-4766-42A9-67FE-E668E2EBEB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95911" y="4518207"/>
            <a:ext cx="2714436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062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16B9A9-0733-43F5-8152-1B8ABC348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993" y="171451"/>
            <a:ext cx="7120687" cy="593623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3B2CE2D-0665-4AAA-A3D7-C46C7AFCBD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D5D6D3-DDE2-44C5-B5F4-221BE77BB3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4411AA-4360-4092-91C2-111CE7F423B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15215A0-2D2F-4F04-8469-72F337C9CD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491479D-654E-497B-9A14-A12192D7B7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6C297DA-A4E9-4641-BB4C-EADECFFEEE07}"/>
              </a:ext>
            </a:extLst>
          </p:cNvPr>
          <p:cNvGrpSpPr/>
          <p:nvPr/>
        </p:nvGrpSpPr>
        <p:grpSpPr>
          <a:xfrm>
            <a:off x="3353804" y="1181642"/>
            <a:ext cx="5237749" cy="958125"/>
            <a:chOff x="2721187" y="3692047"/>
            <a:chExt cx="3928312" cy="7185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D03992-7219-4FE9-8A6D-3A7A35294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FDBEA3-6637-431D-85C6-F0D6DD03F216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28 : 4 = 7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D24B7C2-F972-4F5F-8593-6F1C63DF1D83}"/>
              </a:ext>
            </a:extLst>
          </p:cNvPr>
          <p:cNvGrpSpPr/>
          <p:nvPr/>
        </p:nvGrpSpPr>
        <p:grpSpPr>
          <a:xfrm>
            <a:off x="4276141" y="396374"/>
            <a:ext cx="5572539" cy="707886"/>
            <a:chOff x="4591798" y="1756179"/>
            <a:chExt cx="5572539" cy="70788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1B42CA8-A00B-4063-8C3B-91B4B353741D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x 4 = 28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3E3B227-6728-4573-8C2C-D27B9ACE15C7}"/>
                </a:ext>
              </a:extLst>
            </p:cNvPr>
            <p:cNvSpPr/>
            <p:nvPr/>
          </p:nvSpPr>
          <p:spPr>
            <a:xfrm>
              <a:off x="5191126" y="1814693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EC30C0-00C9-4F3E-9515-8726CD3085B7}"/>
              </a:ext>
            </a:extLst>
          </p:cNvPr>
          <p:cNvSpPr/>
          <p:nvPr/>
        </p:nvSpPr>
        <p:spPr>
          <a:xfrm>
            <a:off x="4864613" y="403206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7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37A49ED-7EB9-49B5-9E72-02111D76A09E}"/>
              </a:ext>
            </a:extLst>
          </p:cNvPr>
          <p:cNvGrpSpPr/>
          <p:nvPr/>
        </p:nvGrpSpPr>
        <p:grpSpPr>
          <a:xfrm>
            <a:off x="3220454" y="3099652"/>
            <a:ext cx="5237749" cy="958125"/>
            <a:chOff x="2721187" y="3692047"/>
            <a:chExt cx="3928312" cy="71859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AA7C653-E8AB-4615-B05B-169123794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650D7C1-B4BF-43D0-9B3E-8E9D17358A38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12 : 3 = 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B03030-0A01-4ACA-AE28-C5BF598926FA}"/>
              </a:ext>
            </a:extLst>
          </p:cNvPr>
          <p:cNvGrpSpPr/>
          <p:nvPr/>
        </p:nvGrpSpPr>
        <p:grpSpPr>
          <a:xfrm>
            <a:off x="4142791" y="2314384"/>
            <a:ext cx="5572539" cy="707886"/>
            <a:chOff x="4591798" y="1756179"/>
            <a:chExt cx="5572539" cy="70788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97FC049-9968-476A-B71A-A72277B0152A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b)      x 3 = 12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F0072667-4089-408B-A783-936280CB5BCE}"/>
                </a:ext>
              </a:extLst>
            </p:cNvPr>
            <p:cNvSpPr/>
            <p:nvPr/>
          </p:nvSpPr>
          <p:spPr>
            <a:xfrm>
              <a:off x="5254087" y="1851662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66D2FE3-1E2D-46AE-9880-B51B932B9306}"/>
              </a:ext>
            </a:extLst>
          </p:cNvPr>
          <p:cNvSpPr/>
          <p:nvPr/>
        </p:nvSpPr>
        <p:spPr>
          <a:xfrm>
            <a:off x="4797946" y="2367731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6C2AF15-265B-41B8-B018-560D040B7E94}"/>
              </a:ext>
            </a:extLst>
          </p:cNvPr>
          <p:cNvGrpSpPr/>
          <p:nvPr/>
        </p:nvGrpSpPr>
        <p:grpSpPr>
          <a:xfrm>
            <a:off x="3266055" y="5136898"/>
            <a:ext cx="5237749" cy="958125"/>
            <a:chOff x="2721187" y="3692047"/>
            <a:chExt cx="3928312" cy="71859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D4A264D-2F98-4E8F-B6E7-384E7507A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785CFF1-DF6F-45EF-B194-77E68CBFD4CA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24 : 6 = 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4A7498B-4C3F-48FB-BCE9-8DC737B431E5}"/>
              </a:ext>
            </a:extLst>
          </p:cNvPr>
          <p:cNvGrpSpPr/>
          <p:nvPr/>
        </p:nvGrpSpPr>
        <p:grpSpPr>
          <a:xfrm>
            <a:off x="4188392" y="4351630"/>
            <a:ext cx="5572539" cy="707886"/>
            <a:chOff x="4591798" y="1756179"/>
            <a:chExt cx="5572539" cy="70788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AB214BC-3CE7-4563-BFC9-35312127865E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kern="0" dirty="0">
                  <a:solidFill>
                    <a:prstClr val="black"/>
                  </a:solidFill>
                  <a:latin typeface="+mj-lt"/>
                </a:rPr>
                <a:t>c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) 6 x     = 24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3BDAC55-2A07-4970-AD1F-3DF169C91DD5}"/>
                </a:ext>
              </a:extLst>
            </p:cNvPr>
            <p:cNvSpPr/>
            <p:nvPr/>
          </p:nvSpPr>
          <p:spPr>
            <a:xfrm>
              <a:off x="5998633" y="1814694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740E0D2-BEAA-4B45-86C9-E2B4F616E9C1}"/>
              </a:ext>
            </a:extLst>
          </p:cNvPr>
          <p:cNvSpPr/>
          <p:nvPr/>
        </p:nvSpPr>
        <p:spPr>
          <a:xfrm>
            <a:off x="5580959" y="4351631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3903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36209" y="1219693"/>
            <a:ext cx="12055791" cy="420934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4E208B8F-9527-4655-91E2-01E04AD2A8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28498" y="6294534"/>
            <a:ext cx="2343079" cy="53598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0DA6001-3528-4B2E-8BD0-FDB4490C691C}"/>
              </a:ext>
            </a:extLst>
          </p:cNvPr>
          <p:cNvGrpSpPr/>
          <p:nvPr/>
        </p:nvGrpSpPr>
        <p:grpSpPr>
          <a:xfrm>
            <a:off x="6840544" y="-378357"/>
            <a:ext cx="5256569" cy="1512028"/>
            <a:chOff x="5037881" y="-336455"/>
            <a:chExt cx="3322124" cy="1134021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731EE15-BA23-4D28-BC8D-9C3ACB448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13402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8ABC7F2-24F5-4536-8F8D-89B0CF9CE8FD}"/>
                </a:ext>
              </a:extLst>
            </p:cNvPr>
            <p:cNvSpPr txBox="1"/>
            <p:nvPr/>
          </p:nvSpPr>
          <p:spPr>
            <a:xfrm>
              <a:off x="5037881" y="112899"/>
              <a:ext cx="3322124" cy="588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500" b="1" kern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Rung </a:t>
              </a:r>
              <a:r>
                <a:rPr lang="en-US" sz="4500" b="1" kern="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chuông</a:t>
              </a:r>
              <a:r>
                <a:rPr lang="en-US" sz="4500" b="1" kern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500" b="1" kern="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vàng</a:t>
              </a:r>
              <a:endParaRPr lang="en-US" sz="45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A48424AD-F538-4046-9A8D-1DF4062434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68228"/>
          <a:stretch/>
        </p:blipFill>
        <p:spPr>
          <a:xfrm>
            <a:off x="6922659" y="21281"/>
            <a:ext cx="5092339" cy="329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FCBAFE-93C5-4BB3-AF1D-5323FFEA5379}"/>
              </a:ext>
            </a:extLst>
          </p:cNvPr>
          <p:cNvSpPr txBox="1"/>
          <p:nvPr/>
        </p:nvSpPr>
        <p:spPr>
          <a:xfrm>
            <a:off x="177001" y="151000"/>
            <a:ext cx="4579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Bài</a:t>
            </a:r>
            <a:r>
              <a:rPr lang="en-US" sz="4400" b="1" dirty="0">
                <a:solidFill>
                  <a:srgbClr val="FF0000"/>
                </a:solidFill>
              </a:rPr>
              <a:t> 2 (T39).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r>
              <a:rPr lang="en-US" sz="44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3" name="tieng-dem-nguoc-10-giay-bao-het-gio-www_hieuu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9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3952" y="-576347"/>
            <a:ext cx="492108" cy="487363"/>
          </a:xfrm>
          <a:prstGeom prst="rect">
            <a:avLst/>
          </a:prstGeom>
        </p:spPr>
      </p:pic>
      <p:pic>
        <p:nvPicPr>
          <p:cNvPr id="67" name="Graphic 21">
            <a:extLst>
              <a:ext uri="{FF2B5EF4-FFF2-40B4-BE49-F238E27FC236}">
                <a16:creationId xmlns:a16="http://schemas.microsoft.com/office/drawing/2014/main" id="{4FEABF52-B7C8-4565-A787-F5B63DFEB8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685790" y="6294534"/>
            <a:ext cx="2343079" cy="535980"/>
          </a:xfrm>
          <a:prstGeom prst="rect">
            <a:avLst/>
          </a:prstGeom>
        </p:spPr>
      </p:pic>
      <p:pic>
        <p:nvPicPr>
          <p:cNvPr id="69" name="Graphic 19">
            <a:extLst>
              <a:ext uri="{FF2B5EF4-FFF2-40B4-BE49-F238E27FC236}">
                <a16:creationId xmlns:a16="http://schemas.microsoft.com/office/drawing/2014/main" id="{DC5F37F9-C5C7-4FD3-BAE0-D2D02CD06C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183093" y="6318408"/>
            <a:ext cx="2343079" cy="535980"/>
          </a:xfrm>
          <a:prstGeom prst="rect">
            <a:avLst/>
          </a:prstGeom>
        </p:spPr>
      </p:pic>
      <p:pic>
        <p:nvPicPr>
          <p:cNvPr id="83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8508" r="116" b="53658"/>
          <a:stretch/>
        </p:blipFill>
        <p:spPr>
          <a:xfrm rot="18964200">
            <a:off x="9200885" y="5958715"/>
            <a:ext cx="663730" cy="759794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A11A0BFC-C556-4B45-B8E4-2687097622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907" y="3988090"/>
            <a:ext cx="1541444" cy="2426418"/>
          </a:xfrm>
          <a:prstGeom prst="rect">
            <a:avLst/>
          </a:prstGeom>
        </p:spPr>
      </p:pic>
      <p:pic>
        <p:nvPicPr>
          <p:cNvPr id="121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8508" r="116" b="53658"/>
          <a:stretch/>
        </p:blipFill>
        <p:spPr>
          <a:xfrm rot="18964200">
            <a:off x="9961648" y="6001976"/>
            <a:ext cx="663730" cy="759794"/>
          </a:xfrm>
          <a:prstGeom prst="rect">
            <a:avLst/>
          </a:prstGeom>
        </p:spPr>
      </p:pic>
      <p:pic>
        <p:nvPicPr>
          <p:cNvPr id="122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8508" r="116" b="53658"/>
          <a:stretch/>
        </p:blipFill>
        <p:spPr>
          <a:xfrm rot="18964200">
            <a:off x="10587053" y="5974264"/>
            <a:ext cx="663730" cy="759794"/>
          </a:xfrm>
          <a:prstGeom prst="rect">
            <a:avLst/>
          </a:prstGeom>
        </p:spPr>
      </p:pic>
      <p:pic>
        <p:nvPicPr>
          <p:cNvPr id="123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8508" r="116" b="53658"/>
          <a:stretch/>
        </p:blipFill>
        <p:spPr>
          <a:xfrm rot="18964200">
            <a:off x="11492544" y="5986577"/>
            <a:ext cx="663730" cy="759794"/>
          </a:xfrm>
          <a:prstGeom prst="rect">
            <a:avLst/>
          </a:prstGeom>
        </p:spPr>
      </p:pic>
      <p:pic>
        <p:nvPicPr>
          <p:cNvPr id="124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8508" r="116" b="53658"/>
          <a:stretch/>
        </p:blipFill>
        <p:spPr>
          <a:xfrm rot="18964200">
            <a:off x="11008508" y="6001975"/>
            <a:ext cx="663730" cy="759794"/>
          </a:xfrm>
          <a:prstGeom prst="rect">
            <a:avLst/>
          </a:prstGeom>
        </p:spPr>
      </p:pic>
      <p:pic>
        <p:nvPicPr>
          <p:cNvPr id="127" name="Graphic 19">
            <a:extLst>
              <a:ext uri="{FF2B5EF4-FFF2-40B4-BE49-F238E27FC236}">
                <a16:creationId xmlns:a16="http://schemas.microsoft.com/office/drawing/2014/main" id="{DC5F37F9-C5C7-4FD3-BAE0-D2D02CD06C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420873" y="6294534"/>
            <a:ext cx="2343079" cy="535980"/>
          </a:xfrm>
          <a:prstGeom prst="rect">
            <a:avLst/>
          </a:prstGeom>
        </p:spPr>
      </p:pic>
      <p:pic>
        <p:nvPicPr>
          <p:cNvPr id="128" name="Graphic 23">
            <a:extLst>
              <a:ext uri="{FF2B5EF4-FFF2-40B4-BE49-F238E27FC236}">
                <a16:creationId xmlns:a16="http://schemas.microsoft.com/office/drawing/2014/main" id="{55A57638-F603-42C8-AD9B-CA3B44C67E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04186" y="6165516"/>
            <a:ext cx="2870937" cy="656728"/>
          </a:xfrm>
          <a:prstGeom prst="rect">
            <a:avLst/>
          </a:prstGeom>
        </p:spPr>
      </p:pic>
      <p:grpSp>
        <p:nvGrpSpPr>
          <p:cNvPr id="133" name="Group 132"/>
          <p:cNvGrpSpPr/>
          <p:nvPr/>
        </p:nvGrpSpPr>
        <p:grpSpPr>
          <a:xfrm>
            <a:off x="2954260" y="5113804"/>
            <a:ext cx="1086086" cy="1561358"/>
            <a:chOff x="2371774" y="4585824"/>
            <a:chExt cx="1086086" cy="1561358"/>
          </a:xfrm>
        </p:grpSpPr>
        <p:grpSp>
          <p:nvGrpSpPr>
            <p:cNvPr id="134" name="Group 133"/>
            <p:cNvGrpSpPr/>
            <p:nvPr/>
          </p:nvGrpSpPr>
          <p:grpSpPr>
            <a:xfrm rot="691590">
              <a:off x="2371774" y="4585824"/>
              <a:ext cx="1086086" cy="1561358"/>
              <a:chOff x="2923642" y="4838802"/>
              <a:chExt cx="1086086" cy="1561358"/>
            </a:xfrm>
          </p:grpSpPr>
          <p:pic>
            <p:nvPicPr>
              <p:cNvPr id="137" name="Picture 136">
                <a:extLst>
                  <a:ext uri="{FF2B5EF4-FFF2-40B4-BE49-F238E27FC236}">
                    <a16:creationId xmlns:a16="http://schemas.microsoft.com/office/drawing/2014/main" id="{FC07CF22-6672-4498-8851-81F6565186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1698" y="5078027"/>
                <a:ext cx="89974" cy="1322133"/>
              </a:xfrm>
              <a:prstGeom prst="rect">
                <a:avLst/>
              </a:prstGeom>
            </p:spPr>
          </p:pic>
          <p:pic>
            <p:nvPicPr>
              <p:cNvPr id="138" name="Picture 137">
                <a:extLst>
                  <a:ext uri="{FF2B5EF4-FFF2-40B4-BE49-F238E27FC236}">
                    <a16:creationId xmlns:a16="http://schemas.microsoft.com/office/drawing/2014/main" id="{95106B86-5293-4B96-B58C-EB2E33C851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923642" y="4838802"/>
                <a:ext cx="1086086" cy="892273"/>
              </a:xfrm>
              <a:prstGeom prst="rect">
                <a:avLst/>
              </a:prstGeom>
            </p:spPr>
          </p:pic>
        </p:grpSp>
        <p:sp>
          <p:nvSpPr>
            <p:cNvPr id="135" name="Freeform 134"/>
            <p:cNvSpPr/>
            <p:nvPr/>
          </p:nvSpPr>
          <p:spPr>
            <a:xfrm>
              <a:off x="2520017" y="5473036"/>
              <a:ext cx="311447" cy="372862"/>
            </a:xfrm>
            <a:custGeom>
              <a:avLst/>
              <a:gdLst>
                <a:gd name="connsiteX0" fmla="*/ 311447 w 311447"/>
                <a:gd name="connsiteY0" fmla="*/ 372862 h 372862"/>
                <a:gd name="connsiteX1" fmla="*/ 311447 w 311447"/>
                <a:gd name="connsiteY1" fmla="*/ 372862 h 372862"/>
                <a:gd name="connsiteX2" fmla="*/ 249303 w 311447"/>
                <a:gd name="connsiteY2" fmla="*/ 319596 h 372862"/>
                <a:gd name="connsiteX3" fmla="*/ 231548 w 311447"/>
                <a:gd name="connsiteY3" fmla="*/ 292963 h 372862"/>
                <a:gd name="connsiteX4" fmla="*/ 196037 w 311447"/>
                <a:gd name="connsiteY4" fmla="*/ 257452 h 372862"/>
                <a:gd name="connsiteX5" fmla="*/ 160527 w 311447"/>
                <a:gd name="connsiteY5" fmla="*/ 204186 h 372862"/>
                <a:gd name="connsiteX6" fmla="*/ 125016 w 311447"/>
                <a:gd name="connsiteY6" fmla="*/ 168675 h 372862"/>
                <a:gd name="connsiteX7" fmla="*/ 89505 w 311447"/>
                <a:gd name="connsiteY7" fmla="*/ 124287 h 372862"/>
                <a:gd name="connsiteX8" fmla="*/ 53995 w 311447"/>
                <a:gd name="connsiteY8" fmla="*/ 71021 h 372862"/>
                <a:gd name="connsiteX9" fmla="*/ 45117 w 311447"/>
                <a:gd name="connsiteY9" fmla="*/ 44388 h 372862"/>
                <a:gd name="connsiteX10" fmla="*/ 729 w 311447"/>
                <a:gd name="connsiteY10" fmla="*/ 8877 h 372862"/>
                <a:gd name="connsiteX11" fmla="*/ 729 w 311447"/>
                <a:gd name="connsiteY11" fmla="*/ 0 h 372862"/>
                <a:gd name="connsiteX12" fmla="*/ 729 w 311447"/>
                <a:gd name="connsiteY12" fmla="*/ 0 h 372862"/>
                <a:gd name="connsiteX13" fmla="*/ 80628 w 311447"/>
                <a:gd name="connsiteY13" fmla="*/ 8877 h 372862"/>
                <a:gd name="connsiteX14" fmla="*/ 98383 w 311447"/>
                <a:gd name="connsiteY14" fmla="*/ 26633 h 372862"/>
                <a:gd name="connsiteX15" fmla="*/ 151649 w 311447"/>
                <a:gd name="connsiteY15" fmla="*/ 44388 h 372862"/>
                <a:gd name="connsiteX16" fmla="*/ 178282 w 311447"/>
                <a:gd name="connsiteY16" fmla="*/ 53266 h 372862"/>
                <a:gd name="connsiteX17" fmla="*/ 204915 w 311447"/>
                <a:gd name="connsiteY17" fmla="*/ 71021 h 372862"/>
                <a:gd name="connsiteX18" fmla="*/ 213793 w 311447"/>
                <a:gd name="connsiteY18" fmla="*/ 97654 h 372862"/>
                <a:gd name="connsiteX19" fmla="*/ 231548 w 311447"/>
                <a:gd name="connsiteY19" fmla="*/ 124287 h 372862"/>
                <a:gd name="connsiteX20" fmla="*/ 249303 w 311447"/>
                <a:gd name="connsiteY20" fmla="*/ 177553 h 372862"/>
                <a:gd name="connsiteX21" fmla="*/ 258181 w 311447"/>
                <a:gd name="connsiteY21" fmla="*/ 257452 h 372862"/>
                <a:gd name="connsiteX22" fmla="*/ 267059 w 311447"/>
                <a:gd name="connsiteY22" fmla="*/ 301840 h 372862"/>
                <a:gd name="connsiteX23" fmla="*/ 267059 w 311447"/>
                <a:gd name="connsiteY23" fmla="*/ 301840 h 372862"/>
                <a:gd name="connsiteX24" fmla="*/ 151649 w 311447"/>
                <a:gd name="connsiteY24" fmla="*/ 301840 h 372862"/>
                <a:gd name="connsiteX25" fmla="*/ 98383 w 311447"/>
                <a:gd name="connsiteY25" fmla="*/ 284085 h 372862"/>
                <a:gd name="connsiteX26" fmla="*/ 62872 w 311447"/>
                <a:gd name="connsiteY26" fmla="*/ 230819 h 372862"/>
                <a:gd name="connsiteX27" fmla="*/ 36239 w 311447"/>
                <a:gd name="connsiteY27" fmla="*/ 177553 h 372862"/>
                <a:gd name="connsiteX28" fmla="*/ 27362 w 311447"/>
                <a:gd name="connsiteY28" fmla="*/ 44388 h 372862"/>
                <a:gd name="connsiteX29" fmla="*/ 18484 w 311447"/>
                <a:gd name="connsiteY29" fmla="*/ 17755 h 372862"/>
                <a:gd name="connsiteX30" fmla="*/ 18484 w 311447"/>
                <a:gd name="connsiteY30" fmla="*/ 17755 h 372862"/>
                <a:gd name="connsiteX31" fmla="*/ 311447 w 311447"/>
                <a:gd name="connsiteY31" fmla="*/ 372862 h 37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1447" h="372862">
                  <a:moveTo>
                    <a:pt x="311447" y="372862"/>
                  </a:moveTo>
                  <a:lnTo>
                    <a:pt x="311447" y="372862"/>
                  </a:lnTo>
                  <a:cubicBezTo>
                    <a:pt x="290732" y="355107"/>
                    <a:pt x="268595" y="338888"/>
                    <a:pt x="249303" y="319596"/>
                  </a:cubicBezTo>
                  <a:cubicBezTo>
                    <a:pt x="241758" y="312051"/>
                    <a:pt x="238492" y="301064"/>
                    <a:pt x="231548" y="292963"/>
                  </a:cubicBezTo>
                  <a:cubicBezTo>
                    <a:pt x="220654" y="280253"/>
                    <a:pt x="205323" y="271381"/>
                    <a:pt x="196037" y="257452"/>
                  </a:cubicBezTo>
                  <a:cubicBezTo>
                    <a:pt x="184200" y="239697"/>
                    <a:pt x="175616" y="219275"/>
                    <a:pt x="160527" y="204186"/>
                  </a:cubicBezTo>
                  <a:lnTo>
                    <a:pt x="125016" y="168675"/>
                  </a:lnTo>
                  <a:cubicBezTo>
                    <a:pt x="105023" y="108697"/>
                    <a:pt x="132751" y="173711"/>
                    <a:pt x="89505" y="124287"/>
                  </a:cubicBezTo>
                  <a:cubicBezTo>
                    <a:pt x="75453" y="108228"/>
                    <a:pt x="65832" y="88776"/>
                    <a:pt x="53995" y="71021"/>
                  </a:cubicBezTo>
                  <a:cubicBezTo>
                    <a:pt x="48804" y="63235"/>
                    <a:pt x="50963" y="51695"/>
                    <a:pt x="45117" y="44388"/>
                  </a:cubicBezTo>
                  <a:cubicBezTo>
                    <a:pt x="-2374" y="-14975"/>
                    <a:pt x="36928" y="63176"/>
                    <a:pt x="729" y="8877"/>
                  </a:cubicBezTo>
                  <a:cubicBezTo>
                    <a:pt x="-912" y="6415"/>
                    <a:pt x="729" y="2959"/>
                    <a:pt x="729" y="0"/>
                  </a:cubicBezTo>
                  <a:lnTo>
                    <a:pt x="729" y="0"/>
                  </a:lnTo>
                  <a:cubicBezTo>
                    <a:pt x="27362" y="2959"/>
                    <a:pt x="54775" y="1826"/>
                    <a:pt x="80628" y="8877"/>
                  </a:cubicBezTo>
                  <a:cubicBezTo>
                    <a:pt x="88703" y="11079"/>
                    <a:pt x="90897" y="22890"/>
                    <a:pt x="98383" y="26633"/>
                  </a:cubicBezTo>
                  <a:cubicBezTo>
                    <a:pt x="115123" y="35003"/>
                    <a:pt x="133894" y="38470"/>
                    <a:pt x="151649" y="44388"/>
                  </a:cubicBezTo>
                  <a:cubicBezTo>
                    <a:pt x="160527" y="47347"/>
                    <a:pt x="170496" y="48075"/>
                    <a:pt x="178282" y="53266"/>
                  </a:cubicBezTo>
                  <a:lnTo>
                    <a:pt x="204915" y="71021"/>
                  </a:lnTo>
                  <a:cubicBezTo>
                    <a:pt x="207874" y="79899"/>
                    <a:pt x="209608" y="89284"/>
                    <a:pt x="213793" y="97654"/>
                  </a:cubicBezTo>
                  <a:cubicBezTo>
                    <a:pt x="218565" y="107197"/>
                    <a:pt x="227215" y="114537"/>
                    <a:pt x="231548" y="124287"/>
                  </a:cubicBezTo>
                  <a:cubicBezTo>
                    <a:pt x="239149" y="141390"/>
                    <a:pt x="249303" y="177553"/>
                    <a:pt x="249303" y="177553"/>
                  </a:cubicBezTo>
                  <a:cubicBezTo>
                    <a:pt x="252262" y="204186"/>
                    <a:pt x="254106" y="230967"/>
                    <a:pt x="258181" y="257452"/>
                  </a:cubicBezTo>
                  <a:cubicBezTo>
                    <a:pt x="267777" y="319822"/>
                    <a:pt x="267059" y="274944"/>
                    <a:pt x="267059" y="301840"/>
                  </a:cubicBezTo>
                  <a:lnTo>
                    <a:pt x="267059" y="301840"/>
                  </a:lnTo>
                  <a:cubicBezTo>
                    <a:pt x="191460" y="310240"/>
                    <a:pt x="205677" y="318048"/>
                    <a:pt x="151649" y="301840"/>
                  </a:cubicBezTo>
                  <a:cubicBezTo>
                    <a:pt x="133723" y="296462"/>
                    <a:pt x="98383" y="284085"/>
                    <a:pt x="98383" y="284085"/>
                  </a:cubicBezTo>
                  <a:cubicBezTo>
                    <a:pt x="47897" y="233599"/>
                    <a:pt x="88567" y="282209"/>
                    <a:pt x="62872" y="230819"/>
                  </a:cubicBezTo>
                  <a:cubicBezTo>
                    <a:pt x="28453" y="161980"/>
                    <a:pt x="58554" y="244496"/>
                    <a:pt x="36239" y="177553"/>
                  </a:cubicBezTo>
                  <a:cubicBezTo>
                    <a:pt x="33280" y="133165"/>
                    <a:pt x="32275" y="88603"/>
                    <a:pt x="27362" y="44388"/>
                  </a:cubicBezTo>
                  <a:cubicBezTo>
                    <a:pt x="26329" y="35087"/>
                    <a:pt x="18484" y="17755"/>
                    <a:pt x="18484" y="17755"/>
                  </a:cubicBezTo>
                  <a:lnTo>
                    <a:pt x="18484" y="17755"/>
                  </a:lnTo>
                  <a:lnTo>
                    <a:pt x="311447" y="372862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Freeform 135"/>
            <p:cNvSpPr/>
            <p:nvPr/>
          </p:nvSpPr>
          <p:spPr>
            <a:xfrm rot="19751234" flipH="1">
              <a:off x="2726599" y="5557025"/>
              <a:ext cx="528910" cy="208774"/>
            </a:xfrm>
            <a:custGeom>
              <a:avLst/>
              <a:gdLst>
                <a:gd name="connsiteX0" fmla="*/ 311447 w 311447"/>
                <a:gd name="connsiteY0" fmla="*/ 372862 h 372862"/>
                <a:gd name="connsiteX1" fmla="*/ 311447 w 311447"/>
                <a:gd name="connsiteY1" fmla="*/ 372862 h 372862"/>
                <a:gd name="connsiteX2" fmla="*/ 249303 w 311447"/>
                <a:gd name="connsiteY2" fmla="*/ 319596 h 372862"/>
                <a:gd name="connsiteX3" fmla="*/ 231548 w 311447"/>
                <a:gd name="connsiteY3" fmla="*/ 292963 h 372862"/>
                <a:gd name="connsiteX4" fmla="*/ 196037 w 311447"/>
                <a:gd name="connsiteY4" fmla="*/ 257452 h 372862"/>
                <a:gd name="connsiteX5" fmla="*/ 160527 w 311447"/>
                <a:gd name="connsiteY5" fmla="*/ 204186 h 372862"/>
                <a:gd name="connsiteX6" fmla="*/ 125016 w 311447"/>
                <a:gd name="connsiteY6" fmla="*/ 168675 h 372862"/>
                <a:gd name="connsiteX7" fmla="*/ 89505 w 311447"/>
                <a:gd name="connsiteY7" fmla="*/ 124287 h 372862"/>
                <a:gd name="connsiteX8" fmla="*/ 53995 w 311447"/>
                <a:gd name="connsiteY8" fmla="*/ 71021 h 372862"/>
                <a:gd name="connsiteX9" fmla="*/ 45117 w 311447"/>
                <a:gd name="connsiteY9" fmla="*/ 44388 h 372862"/>
                <a:gd name="connsiteX10" fmla="*/ 729 w 311447"/>
                <a:gd name="connsiteY10" fmla="*/ 8877 h 372862"/>
                <a:gd name="connsiteX11" fmla="*/ 729 w 311447"/>
                <a:gd name="connsiteY11" fmla="*/ 0 h 372862"/>
                <a:gd name="connsiteX12" fmla="*/ 729 w 311447"/>
                <a:gd name="connsiteY12" fmla="*/ 0 h 372862"/>
                <a:gd name="connsiteX13" fmla="*/ 80628 w 311447"/>
                <a:gd name="connsiteY13" fmla="*/ 8877 h 372862"/>
                <a:gd name="connsiteX14" fmla="*/ 98383 w 311447"/>
                <a:gd name="connsiteY14" fmla="*/ 26633 h 372862"/>
                <a:gd name="connsiteX15" fmla="*/ 151649 w 311447"/>
                <a:gd name="connsiteY15" fmla="*/ 44388 h 372862"/>
                <a:gd name="connsiteX16" fmla="*/ 178282 w 311447"/>
                <a:gd name="connsiteY16" fmla="*/ 53266 h 372862"/>
                <a:gd name="connsiteX17" fmla="*/ 204915 w 311447"/>
                <a:gd name="connsiteY17" fmla="*/ 71021 h 372862"/>
                <a:gd name="connsiteX18" fmla="*/ 213793 w 311447"/>
                <a:gd name="connsiteY18" fmla="*/ 97654 h 372862"/>
                <a:gd name="connsiteX19" fmla="*/ 231548 w 311447"/>
                <a:gd name="connsiteY19" fmla="*/ 124287 h 372862"/>
                <a:gd name="connsiteX20" fmla="*/ 249303 w 311447"/>
                <a:gd name="connsiteY20" fmla="*/ 177553 h 372862"/>
                <a:gd name="connsiteX21" fmla="*/ 258181 w 311447"/>
                <a:gd name="connsiteY21" fmla="*/ 257452 h 372862"/>
                <a:gd name="connsiteX22" fmla="*/ 267059 w 311447"/>
                <a:gd name="connsiteY22" fmla="*/ 301840 h 372862"/>
                <a:gd name="connsiteX23" fmla="*/ 267059 w 311447"/>
                <a:gd name="connsiteY23" fmla="*/ 301840 h 372862"/>
                <a:gd name="connsiteX24" fmla="*/ 151649 w 311447"/>
                <a:gd name="connsiteY24" fmla="*/ 301840 h 372862"/>
                <a:gd name="connsiteX25" fmla="*/ 98383 w 311447"/>
                <a:gd name="connsiteY25" fmla="*/ 284085 h 372862"/>
                <a:gd name="connsiteX26" fmla="*/ 62872 w 311447"/>
                <a:gd name="connsiteY26" fmla="*/ 230819 h 372862"/>
                <a:gd name="connsiteX27" fmla="*/ 36239 w 311447"/>
                <a:gd name="connsiteY27" fmla="*/ 177553 h 372862"/>
                <a:gd name="connsiteX28" fmla="*/ 27362 w 311447"/>
                <a:gd name="connsiteY28" fmla="*/ 44388 h 372862"/>
                <a:gd name="connsiteX29" fmla="*/ 18484 w 311447"/>
                <a:gd name="connsiteY29" fmla="*/ 17755 h 372862"/>
                <a:gd name="connsiteX30" fmla="*/ 18484 w 311447"/>
                <a:gd name="connsiteY30" fmla="*/ 17755 h 372862"/>
                <a:gd name="connsiteX31" fmla="*/ 311447 w 311447"/>
                <a:gd name="connsiteY31" fmla="*/ 372862 h 37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1447" h="372862">
                  <a:moveTo>
                    <a:pt x="311447" y="372862"/>
                  </a:moveTo>
                  <a:lnTo>
                    <a:pt x="311447" y="372862"/>
                  </a:lnTo>
                  <a:cubicBezTo>
                    <a:pt x="290732" y="355107"/>
                    <a:pt x="268595" y="338888"/>
                    <a:pt x="249303" y="319596"/>
                  </a:cubicBezTo>
                  <a:cubicBezTo>
                    <a:pt x="241758" y="312051"/>
                    <a:pt x="238492" y="301064"/>
                    <a:pt x="231548" y="292963"/>
                  </a:cubicBezTo>
                  <a:cubicBezTo>
                    <a:pt x="220654" y="280253"/>
                    <a:pt x="205323" y="271381"/>
                    <a:pt x="196037" y="257452"/>
                  </a:cubicBezTo>
                  <a:cubicBezTo>
                    <a:pt x="184200" y="239697"/>
                    <a:pt x="175616" y="219275"/>
                    <a:pt x="160527" y="204186"/>
                  </a:cubicBezTo>
                  <a:lnTo>
                    <a:pt x="125016" y="168675"/>
                  </a:lnTo>
                  <a:cubicBezTo>
                    <a:pt x="105023" y="108697"/>
                    <a:pt x="132751" y="173711"/>
                    <a:pt x="89505" y="124287"/>
                  </a:cubicBezTo>
                  <a:cubicBezTo>
                    <a:pt x="75453" y="108228"/>
                    <a:pt x="65832" y="88776"/>
                    <a:pt x="53995" y="71021"/>
                  </a:cubicBezTo>
                  <a:cubicBezTo>
                    <a:pt x="48804" y="63235"/>
                    <a:pt x="50963" y="51695"/>
                    <a:pt x="45117" y="44388"/>
                  </a:cubicBezTo>
                  <a:cubicBezTo>
                    <a:pt x="-2374" y="-14975"/>
                    <a:pt x="36928" y="63176"/>
                    <a:pt x="729" y="8877"/>
                  </a:cubicBezTo>
                  <a:cubicBezTo>
                    <a:pt x="-912" y="6415"/>
                    <a:pt x="729" y="2959"/>
                    <a:pt x="729" y="0"/>
                  </a:cubicBezTo>
                  <a:lnTo>
                    <a:pt x="729" y="0"/>
                  </a:lnTo>
                  <a:cubicBezTo>
                    <a:pt x="27362" y="2959"/>
                    <a:pt x="54775" y="1826"/>
                    <a:pt x="80628" y="8877"/>
                  </a:cubicBezTo>
                  <a:cubicBezTo>
                    <a:pt x="88703" y="11079"/>
                    <a:pt x="90897" y="22890"/>
                    <a:pt x="98383" y="26633"/>
                  </a:cubicBezTo>
                  <a:cubicBezTo>
                    <a:pt x="115123" y="35003"/>
                    <a:pt x="133894" y="38470"/>
                    <a:pt x="151649" y="44388"/>
                  </a:cubicBezTo>
                  <a:cubicBezTo>
                    <a:pt x="160527" y="47347"/>
                    <a:pt x="170496" y="48075"/>
                    <a:pt x="178282" y="53266"/>
                  </a:cubicBezTo>
                  <a:lnTo>
                    <a:pt x="204915" y="71021"/>
                  </a:lnTo>
                  <a:cubicBezTo>
                    <a:pt x="207874" y="79899"/>
                    <a:pt x="209608" y="89284"/>
                    <a:pt x="213793" y="97654"/>
                  </a:cubicBezTo>
                  <a:cubicBezTo>
                    <a:pt x="218565" y="107197"/>
                    <a:pt x="227215" y="114537"/>
                    <a:pt x="231548" y="124287"/>
                  </a:cubicBezTo>
                  <a:cubicBezTo>
                    <a:pt x="239149" y="141390"/>
                    <a:pt x="249303" y="177553"/>
                    <a:pt x="249303" y="177553"/>
                  </a:cubicBezTo>
                  <a:cubicBezTo>
                    <a:pt x="252262" y="204186"/>
                    <a:pt x="254106" y="230967"/>
                    <a:pt x="258181" y="257452"/>
                  </a:cubicBezTo>
                  <a:cubicBezTo>
                    <a:pt x="267777" y="319822"/>
                    <a:pt x="267059" y="274944"/>
                    <a:pt x="267059" y="301840"/>
                  </a:cubicBezTo>
                  <a:lnTo>
                    <a:pt x="267059" y="301840"/>
                  </a:lnTo>
                  <a:cubicBezTo>
                    <a:pt x="191460" y="310240"/>
                    <a:pt x="205677" y="318048"/>
                    <a:pt x="151649" y="301840"/>
                  </a:cubicBezTo>
                  <a:cubicBezTo>
                    <a:pt x="133723" y="296462"/>
                    <a:pt x="98383" y="284085"/>
                    <a:pt x="98383" y="284085"/>
                  </a:cubicBezTo>
                  <a:cubicBezTo>
                    <a:pt x="47897" y="233599"/>
                    <a:pt x="88567" y="282209"/>
                    <a:pt x="62872" y="230819"/>
                  </a:cubicBezTo>
                  <a:cubicBezTo>
                    <a:pt x="28453" y="161980"/>
                    <a:pt x="58554" y="244496"/>
                    <a:pt x="36239" y="177553"/>
                  </a:cubicBezTo>
                  <a:cubicBezTo>
                    <a:pt x="33280" y="133165"/>
                    <a:pt x="32275" y="88603"/>
                    <a:pt x="27362" y="44388"/>
                  </a:cubicBezTo>
                  <a:cubicBezTo>
                    <a:pt x="26329" y="35087"/>
                    <a:pt x="18484" y="17755"/>
                    <a:pt x="18484" y="17755"/>
                  </a:cubicBezTo>
                  <a:lnTo>
                    <a:pt x="18484" y="17755"/>
                  </a:lnTo>
                  <a:lnTo>
                    <a:pt x="311447" y="372862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4498885" y="5081169"/>
            <a:ext cx="1086086" cy="1561358"/>
            <a:chOff x="2371774" y="4585824"/>
            <a:chExt cx="1086086" cy="1561358"/>
          </a:xfrm>
        </p:grpSpPr>
        <p:grpSp>
          <p:nvGrpSpPr>
            <p:cNvPr id="140" name="Group 139"/>
            <p:cNvGrpSpPr/>
            <p:nvPr/>
          </p:nvGrpSpPr>
          <p:grpSpPr>
            <a:xfrm rot="691590">
              <a:off x="2371774" y="4585824"/>
              <a:ext cx="1086086" cy="1561358"/>
              <a:chOff x="2923642" y="4838802"/>
              <a:chExt cx="1086086" cy="1561358"/>
            </a:xfrm>
          </p:grpSpPr>
          <p:pic>
            <p:nvPicPr>
              <p:cNvPr id="143" name="Picture 142">
                <a:extLst>
                  <a:ext uri="{FF2B5EF4-FFF2-40B4-BE49-F238E27FC236}">
                    <a16:creationId xmlns:a16="http://schemas.microsoft.com/office/drawing/2014/main" id="{FC07CF22-6672-4498-8851-81F6565186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1698" y="5078027"/>
                <a:ext cx="89974" cy="1322133"/>
              </a:xfrm>
              <a:prstGeom prst="rect">
                <a:avLst/>
              </a:prstGeom>
            </p:spPr>
          </p:pic>
          <p:pic>
            <p:nvPicPr>
              <p:cNvPr id="144" name="Picture 143">
                <a:extLst>
                  <a:ext uri="{FF2B5EF4-FFF2-40B4-BE49-F238E27FC236}">
                    <a16:creationId xmlns:a16="http://schemas.microsoft.com/office/drawing/2014/main" id="{95106B86-5293-4B96-B58C-EB2E33C851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923642" y="4838802"/>
                <a:ext cx="1086086" cy="892273"/>
              </a:xfrm>
              <a:prstGeom prst="rect">
                <a:avLst/>
              </a:prstGeom>
            </p:spPr>
          </p:pic>
        </p:grpSp>
        <p:sp>
          <p:nvSpPr>
            <p:cNvPr id="141" name="Freeform 140"/>
            <p:cNvSpPr/>
            <p:nvPr/>
          </p:nvSpPr>
          <p:spPr>
            <a:xfrm>
              <a:off x="2520017" y="5473036"/>
              <a:ext cx="311447" cy="372862"/>
            </a:xfrm>
            <a:custGeom>
              <a:avLst/>
              <a:gdLst>
                <a:gd name="connsiteX0" fmla="*/ 311447 w 311447"/>
                <a:gd name="connsiteY0" fmla="*/ 372862 h 372862"/>
                <a:gd name="connsiteX1" fmla="*/ 311447 w 311447"/>
                <a:gd name="connsiteY1" fmla="*/ 372862 h 372862"/>
                <a:gd name="connsiteX2" fmla="*/ 249303 w 311447"/>
                <a:gd name="connsiteY2" fmla="*/ 319596 h 372862"/>
                <a:gd name="connsiteX3" fmla="*/ 231548 w 311447"/>
                <a:gd name="connsiteY3" fmla="*/ 292963 h 372862"/>
                <a:gd name="connsiteX4" fmla="*/ 196037 w 311447"/>
                <a:gd name="connsiteY4" fmla="*/ 257452 h 372862"/>
                <a:gd name="connsiteX5" fmla="*/ 160527 w 311447"/>
                <a:gd name="connsiteY5" fmla="*/ 204186 h 372862"/>
                <a:gd name="connsiteX6" fmla="*/ 125016 w 311447"/>
                <a:gd name="connsiteY6" fmla="*/ 168675 h 372862"/>
                <a:gd name="connsiteX7" fmla="*/ 89505 w 311447"/>
                <a:gd name="connsiteY7" fmla="*/ 124287 h 372862"/>
                <a:gd name="connsiteX8" fmla="*/ 53995 w 311447"/>
                <a:gd name="connsiteY8" fmla="*/ 71021 h 372862"/>
                <a:gd name="connsiteX9" fmla="*/ 45117 w 311447"/>
                <a:gd name="connsiteY9" fmla="*/ 44388 h 372862"/>
                <a:gd name="connsiteX10" fmla="*/ 729 w 311447"/>
                <a:gd name="connsiteY10" fmla="*/ 8877 h 372862"/>
                <a:gd name="connsiteX11" fmla="*/ 729 w 311447"/>
                <a:gd name="connsiteY11" fmla="*/ 0 h 372862"/>
                <a:gd name="connsiteX12" fmla="*/ 729 w 311447"/>
                <a:gd name="connsiteY12" fmla="*/ 0 h 372862"/>
                <a:gd name="connsiteX13" fmla="*/ 80628 w 311447"/>
                <a:gd name="connsiteY13" fmla="*/ 8877 h 372862"/>
                <a:gd name="connsiteX14" fmla="*/ 98383 w 311447"/>
                <a:gd name="connsiteY14" fmla="*/ 26633 h 372862"/>
                <a:gd name="connsiteX15" fmla="*/ 151649 w 311447"/>
                <a:gd name="connsiteY15" fmla="*/ 44388 h 372862"/>
                <a:gd name="connsiteX16" fmla="*/ 178282 w 311447"/>
                <a:gd name="connsiteY16" fmla="*/ 53266 h 372862"/>
                <a:gd name="connsiteX17" fmla="*/ 204915 w 311447"/>
                <a:gd name="connsiteY17" fmla="*/ 71021 h 372862"/>
                <a:gd name="connsiteX18" fmla="*/ 213793 w 311447"/>
                <a:gd name="connsiteY18" fmla="*/ 97654 h 372862"/>
                <a:gd name="connsiteX19" fmla="*/ 231548 w 311447"/>
                <a:gd name="connsiteY19" fmla="*/ 124287 h 372862"/>
                <a:gd name="connsiteX20" fmla="*/ 249303 w 311447"/>
                <a:gd name="connsiteY20" fmla="*/ 177553 h 372862"/>
                <a:gd name="connsiteX21" fmla="*/ 258181 w 311447"/>
                <a:gd name="connsiteY21" fmla="*/ 257452 h 372862"/>
                <a:gd name="connsiteX22" fmla="*/ 267059 w 311447"/>
                <a:gd name="connsiteY22" fmla="*/ 301840 h 372862"/>
                <a:gd name="connsiteX23" fmla="*/ 267059 w 311447"/>
                <a:gd name="connsiteY23" fmla="*/ 301840 h 372862"/>
                <a:gd name="connsiteX24" fmla="*/ 151649 w 311447"/>
                <a:gd name="connsiteY24" fmla="*/ 301840 h 372862"/>
                <a:gd name="connsiteX25" fmla="*/ 98383 w 311447"/>
                <a:gd name="connsiteY25" fmla="*/ 284085 h 372862"/>
                <a:gd name="connsiteX26" fmla="*/ 62872 w 311447"/>
                <a:gd name="connsiteY26" fmla="*/ 230819 h 372862"/>
                <a:gd name="connsiteX27" fmla="*/ 36239 w 311447"/>
                <a:gd name="connsiteY27" fmla="*/ 177553 h 372862"/>
                <a:gd name="connsiteX28" fmla="*/ 27362 w 311447"/>
                <a:gd name="connsiteY28" fmla="*/ 44388 h 372862"/>
                <a:gd name="connsiteX29" fmla="*/ 18484 w 311447"/>
                <a:gd name="connsiteY29" fmla="*/ 17755 h 372862"/>
                <a:gd name="connsiteX30" fmla="*/ 18484 w 311447"/>
                <a:gd name="connsiteY30" fmla="*/ 17755 h 372862"/>
                <a:gd name="connsiteX31" fmla="*/ 311447 w 311447"/>
                <a:gd name="connsiteY31" fmla="*/ 372862 h 37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1447" h="372862">
                  <a:moveTo>
                    <a:pt x="311447" y="372862"/>
                  </a:moveTo>
                  <a:lnTo>
                    <a:pt x="311447" y="372862"/>
                  </a:lnTo>
                  <a:cubicBezTo>
                    <a:pt x="290732" y="355107"/>
                    <a:pt x="268595" y="338888"/>
                    <a:pt x="249303" y="319596"/>
                  </a:cubicBezTo>
                  <a:cubicBezTo>
                    <a:pt x="241758" y="312051"/>
                    <a:pt x="238492" y="301064"/>
                    <a:pt x="231548" y="292963"/>
                  </a:cubicBezTo>
                  <a:cubicBezTo>
                    <a:pt x="220654" y="280253"/>
                    <a:pt x="205323" y="271381"/>
                    <a:pt x="196037" y="257452"/>
                  </a:cubicBezTo>
                  <a:cubicBezTo>
                    <a:pt x="184200" y="239697"/>
                    <a:pt x="175616" y="219275"/>
                    <a:pt x="160527" y="204186"/>
                  </a:cubicBezTo>
                  <a:lnTo>
                    <a:pt x="125016" y="168675"/>
                  </a:lnTo>
                  <a:cubicBezTo>
                    <a:pt x="105023" y="108697"/>
                    <a:pt x="132751" y="173711"/>
                    <a:pt x="89505" y="124287"/>
                  </a:cubicBezTo>
                  <a:cubicBezTo>
                    <a:pt x="75453" y="108228"/>
                    <a:pt x="65832" y="88776"/>
                    <a:pt x="53995" y="71021"/>
                  </a:cubicBezTo>
                  <a:cubicBezTo>
                    <a:pt x="48804" y="63235"/>
                    <a:pt x="50963" y="51695"/>
                    <a:pt x="45117" y="44388"/>
                  </a:cubicBezTo>
                  <a:cubicBezTo>
                    <a:pt x="-2374" y="-14975"/>
                    <a:pt x="36928" y="63176"/>
                    <a:pt x="729" y="8877"/>
                  </a:cubicBezTo>
                  <a:cubicBezTo>
                    <a:pt x="-912" y="6415"/>
                    <a:pt x="729" y="2959"/>
                    <a:pt x="729" y="0"/>
                  </a:cubicBezTo>
                  <a:lnTo>
                    <a:pt x="729" y="0"/>
                  </a:lnTo>
                  <a:cubicBezTo>
                    <a:pt x="27362" y="2959"/>
                    <a:pt x="54775" y="1826"/>
                    <a:pt x="80628" y="8877"/>
                  </a:cubicBezTo>
                  <a:cubicBezTo>
                    <a:pt x="88703" y="11079"/>
                    <a:pt x="90897" y="22890"/>
                    <a:pt x="98383" y="26633"/>
                  </a:cubicBezTo>
                  <a:cubicBezTo>
                    <a:pt x="115123" y="35003"/>
                    <a:pt x="133894" y="38470"/>
                    <a:pt x="151649" y="44388"/>
                  </a:cubicBezTo>
                  <a:cubicBezTo>
                    <a:pt x="160527" y="47347"/>
                    <a:pt x="170496" y="48075"/>
                    <a:pt x="178282" y="53266"/>
                  </a:cubicBezTo>
                  <a:lnTo>
                    <a:pt x="204915" y="71021"/>
                  </a:lnTo>
                  <a:cubicBezTo>
                    <a:pt x="207874" y="79899"/>
                    <a:pt x="209608" y="89284"/>
                    <a:pt x="213793" y="97654"/>
                  </a:cubicBezTo>
                  <a:cubicBezTo>
                    <a:pt x="218565" y="107197"/>
                    <a:pt x="227215" y="114537"/>
                    <a:pt x="231548" y="124287"/>
                  </a:cubicBezTo>
                  <a:cubicBezTo>
                    <a:pt x="239149" y="141390"/>
                    <a:pt x="249303" y="177553"/>
                    <a:pt x="249303" y="177553"/>
                  </a:cubicBezTo>
                  <a:cubicBezTo>
                    <a:pt x="252262" y="204186"/>
                    <a:pt x="254106" y="230967"/>
                    <a:pt x="258181" y="257452"/>
                  </a:cubicBezTo>
                  <a:cubicBezTo>
                    <a:pt x="267777" y="319822"/>
                    <a:pt x="267059" y="274944"/>
                    <a:pt x="267059" y="301840"/>
                  </a:cubicBezTo>
                  <a:lnTo>
                    <a:pt x="267059" y="301840"/>
                  </a:lnTo>
                  <a:cubicBezTo>
                    <a:pt x="191460" y="310240"/>
                    <a:pt x="205677" y="318048"/>
                    <a:pt x="151649" y="301840"/>
                  </a:cubicBezTo>
                  <a:cubicBezTo>
                    <a:pt x="133723" y="296462"/>
                    <a:pt x="98383" y="284085"/>
                    <a:pt x="98383" y="284085"/>
                  </a:cubicBezTo>
                  <a:cubicBezTo>
                    <a:pt x="47897" y="233599"/>
                    <a:pt x="88567" y="282209"/>
                    <a:pt x="62872" y="230819"/>
                  </a:cubicBezTo>
                  <a:cubicBezTo>
                    <a:pt x="28453" y="161980"/>
                    <a:pt x="58554" y="244496"/>
                    <a:pt x="36239" y="177553"/>
                  </a:cubicBezTo>
                  <a:cubicBezTo>
                    <a:pt x="33280" y="133165"/>
                    <a:pt x="32275" y="88603"/>
                    <a:pt x="27362" y="44388"/>
                  </a:cubicBezTo>
                  <a:cubicBezTo>
                    <a:pt x="26329" y="35087"/>
                    <a:pt x="18484" y="17755"/>
                    <a:pt x="18484" y="17755"/>
                  </a:cubicBezTo>
                  <a:lnTo>
                    <a:pt x="18484" y="17755"/>
                  </a:lnTo>
                  <a:lnTo>
                    <a:pt x="311447" y="372862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Freeform 141"/>
            <p:cNvSpPr/>
            <p:nvPr/>
          </p:nvSpPr>
          <p:spPr>
            <a:xfrm rot="19751234" flipH="1">
              <a:off x="2726599" y="5557025"/>
              <a:ext cx="528910" cy="208774"/>
            </a:xfrm>
            <a:custGeom>
              <a:avLst/>
              <a:gdLst>
                <a:gd name="connsiteX0" fmla="*/ 311447 w 311447"/>
                <a:gd name="connsiteY0" fmla="*/ 372862 h 372862"/>
                <a:gd name="connsiteX1" fmla="*/ 311447 w 311447"/>
                <a:gd name="connsiteY1" fmla="*/ 372862 h 372862"/>
                <a:gd name="connsiteX2" fmla="*/ 249303 w 311447"/>
                <a:gd name="connsiteY2" fmla="*/ 319596 h 372862"/>
                <a:gd name="connsiteX3" fmla="*/ 231548 w 311447"/>
                <a:gd name="connsiteY3" fmla="*/ 292963 h 372862"/>
                <a:gd name="connsiteX4" fmla="*/ 196037 w 311447"/>
                <a:gd name="connsiteY4" fmla="*/ 257452 h 372862"/>
                <a:gd name="connsiteX5" fmla="*/ 160527 w 311447"/>
                <a:gd name="connsiteY5" fmla="*/ 204186 h 372862"/>
                <a:gd name="connsiteX6" fmla="*/ 125016 w 311447"/>
                <a:gd name="connsiteY6" fmla="*/ 168675 h 372862"/>
                <a:gd name="connsiteX7" fmla="*/ 89505 w 311447"/>
                <a:gd name="connsiteY7" fmla="*/ 124287 h 372862"/>
                <a:gd name="connsiteX8" fmla="*/ 53995 w 311447"/>
                <a:gd name="connsiteY8" fmla="*/ 71021 h 372862"/>
                <a:gd name="connsiteX9" fmla="*/ 45117 w 311447"/>
                <a:gd name="connsiteY9" fmla="*/ 44388 h 372862"/>
                <a:gd name="connsiteX10" fmla="*/ 729 w 311447"/>
                <a:gd name="connsiteY10" fmla="*/ 8877 h 372862"/>
                <a:gd name="connsiteX11" fmla="*/ 729 w 311447"/>
                <a:gd name="connsiteY11" fmla="*/ 0 h 372862"/>
                <a:gd name="connsiteX12" fmla="*/ 729 w 311447"/>
                <a:gd name="connsiteY12" fmla="*/ 0 h 372862"/>
                <a:gd name="connsiteX13" fmla="*/ 80628 w 311447"/>
                <a:gd name="connsiteY13" fmla="*/ 8877 h 372862"/>
                <a:gd name="connsiteX14" fmla="*/ 98383 w 311447"/>
                <a:gd name="connsiteY14" fmla="*/ 26633 h 372862"/>
                <a:gd name="connsiteX15" fmla="*/ 151649 w 311447"/>
                <a:gd name="connsiteY15" fmla="*/ 44388 h 372862"/>
                <a:gd name="connsiteX16" fmla="*/ 178282 w 311447"/>
                <a:gd name="connsiteY16" fmla="*/ 53266 h 372862"/>
                <a:gd name="connsiteX17" fmla="*/ 204915 w 311447"/>
                <a:gd name="connsiteY17" fmla="*/ 71021 h 372862"/>
                <a:gd name="connsiteX18" fmla="*/ 213793 w 311447"/>
                <a:gd name="connsiteY18" fmla="*/ 97654 h 372862"/>
                <a:gd name="connsiteX19" fmla="*/ 231548 w 311447"/>
                <a:gd name="connsiteY19" fmla="*/ 124287 h 372862"/>
                <a:gd name="connsiteX20" fmla="*/ 249303 w 311447"/>
                <a:gd name="connsiteY20" fmla="*/ 177553 h 372862"/>
                <a:gd name="connsiteX21" fmla="*/ 258181 w 311447"/>
                <a:gd name="connsiteY21" fmla="*/ 257452 h 372862"/>
                <a:gd name="connsiteX22" fmla="*/ 267059 w 311447"/>
                <a:gd name="connsiteY22" fmla="*/ 301840 h 372862"/>
                <a:gd name="connsiteX23" fmla="*/ 267059 w 311447"/>
                <a:gd name="connsiteY23" fmla="*/ 301840 h 372862"/>
                <a:gd name="connsiteX24" fmla="*/ 151649 w 311447"/>
                <a:gd name="connsiteY24" fmla="*/ 301840 h 372862"/>
                <a:gd name="connsiteX25" fmla="*/ 98383 w 311447"/>
                <a:gd name="connsiteY25" fmla="*/ 284085 h 372862"/>
                <a:gd name="connsiteX26" fmla="*/ 62872 w 311447"/>
                <a:gd name="connsiteY26" fmla="*/ 230819 h 372862"/>
                <a:gd name="connsiteX27" fmla="*/ 36239 w 311447"/>
                <a:gd name="connsiteY27" fmla="*/ 177553 h 372862"/>
                <a:gd name="connsiteX28" fmla="*/ 27362 w 311447"/>
                <a:gd name="connsiteY28" fmla="*/ 44388 h 372862"/>
                <a:gd name="connsiteX29" fmla="*/ 18484 w 311447"/>
                <a:gd name="connsiteY29" fmla="*/ 17755 h 372862"/>
                <a:gd name="connsiteX30" fmla="*/ 18484 w 311447"/>
                <a:gd name="connsiteY30" fmla="*/ 17755 h 372862"/>
                <a:gd name="connsiteX31" fmla="*/ 311447 w 311447"/>
                <a:gd name="connsiteY31" fmla="*/ 372862 h 37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1447" h="372862">
                  <a:moveTo>
                    <a:pt x="311447" y="372862"/>
                  </a:moveTo>
                  <a:lnTo>
                    <a:pt x="311447" y="372862"/>
                  </a:lnTo>
                  <a:cubicBezTo>
                    <a:pt x="290732" y="355107"/>
                    <a:pt x="268595" y="338888"/>
                    <a:pt x="249303" y="319596"/>
                  </a:cubicBezTo>
                  <a:cubicBezTo>
                    <a:pt x="241758" y="312051"/>
                    <a:pt x="238492" y="301064"/>
                    <a:pt x="231548" y="292963"/>
                  </a:cubicBezTo>
                  <a:cubicBezTo>
                    <a:pt x="220654" y="280253"/>
                    <a:pt x="205323" y="271381"/>
                    <a:pt x="196037" y="257452"/>
                  </a:cubicBezTo>
                  <a:cubicBezTo>
                    <a:pt x="184200" y="239697"/>
                    <a:pt x="175616" y="219275"/>
                    <a:pt x="160527" y="204186"/>
                  </a:cubicBezTo>
                  <a:lnTo>
                    <a:pt x="125016" y="168675"/>
                  </a:lnTo>
                  <a:cubicBezTo>
                    <a:pt x="105023" y="108697"/>
                    <a:pt x="132751" y="173711"/>
                    <a:pt x="89505" y="124287"/>
                  </a:cubicBezTo>
                  <a:cubicBezTo>
                    <a:pt x="75453" y="108228"/>
                    <a:pt x="65832" y="88776"/>
                    <a:pt x="53995" y="71021"/>
                  </a:cubicBezTo>
                  <a:cubicBezTo>
                    <a:pt x="48804" y="63235"/>
                    <a:pt x="50963" y="51695"/>
                    <a:pt x="45117" y="44388"/>
                  </a:cubicBezTo>
                  <a:cubicBezTo>
                    <a:pt x="-2374" y="-14975"/>
                    <a:pt x="36928" y="63176"/>
                    <a:pt x="729" y="8877"/>
                  </a:cubicBezTo>
                  <a:cubicBezTo>
                    <a:pt x="-912" y="6415"/>
                    <a:pt x="729" y="2959"/>
                    <a:pt x="729" y="0"/>
                  </a:cubicBezTo>
                  <a:lnTo>
                    <a:pt x="729" y="0"/>
                  </a:lnTo>
                  <a:cubicBezTo>
                    <a:pt x="27362" y="2959"/>
                    <a:pt x="54775" y="1826"/>
                    <a:pt x="80628" y="8877"/>
                  </a:cubicBezTo>
                  <a:cubicBezTo>
                    <a:pt x="88703" y="11079"/>
                    <a:pt x="90897" y="22890"/>
                    <a:pt x="98383" y="26633"/>
                  </a:cubicBezTo>
                  <a:cubicBezTo>
                    <a:pt x="115123" y="35003"/>
                    <a:pt x="133894" y="38470"/>
                    <a:pt x="151649" y="44388"/>
                  </a:cubicBezTo>
                  <a:cubicBezTo>
                    <a:pt x="160527" y="47347"/>
                    <a:pt x="170496" y="48075"/>
                    <a:pt x="178282" y="53266"/>
                  </a:cubicBezTo>
                  <a:lnTo>
                    <a:pt x="204915" y="71021"/>
                  </a:lnTo>
                  <a:cubicBezTo>
                    <a:pt x="207874" y="79899"/>
                    <a:pt x="209608" y="89284"/>
                    <a:pt x="213793" y="97654"/>
                  </a:cubicBezTo>
                  <a:cubicBezTo>
                    <a:pt x="218565" y="107197"/>
                    <a:pt x="227215" y="114537"/>
                    <a:pt x="231548" y="124287"/>
                  </a:cubicBezTo>
                  <a:cubicBezTo>
                    <a:pt x="239149" y="141390"/>
                    <a:pt x="249303" y="177553"/>
                    <a:pt x="249303" y="177553"/>
                  </a:cubicBezTo>
                  <a:cubicBezTo>
                    <a:pt x="252262" y="204186"/>
                    <a:pt x="254106" y="230967"/>
                    <a:pt x="258181" y="257452"/>
                  </a:cubicBezTo>
                  <a:cubicBezTo>
                    <a:pt x="267777" y="319822"/>
                    <a:pt x="267059" y="274944"/>
                    <a:pt x="267059" y="301840"/>
                  </a:cubicBezTo>
                  <a:lnTo>
                    <a:pt x="267059" y="301840"/>
                  </a:lnTo>
                  <a:cubicBezTo>
                    <a:pt x="191460" y="310240"/>
                    <a:pt x="205677" y="318048"/>
                    <a:pt x="151649" y="301840"/>
                  </a:cubicBezTo>
                  <a:cubicBezTo>
                    <a:pt x="133723" y="296462"/>
                    <a:pt x="98383" y="284085"/>
                    <a:pt x="98383" y="284085"/>
                  </a:cubicBezTo>
                  <a:cubicBezTo>
                    <a:pt x="47897" y="233599"/>
                    <a:pt x="88567" y="282209"/>
                    <a:pt x="62872" y="230819"/>
                  </a:cubicBezTo>
                  <a:cubicBezTo>
                    <a:pt x="28453" y="161980"/>
                    <a:pt x="58554" y="244496"/>
                    <a:pt x="36239" y="177553"/>
                  </a:cubicBezTo>
                  <a:cubicBezTo>
                    <a:pt x="33280" y="133165"/>
                    <a:pt x="32275" y="88603"/>
                    <a:pt x="27362" y="44388"/>
                  </a:cubicBezTo>
                  <a:cubicBezTo>
                    <a:pt x="26329" y="35087"/>
                    <a:pt x="18484" y="17755"/>
                    <a:pt x="18484" y="17755"/>
                  </a:cubicBezTo>
                  <a:lnTo>
                    <a:pt x="18484" y="17755"/>
                  </a:lnTo>
                  <a:lnTo>
                    <a:pt x="311447" y="372862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6133428" y="5210649"/>
            <a:ext cx="964265" cy="1654045"/>
            <a:chOff x="2444116" y="4494514"/>
            <a:chExt cx="964265" cy="1654045"/>
          </a:xfrm>
        </p:grpSpPr>
        <p:grpSp>
          <p:nvGrpSpPr>
            <p:cNvPr id="146" name="Group 145"/>
            <p:cNvGrpSpPr/>
            <p:nvPr/>
          </p:nvGrpSpPr>
          <p:grpSpPr>
            <a:xfrm rot="691590">
              <a:off x="2444116" y="4494514"/>
              <a:ext cx="964265" cy="1654045"/>
              <a:chOff x="2986768" y="4746115"/>
              <a:chExt cx="964265" cy="1654045"/>
            </a:xfrm>
          </p:grpSpPr>
          <p:pic>
            <p:nvPicPr>
              <p:cNvPr id="149" name="Picture 148">
                <a:extLst>
                  <a:ext uri="{FF2B5EF4-FFF2-40B4-BE49-F238E27FC236}">
                    <a16:creationId xmlns:a16="http://schemas.microsoft.com/office/drawing/2014/main" id="{FC07CF22-6672-4498-8851-81F6565186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1698" y="5078027"/>
                <a:ext cx="89974" cy="1322133"/>
              </a:xfrm>
              <a:prstGeom prst="rect">
                <a:avLst/>
              </a:prstGeom>
            </p:spPr>
          </p:pic>
          <p:pic>
            <p:nvPicPr>
              <p:cNvPr id="150" name="Picture 149">
                <a:extLst>
                  <a:ext uri="{FF2B5EF4-FFF2-40B4-BE49-F238E27FC236}">
                    <a16:creationId xmlns:a16="http://schemas.microsoft.com/office/drawing/2014/main" id="{95106B86-5293-4B96-B58C-EB2E33C851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986768" y="4746115"/>
                <a:ext cx="964265" cy="792191"/>
              </a:xfrm>
              <a:prstGeom prst="rect">
                <a:avLst/>
              </a:prstGeom>
            </p:spPr>
          </p:pic>
        </p:grpSp>
        <p:sp>
          <p:nvSpPr>
            <p:cNvPr id="147" name="Freeform 146"/>
            <p:cNvSpPr/>
            <p:nvPr/>
          </p:nvSpPr>
          <p:spPr>
            <a:xfrm>
              <a:off x="2520017" y="5473036"/>
              <a:ext cx="311447" cy="372862"/>
            </a:xfrm>
            <a:custGeom>
              <a:avLst/>
              <a:gdLst>
                <a:gd name="connsiteX0" fmla="*/ 311447 w 311447"/>
                <a:gd name="connsiteY0" fmla="*/ 372862 h 372862"/>
                <a:gd name="connsiteX1" fmla="*/ 311447 w 311447"/>
                <a:gd name="connsiteY1" fmla="*/ 372862 h 372862"/>
                <a:gd name="connsiteX2" fmla="*/ 249303 w 311447"/>
                <a:gd name="connsiteY2" fmla="*/ 319596 h 372862"/>
                <a:gd name="connsiteX3" fmla="*/ 231548 w 311447"/>
                <a:gd name="connsiteY3" fmla="*/ 292963 h 372862"/>
                <a:gd name="connsiteX4" fmla="*/ 196037 w 311447"/>
                <a:gd name="connsiteY4" fmla="*/ 257452 h 372862"/>
                <a:gd name="connsiteX5" fmla="*/ 160527 w 311447"/>
                <a:gd name="connsiteY5" fmla="*/ 204186 h 372862"/>
                <a:gd name="connsiteX6" fmla="*/ 125016 w 311447"/>
                <a:gd name="connsiteY6" fmla="*/ 168675 h 372862"/>
                <a:gd name="connsiteX7" fmla="*/ 89505 w 311447"/>
                <a:gd name="connsiteY7" fmla="*/ 124287 h 372862"/>
                <a:gd name="connsiteX8" fmla="*/ 53995 w 311447"/>
                <a:gd name="connsiteY8" fmla="*/ 71021 h 372862"/>
                <a:gd name="connsiteX9" fmla="*/ 45117 w 311447"/>
                <a:gd name="connsiteY9" fmla="*/ 44388 h 372862"/>
                <a:gd name="connsiteX10" fmla="*/ 729 w 311447"/>
                <a:gd name="connsiteY10" fmla="*/ 8877 h 372862"/>
                <a:gd name="connsiteX11" fmla="*/ 729 w 311447"/>
                <a:gd name="connsiteY11" fmla="*/ 0 h 372862"/>
                <a:gd name="connsiteX12" fmla="*/ 729 w 311447"/>
                <a:gd name="connsiteY12" fmla="*/ 0 h 372862"/>
                <a:gd name="connsiteX13" fmla="*/ 80628 w 311447"/>
                <a:gd name="connsiteY13" fmla="*/ 8877 h 372862"/>
                <a:gd name="connsiteX14" fmla="*/ 98383 w 311447"/>
                <a:gd name="connsiteY14" fmla="*/ 26633 h 372862"/>
                <a:gd name="connsiteX15" fmla="*/ 151649 w 311447"/>
                <a:gd name="connsiteY15" fmla="*/ 44388 h 372862"/>
                <a:gd name="connsiteX16" fmla="*/ 178282 w 311447"/>
                <a:gd name="connsiteY16" fmla="*/ 53266 h 372862"/>
                <a:gd name="connsiteX17" fmla="*/ 204915 w 311447"/>
                <a:gd name="connsiteY17" fmla="*/ 71021 h 372862"/>
                <a:gd name="connsiteX18" fmla="*/ 213793 w 311447"/>
                <a:gd name="connsiteY18" fmla="*/ 97654 h 372862"/>
                <a:gd name="connsiteX19" fmla="*/ 231548 w 311447"/>
                <a:gd name="connsiteY19" fmla="*/ 124287 h 372862"/>
                <a:gd name="connsiteX20" fmla="*/ 249303 w 311447"/>
                <a:gd name="connsiteY20" fmla="*/ 177553 h 372862"/>
                <a:gd name="connsiteX21" fmla="*/ 258181 w 311447"/>
                <a:gd name="connsiteY21" fmla="*/ 257452 h 372862"/>
                <a:gd name="connsiteX22" fmla="*/ 267059 w 311447"/>
                <a:gd name="connsiteY22" fmla="*/ 301840 h 372862"/>
                <a:gd name="connsiteX23" fmla="*/ 267059 w 311447"/>
                <a:gd name="connsiteY23" fmla="*/ 301840 h 372862"/>
                <a:gd name="connsiteX24" fmla="*/ 151649 w 311447"/>
                <a:gd name="connsiteY24" fmla="*/ 301840 h 372862"/>
                <a:gd name="connsiteX25" fmla="*/ 98383 w 311447"/>
                <a:gd name="connsiteY25" fmla="*/ 284085 h 372862"/>
                <a:gd name="connsiteX26" fmla="*/ 62872 w 311447"/>
                <a:gd name="connsiteY26" fmla="*/ 230819 h 372862"/>
                <a:gd name="connsiteX27" fmla="*/ 36239 w 311447"/>
                <a:gd name="connsiteY27" fmla="*/ 177553 h 372862"/>
                <a:gd name="connsiteX28" fmla="*/ 27362 w 311447"/>
                <a:gd name="connsiteY28" fmla="*/ 44388 h 372862"/>
                <a:gd name="connsiteX29" fmla="*/ 18484 w 311447"/>
                <a:gd name="connsiteY29" fmla="*/ 17755 h 372862"/>
                <a:gd name="connsiteX30" fmla="*/ 18484 w 311447"/>
                <a:gd name="connsiteY30" fmla="*/ 17755 h 372862"/>
                <a:gd name="connsiteX31" fmla="*/ 311447 w 311447"/>
                <a:gd name="connsiteY31" fmla="*/ 372862 h 37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1447" h="372862">
                  <a:moveTo>
                    <a:pt x="311447" y="372862"/>
                  </a:moveTo>
                  <a:lnTo>
                    <a:pt x="311447" y="372862"/>
                  </a:lnTo>
                  <a:cubicBezTo>
                    <a:pt x="290732" y="355107"/>
                    <a:pt x="268595" y="338888"/>
                    <a:pt x="249303" y="319596"/>
                  </a:cubicBezTo>
                  <a:cubicBezTo>
                    <a:pt x="241758" y="312051"/>
                    <a:pt x="238492" y="301064"/>
                    <a:pt x="231548" y="292963"/>
                  </a:cubicBezTo>
                  <a:cubicBezTo>
                    <a:pt x="220654" y="280253"/>
                    <a:pt x="205323" y="271381"/>
                    <a:pt x="196037" y="257452"/>
                  </a:cubicBezTo>
                  <a:cubicBezTo>
                    <a:pt x="184200" y="239697"/>
                    <a:pt x="175616" y="219275"/>
                    <a:pt x="160527" y="204186"/>
                  </a:cubicBezTo>
                  <a:lnTo>
                    <a:pt x="125016" y="168675"/>
                  </a:lnTo>
                  <a:cubicBezTo>
                    <a:pt x="105023" y="108697"/>
                    <a:pt x="132751" y="173711"/>
                    <a:pt x="89505" y="124287"/>
                  </a:cubicBezTo>
                  <a:cubicBezTo>
                    <a:pt x="75453" y="108228"/>
                    <a:pt x="65832" y="88776"/>
                    <a:pt x="53995" y="71021"/>
                  </a:cubicBezTo>
                  <a:cubicBezTo>
                    <a:pt x="48804" y="63235"/>
                    <a:pt x="50963" y="51695"/>
                    <a:pt x="45117" y="44388"/>
                  </a:cubicBezTo>
                  <a:cubicBezTo>
                    <a:pt x="-2374" y="-14975"/>
                    <a:pt x="36928" y="63176"/>
                    <a:pt x="729" y="8877"/>
                  </a:cubicBezTo>
                  <a:cubicBezTo>
                    <a:pt x="-912" y="6415"/>
                    <a:pt x="729" y="2959"/>
                    <a:pt x="729" y="0"/>
                  </a:cubicBezTo>
                  <a:lnTo>
                    <a:pt x="729" y="0"/>
                  </a:lnTo>
                  <a:cubicBezTo>
                    <a:pt x="27362" y="2959"/>
                    <a:pt x="54775" y="1826"/>
                    <a:pt x="80628" y="8877"/>
                  </a:cubicBezTo>
                  <a:cubicBezTo>
                    <a:pt x="88703" y="11079"/>
                    <a:pt x="90897" y="22890"/>
                    <a:pt x="98383" y="26633"/>
                  </a:cubicBezTo>
                  <a:cubicBezTo>
                    <a:pt x="115123" y="35003"/>
                    <a:pt x="133894" y="38470"/>
                    <a:pt x="151649" y="44388"/>
                  </a:cubicBezTo>
                  <a:cubicBezTo>
                    <a:pt x="160527" y="47347"/>
                    <a:pt x="170496" y="48075"/>
                    <a:pt x="178282" y="53266"/>
                  </a:cubicBezTo>
                  <a:lnTo>
                    <a:pt x="204915" y="71021"/>
                  </a:lnTo>
                  <a:cubicBezTo>
                    <a:pt x="207874" y="79899"/>
                    <a:pt x="209608" y="89284"/>
                    <a:pt x="213793" y="97654"/>
                  </a:cubicBezTo>
                  <a:cubicBezTo>
                    <a:pt x="218565" y="107197"/>
                    <a:pt x="227215" y="114537"/>
                    <a:pt x="231548" y="124287"/>
                  </a:cubicBezTo>
                  <a:cubicBezTo>
                    <a:pt x="239149" y="141390"/>
                    <a:pt x="249303" y="177553"/>
                    <a:pt x="249303" y="177553"/>
                  </a:cubicBezTo>
                  <a:cubicBezTo>
                    <a:pt x="252262" y="204186"/>
                    <a:pt x="254106" y="230967"/>
                    <a:pt x="258181" y="257452"/>
                  </a:cubicBezTo>
                  <a:cubicBezTo>
                    <a:pt x="267777" y="319822"/>
                    <a:pt x="267059" y="274944"/>
                    <a:pt x="267059" y="301840"/>
                  </a:cubicBezTo>
                  <a:lnTo>
                    <a:pt x="267059" y="301840"/>
                  </a:lnTo>
                  <a:cubicBezTo>
                    <a:pt x="191460" y="310240"/>
                    <a:pt x="205677" y="318048"/>
                    <a:pt x="151649" y="301840"/>
                  </a:cubicBezTo>
                  <a:cubicBezTo>
                    <a:pt x="133723" y="296462"/>
                    <a:pt x="98383" y="284085"/>
                    <a:pt x="98383" y="284085"/>
                  </a:cubicBezTo>
                  <a:cubicBezTo>
                    <a:pt x="47897" y="233599"/>
                    <a:pt x="88567" y="282209"/>
                    <a:pt x="62872" y="230819"/>
                  </a:cubicBezTo>
                  <a:cubicBezTo>
                    <a:pt x="28453" y="161980"/>
                    <a:pt x="58554" y="244496"/>
                    <a:pt x="36239" y="177553"/>
                  </a:cubicBezTo>
                  <a:cubicBezTo>
                    <a:pt x="33280" y="133165"/>
                    <a:pt x="32275" y="88603"/>
                    <a:pt x="27362" y="44388"/>
                  </a:cubicBezTo>
                  <a:cubicBezTo>
                    <a:pt x="26329" y="35087"/>
                    <a:pt x="18484" y="17755"/>
                    <a:pt x="18484" y="17755"/>
                  </a:cubicBezTo>
                  <a:lnTo>
                    <a:pt x="18484" y="17755"/>
                  </a:lnTo>
                  <a:lnTo>
                    <a:pt x="311447" y="372862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reeform 147"/>
            <p:cNvSpPr/>
            <p:nvPr/>
          </p:nvSpPr>
          <p:spPr>
            <a:xfrm rot="19751234" flipH="1">
              <a:off x="2726599" y="5557025"/>
              <a:ext cx="528910" cy="208774"/>
            </a:xfrm>
            <a:custGeom>
              <a:avLst/>
              <a:gdLst>
                <a:gd name="connsiteX0" fmla="*/ 311447 w 311447"/>
                <a:gd name="connsiteY0" fmla="*/ 372862 h 372862"/>
                <a:gd name="connsiteX1" fmla="*/ 311447 w 311447"/>
                <a:gd name="connsiteY1" fmla="*/ 372862 h 372862"/>
                <a:gd name="connsiteX2" fmla="*/ 249303 w 311447"/>
                <a:gd name="connsiteY2" fmla="*/ 319596 h 372862"/>
                <a:gd name="connsiteX3" fmla="*/ 231548 w 311447"/>
                <a:gd name="connsiteY3" fmla="*/ 292963 h 372862"/>
                <a:gd name="connsiteX4" fmla="*/ 196037 w 311447"/>
                <a:gd name="connsiteY4" fmla="*/ 257452 h 372862"/>
                <a:gd name="connsiteX5" fmla="*/ 160527 w 311447"/>
                <a:gd name="connsiteY5" fmla="*/ 204186 h 372862"/>
                <a:gd name="connsiteX6" fmla="*/ 125016 w 311447"/>
                <a:gd name="connsiteY6" fmla="*/ 168675 h 372862"/>
                <a:gd name="connsiteX7" fmla="*/ 89505 w 311447"/>
                <a:gd name="connsiteY7" fmla="*/ 124287 h 372862"/>
                <a:gd name="connsiteX8" fmla="*/ 53995 w 311447"/>
                <a:gd name="connsiteY8" fmla="*/ 71021 h 372862"/>
                <a:gd name="connsiteX9" fmla="*/ 45117 w 311447"/>
                <a:gd name="connsiteY9" fmla="*/ 44388 h 372862"/>
                <a:gd name="connsiteX10" fmla="*/ 729 w 311447"/>
                <a:gd name="connsiteY10" fmla="*/ 8877 h 372862"/>
                <a:gd name="connsiteX11" fmla="*/ 729 w 311447"/>
                <a:gd name="connsiteY11" fmla="*/ 0 h 372862"/>
                <a:gd name="connsiteX12" fmla="*/ 729 w 311447"/>
                <a:gd name="connsiteY12" fmla="*/ 0 h 372862"/>
                <a:gd name="connsiteX13" fmla="*/ 80628 w 311447"/>
                <a:gd name="connsiteY13" fmla="*/ 8877 h 372862"/>
                <a:gd name="connsiteX14" fmla="*/ 98383 w 311447"/>
                <a:gd name="connsiteY14" fmla="*/ 26633 h 372862"/>
                <a:gd name="connsiteX15" fmla="*/ 151649 w 311447"/>
                <a:gd name="connsiteY15" fmla="*/ 44388 h 372862"/>
                <a:gd name="connsiteX16" fmla="*/ 178282 w 311447"/>
                <a:gd name="connsiteY16" fmla="*/ 53266 h 372862"/>
                <a:gd name="connsiteX17" fmla="*/ 204915 w 311447"/>
                <a:gd name="connsiteY17" fmla="*/ 71021 h 372862"/>
                <a:gd name="connsiteX18" fmla="*/ 213793 w 311447"/>
                <a:gd name="connsiteY18" fmla="*/ 97654 h 372862"/>
                <a:gd name="connsiteX19" fmla="*/ 231548 w 311447"/>
                <a:gd name="connsiteY19" fmla="*/ 124287 h 372862"/>
                <a:gd name="connsiteX20" fmla="*/ 249303 w 311447"/>
                <a:gd name="connsiteY20" fmla="*/ 177553 h 372862"/>
                <a:gd name="connsiteX21" fmla="*/ 258181 w 311447"/>
                <a:gd name="connsiteY21" fmla="*/ 257452 h 372862"/>
                <a:gd name="connsiteX22" fmla="*/ 267059 w 311447"/>
                <a:gd name="connsiteY22" fmla="*/ 301840 h 372862"/>
                <a:gd name="connsiteX23" fmla="*/ 267059 w 311447"/>
                <a:gd name="connsiteY23" fmla="*/ 301840 h 372862"/>
                <a:gd name="connsiteX24" fmla="*/ 151649 w 311447"/>
                <a:gd name="connsiteY24" fmla="*/ 301840 h 372862"/>
                <a:gd name="connsiteX25" fmla="*/ 98383 w 311447"/>
                <a:gd name="connsiteY25" fmla="*/ 284085 h 372862"/>
                <a:gd name="connsiteX26" fmla="*/ 62872 w 311447"/>
                <a:gd name="connsiteY26" fmla="*/ 230819 h 372862"/>
                <a:gd name="connsiteX27" fmla="*/ 36239 w 311447"/>
                <a:gd name="connsiteY27" fmla="*/ 177553 h 372862"/>
                <a:gd name="connsiteX28" fmla="*/ 27362 w 311447"/>
                <a:gd name="connsiteY28" fmla="*/ 44388 h 372862"/>
                <a:gd name="connsiteX29" fmla="*/ 18484 w 311447"/>
                <a:gd name="connsiteY29" fmla="*/ 17755 h 372862"/>
                <a:gd name="connsiteX30" fmla="*/ 18484 w 311447"/>
                <a:gd name="connsiteY30" fmla="*/ 17755 h 372862"/>
                <a:gd name="connsiteX31" fmla="*/ 311447 w 311447"/>
                <a:gd name="connsiteY31" fmla="*/ 372862 h 37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1447" h="372862">
                  <a:moveTo>
                    <a:pt x="311447" y="372862"/>
                  </a:moveTo>
                  <a:lnTo>
                    <a:pt x="311447" y="372862"/>
                  </a:lnTo>
                  <a:cubicBezTo>
                    <a:pt x="290732" y="355107"/>
                    <a:pt x="268595" y="338888"/>
                    <a:pt x="249303" y="319596"/>
                  </a:cubicBezTo>
                  <a:cubicBezTo>
                    <a:pt x="241758" y="312051"/>
                    <a:pt x="238492" y="301064"/>
                    <a:pt x="231548" y="292963"/>
                  </a:cubicBezTo>
                  <a:cubicBezTo>
                    <a:pt x="220654" y="280253"/>
                    <a:pt x="205323" y="271381"/>
                    <a:pt x="196037" y="257452"/>
                  </a:cubicBezTo>
                  <a:cubicBezTo>
                    <a:pt x="184200" y="239697"/>
                    <a:pt x="175616" y="219275"/>
                    <a:pt x="160527" y="204186"/>
                  </a:cubicBezTo>
                  <a:lnTo>
                    <a:pt x="125016" y="168675"/>
                  </a:lnTo>
                  <a:cubicBezTo>
                    <a:pt x="105023" y="108697"/>
                    <a:pt x="132751" y="173711"/>
                    <a:pt x="89505" y="124287"/>
                  </a:cubicBezTo>
                  <a:cubicBezTo>
                    <a:pt x="75453" y="108228"/>
                    <a:pt x="65832" y="88776"/>
                    <a:pt x="53995" y="71021"/>
                  </a:cubicBezTo>
                  <a:cubicBezTo>
                    <a:pt x="48804" y="63235"/>
                    <a:pt x="50963" y="51695"/>
                    <a:pt x="45117" y="44388"/>
                  </a:cubicBezTo>
                  <a:cubicBezTo>
                    <a:pt x="-2374" y="-14975"/>
                    <a:pt x="36928" y="63176"/>
                    <a:pt x="729" y="8877"/>
                  </a:cubicBezTo>
                  <a:cubicBezTo>
                    <a:pt x="-912" y="6415"/>
                    <a:pt x="729" y="2959"/>
                    <a:pt x="729" y="0"/>
                  </a:cubicBezTo>
                  <a:lnTo>
                    <a:pt x="729" y="0"/>
                  </a:lnTo>
                  <a:cubicBezTo>
                    <a:pt x="27362" y="2959"/>
                    <a:pt x="54775" y="1826"/>
                    <a:pt x="80628" y="8877"/>
                  </a:cubicBezTo>
                  <a:cubicBezTo>
                    <a:pt x="88703" y="11079"/>
                    <a:pt x="90897" y="22890"/>
                    <a:pt x="98383" y="26633"/>
                  </a:cubicBezTo>
                  <a:cubicBezTo>
                    <a:pt x="115123" y="35003"/>
                    <a:pt x="133894" y="38470"/>
                    <a:pt x="151649" y="44388"/>
                  </a:cubicBezTo>
                  <a:cubicBezTo>
                    <a:pt x="160527" y="47347"/>
                    <a:pt x="170496" y="48075"/>
                    <a:pt x="178282" y="53266"/>
                  </a:cubicBezTo>
                  <a:lnTo>
                    <a:pt x="204915" y="71021"/>
                  </a:lnTo>
                  <a:cubicBezTo>
                    <a:pt x="207874" y="79899"/>
                    <a:pt x="209608" y="89284"/>
                    <a:pt x="213793" y="97654"/>
                  </a:cubicBezTo>
                  <a:cubicBezTo>
                    <a:pt x="218565" y="107197"/>
                    <a:pt x="227215" y="114537"/>
                    <a:pt x="231548" y="124287"/>
                  </a:cubicBezTo>
                  <a:cubicBezTo>
                    <a:pt x="239149" y="141390"/>
                    <a:pt x="249303" y="177553"/>
                    <a:pt x="249303" y="177553"/>
                  </a:cubicBezTo>
                  <a:cubicBezTo>
                    <a:pt x="252262" y="204186"/>
                    <a:pt x="254106" y="230967"/>
                    <a:pt x="258181" y="257452"/>
                  </a:cubicBezTo>
                  <a:cubicBezTo>
                    <a:pt x="267777" y="319822"/>
                    <a:pt x="267059" y="274944"/>
                    <a:pt x="267059" y="301840"/>
                  </a:cubicBezTo>
                  <a:lnTo>
                    <a:pt x="267059" y="301840"/>
                  </a:lnTo>
                  <a:cubicBezTo>
                    <a:pt x="191460" y="310240"/>
                    <a:pt x="205677" y="318048"/>
                    <a:pt x="151649" y="301840"/>
                  </a:cubicBezTo>
                  <a:cubicBezTo>
                    <a:pt x="133723" y="296462"/>
                    <a:pt x="98383" y="284085"/>
                    <a:pt x="98383" y="284085"/>
                  </a:cubicBezTo>
                  <a:cubicBezTo>
                    <a:pt x="47897" y="233599"/>
                    <a:pt x="88567" y="282209"/>
                    <a:pt x="62872" y="230819"/>
                  </a:cubicBezTo>
                  <a:cubicBezTo>
                    <a:pt x="28453" y="161980"/>
                    <a:pt x="58554" y="244496"/>
                    <a:pt x="36239" y="177553"/>
                  </a:cubicBezTo>
                  <a:cubicBezTo>
                    <a:pt x="33280" y="133165"/>
                    <a:pt x="32275" y="88603"/>
                    <a:pt x="27362" y="44388"/>
                  </a:cubicBezTo>
                  <a:cubicBezTo>
                    <a:pt x="26329" y="35087"/>
                    <a:pt x="18484" y="17755"/>
                    <a:pt x="18484" y="17755"/>
                  </a:cubicBezTo>
                  <a:lnTo>
                    <a:pt x="18484" y="17755"/>
                  </a:lnTo>
                  <a:lnTo>
                    <a:pt x="311447" y="372862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1" name="Group 150"/>
          <p:cNvGrpSpPr/>
          <p:nvPr/>
        </p:nvGrpSpPr>
        <p:grpSpPr>
          <a:xfrm rot="21412583">
            <a:off x="7973973" y="5214376"/>
            <a:ext cx="968066" cy="1456567"/>
            <a:chOff x="2510374" y="4707925"/>
            <a:chExt cx="968066" cy="1456567"/>
          </a:xfrm>
        </p:grpSpPr>
        <p:grpSp>
          <p:nvGrpSpPr>
            <p:cNvPr id="152" name="Group 151"/>
            <p:cNvGrpSpPr/>
            <p:nvPr/>
          </p:nvGrpSpPr>
          <p:grpSpPr>
            <a:xfrm rot="691590">
              <a:off x="2510374" y="4707925"/>
              <a:ext cx="968066" cy="1456567"/>
              <a:chOff x="3074565" y="4943593"/>
              <a:chExt cx="968066" cy="1456567"/>
            </a:xfrm>
          </p:grpSpPr>
          <p:pic>
            <p:nvPicPr>
              <p:cNvPr id="155" name="Picture 154">
                <a:extLst>
                  <a:ext uri="{FF2B5EF4-FFF2-40B4-BE49-F238E27FC236}">
                    <a16:creationId xmlns:a16="http://schemas.microsoft.com/office/drawing/2014/main" id="{FC07CF22-6672-4498-8851-81F6565186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1698" y="5078027"/>
                <a:ext cx="89974" cy="1322133"/>
              </a:xfrm>
              <a:prstGeom prst="rect">
                <a:avLst/>
              </a:prstGeom>
            </p:spPr>
          </p:pic>
          <p:pic>
            <p:nvPicPr>
              <p:cNvPr id="156" name="Picture 155">
                <a:extLst>
                  <a:ext uri="{FF2B5EF4-FFF2-40B4-BE49-F238E27FC236}">
                    <a16:creationId xmlns:a16="http://schemas.microsoft.com/office/drawing/2014/main" id="{95106B86-5293-4B96-B58C-EB2E33C851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074565" y="4943593"/>
                <a:ext cx="968066" cy="795314"/>
              </a:xfrm>
              <a:prstGeom prst="rect">
                <a:avLst/>
              </a:prstGeom>
            </p:spPr>
          </p:pic>
        </p:grpSp>
        <p:sp>
          <p:nvSpPr>
            <p:cNvPr id="153" name="Freeform 152"/>
            <p:cNvSpPr/>
            <p:nvPr/>
          </p:nvSpPr>
          <p:spPr>
            <a:xfrm>
              <a:off x="2520017" y="5473036"/>
              <a:ext cx="311447" cy="372862"/>
            </a:xfrm>
            <a:custGeom>
              <a:avLst/>
              <a:gdLst>
                <a:gd name="connsiteX0" fmla="*/ 311447 w 311447"/>
                <a:gd name="connsiteY0" fmla="*/ 372862 h 372862"/>
                <a:gd name="connsiteX1" fmla="*/ 311447 w 311447"/>
                <a:gd name="connsiteY1" fmla="*/ 372862 h 372862"/>
                <a:gd name="connsiteX2" fmla="*/ 249303 w 311447"/>
                <a:gd name="connsiteY2" fmla="*/ 319596 h 372862"/>
                <a:gd name="connsiteX3" fmla="*/ 231548 w 311447"/>
                <a:gd name="connsiteY3" fmla="*/ 292963 h 372862"/>
                <a:gd name="connsiteX4" fmla="*/ 196037 w 311447"/>
                <a:gd name="connsiteY4" fmla="*/ 257452 h 372862"/>
                <a:gd name="connsiteX5" fmla="*/ 160527 w 311447"/>
                <a:gd name="connsiteY5" fmla="*/ 204186 h 372862"/>
                <a:gd name="connsiteX6" fmla="*/ 125016 w 311447"/>
                <a:gd name="connsiteY6" fmla="*/ 168675 h 372862"/>
                <a:gd name="connsiteX7" fmla="*/ 89505 w 311447"/>
                <a:gd name="connsiteY7" fmla="*/ 124287 h 372862"/>
                <a:gd name="connsiteX8" fmla="*/ 53995 w 311447"/>
                <a:gd name="connsiteY8" fmla="*/ 71021 h 372862"/>
                <a:gd name="connsiteX9" fmla="*/ 45117 w 311447"/>
                <a:gd name="connsiteY9" fmla="*/ 44388 h 372862"/>
                <a:gd name="connsiteX10" fmla="*/ 729 w 311447"/>
                <a:gd name="connsiteY10" fmla="*/ 8877 h 372862"/>
                <a:gd name="connsiteX11" fmla="*/ 729 w 311447"/>
                <a:gd name="connsiteY11" fmla="*/ 0 h 372862"/>
                <a:gd name="connsiteX12" fmla="*/ 729 w 311447"/>
                <a:gd name="connsiteY12" fmla="*/ 0 h 372862"/>
                <a:gd name="connsiteX13" fmla="*/ 80628 w 311447"/>
                <a:gd name="connsiteY13" fmla="*/ 8877 h 372862"/>
                <a:gd name="connsiteX14" fmla="*/ 98383 w 311447"/>
                <a:gd name="connsiteY14" fmla="*/ 26633 h 372862"/>
                <a:gd name="connsiteX15" fmla="*/ 151649 w 311447"/>
                <a:gd name="connsiteY15" fmla="*/ 44388 h 372862"/>
                <a:gd name="connsiteX16" fmla="*/ 178282 w 311447"/>
                <a:gd name="connsiteY16" fmla="*/ 53266 h 372862"/>
                <a:gd name="connsiteX17" fmla="*/ 204915 w 311447"/>
                <a:gd name="connsiteY17" fmla="*/ 71021 h 372862"/>
                <a:gd name="connsiteX18" fmla="*/ 213793 w 311447"/>
                <a:gd name="connsiteY18" fmla="*/ 97654 h 372862"/>
                <a:gd name="connsiteX19" fmla="*/ 231548 w 311447"/>
                <a:gd name="connsiteY19" fmla="*/ 124287 h 372862"/>
                <a:gd name="connsiteX20" fmla="*/ 249303 w 311447"/>
                <a:gd name="connsiteY20" fmla="*/ 177553 h 372862"/>
                <a:gd name="connsiteX21" fmla="*/ 258181 w 311447"/>
                <a:gd name="connsiteY21" fmla="*/ 257452 h 372862"/>
                <a:gd name="connsiteX22" fmla="*/ 267059 w 311447"/>
                <a:gd name="connsiteY22" fmla="*/ 301840 h 372862"/>
                <a:gd name="connsiteX23" fmla="*/ 267059 w 311447"/>
                <a:gd name="connsiteY23" fmla="*/ 301840 h 372862"/>
                <a:gd name="connsiteX24" fmla="*/ 151649 w 311447"/>
                <a:gd name="connsiteY24" fmla="*/ 301840 h 372862"/>
                <a:gd name="connsiteX25" fmla="*/ 98383 w 311447"/>
                <a:gd name="connsiteY25" fmla="*/ 284085 h 372862"/>
                <a:gd name="connsiteX26" fmla="*/ 62872 w 311447"/>
                <a:gd name="connsiteY26" fmla="*/ 230819 h 372862"/>
                <a:gd name="connsiteX27" fmla="*/ 36239 w 311447"/>
                <a:gd name="connsiteY27" fmla="*/ 177553 h 372862"/>
                <a:gd name="connsiteX28" fmla="*/ 27362 w 311447"/>
                <a:gd name="connsiteY28" fmla="*/ 44388 h 372862"/>
                <a:gd name="connsiteX29" fmla="*/ 18484 w 311447"/>
                <a:gd name="connsiteY29" fmla="*/ 17755 h 372862"/>
                <a:gd name="connsiteX30" fmla="*/ 18484 w 311447"/>
                <a:gd name="connsiteY30" fmla="*/ 17755 h 372862"/>
                <a:gd name="connsiteX31" fmla="*/ 311447 w 311447"/>
                <a:gd name="connsiteY31" fmla="*/ 372862 h 37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1447" h="372862">
                  <a:moveTo>
                    <a:pt x="311447" y="372862"/>
                  </a:moveTo>
                  <a:lnTo>
                    <a:pt x="311447" y="372862"/>
                  </a:lnTo>
                  <a:cubicBezTo>
                    <a:pt x="290732" y="355107"/>
                    <a:pt x="268595" y="338888"/>
                    <a:pt x="249303" y="319596"/>
                  </a:cubicBezTo>
                  <a:cubicBezTo>
                    <a:pt x="241758" y="312051"/>
                    <a:pt x="238492" y="301064"/>
                    <a:pt x="231548" y="292963"/>
                  </a:cubicBezTo>
                  <a:cubicBezTo>
                    <a:pt x="220654" y="280253"/>
                    <a:pt x="205323" y="271381"/>
                    <a:pt x="196037" y="257452"/>
                  </a:cubicBezTo>
                  <a:cubicBezTo>
                    <a:pt x="184200" y="239697"/>
                    <a:pt x="175616" y="219275"/>
                    <a:pt x="160527" y="204186"/>
                  </a:cubicBezTo>
                  <a:lnTo>
                    <a:pt x="125016" y="168675"/>
                  </a:lnTo>
                  <a:cubicBezTo>
                    <a:pt x="105023" y="108697"/>
                    <a:pt x="132751" y="173711"/>
                    <a:pt x="89505" y="124287"/>
                  </a:cubicBezTo>
                  <a:cubicBezTo>
                    <a:pt x="75453" y="108228"/>
                    <a:pt x="65832" y="88776"/>
                    <a:pt x="53995" y="71021"/>
                  </a:cubicBezTo>
                  <a:cubicBezTo>
                    <a:pt x="48804" y="63235"/>
                    <a:pt x="50963" y="51695"/>
                    <a:pt x="45117" y="44388"/>
                  </a:cubicBezTo>
                  <a:cubicBezTo>
                    <a:pt x="-2374" y="-14975"/>
                    <a:pt x="36928" y="63176"/>
                    <a:pt x="729" y="8877"/>
                  </a:cubicBezTo>
                  <a:cubicBezTo>
                    <a:pt x="-912" y="6415"/>
                    <a:pt x="729" y="2959"/>
                    <a:pt x="729" y="0"/>
                  </a:cubicBezTo>
                  <a:lnTo>
                    <a:pt x="729" y="0"/>
                  </a:lnTo>
                  <a:cubicBezTo>
                    <a:pt x="27362" y="2959"/>
                    <a:pt x="54775" y="1826"/>
                    <a:pt x="80628" y="8877"/>
                  </a:cubicBezTo>
                  <a:cubicBezTo>
                    <a:pt x="88703" y="11079"/>
                    <a:pt x="90897" y="22890"/>
                    <a:pt x="98383" y="26633"/>
                  </a:cubicBezTo>
                  <a:cubicBezTo>
                    <a:pt x="115123" y="35003"/>
                    <a:pt x="133894" y="38470"/>
                    <a:pt x="151649" y="44388"/>
                  </a:cubicBezTo>
                  <a:cubicBezTo>
                    <a:pt x="160527" y="47347"/>
                    <a:pt x="170496" y="48075"/>
                    <a:pt x="178282" y="53266"/>
                  </a:cubicBezTo>
                  <a:lnTo>
                    <a:pt x="204915" y="71021"/>
                  </a:lnTo>
                  <a:cubicBezTo>
                    <a:pt x="207874" y="79899"/>
                    <a:pt x="209608" y="89284"/>
                    <a:pt x="213793" y="97654"/>
                  </a:cubicBezTo>
                  <a:cubicBezTo>
                    <a:pt x="218565" y="107197"/>
                    <a:pt x="227215" y="114537"/>
                    <a:pt x="231548" y="124287"/>
                  </a:cubicBezTo>
                  <a:cubicBezTo>
                    <a:pt x="239149" y="141390"/>
                    <a:pt x="249303" y="177553"/>
                    <a:pt x="249303" y="177553"/>
                  </a:cubicBezTo>
                  <a:cubicBezTo>
                    <a:pt x="252262" y="204186"/>
                    <a:pt x="254106" y="230967"/>
                    <a:pt x="258181" y="257452"/>
                  </a:cubicBezTo>
                  <a:cubicBezTo>
                    <a:pt x="267777" y="319822"/>
                    <a:pt x="267059" y="274944"/>
                    <a:pt x="267059" y="301840"/>
                  </a:cubicBezTo>
                  <a:lnTo>
                    <a:pt x="267059" y="301840"/>
                  </a:lnTo>
                  <a:cubicBezTo>
                    <a:pt x="191460" y="310240"/>
                    <a:pt x="205677" y="318048"/>
                    <a:pt x="151649" y="301840"/>
                  </a:cubicBezTo>
                  <a:cubicBezTo>
                    <a:pt x="133723" y="296462"/>
                    <a:pt x="98383" y="284085"/>
                    <a:pt x="98383" y="284085"/>
                  </a:cubicBezTo>
                  <a:cubicBezTo>
                    <a:pt x="47897" y="233599"/>
                    <a:pt x="88567" y="282209"/>
                    <a:pt x="62872" y="230819"/>
                  </a:cubicBezTo>
                  <a:cubicBezTo>
                    <a:pt x="28453" y="161980"/>
                    <a:pt x="58554" y="244496"/>
                    <a:pt x="36239" y="177553"/>
                  </a:cubicBezTo>
                  <a:cubicBezTo>
                    <a:pt x="33280" y="133165"/>
                    <a:pt x="32275" y="88603"/>
                    <a:pt x="27362" y="44388"/>
                  </a:cubicBezTo>
                  <a:cubicBezTo>
                    <a:pt x="26329" y="35087"/>
                    <a:pt x="18484" y="17755"/>
                    <a:pt x="18484" y="17755"/>
                  </a:cubicBezTo>
                  <a:lnTo>
                    <a:pt x="18484" y="17755"/>
                  </a:lnTo>
                  <a:lnTo>
                    <a:pt x="311447" y="372862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 153"/>
            <p:cNvSpPr/>
            <p:nvPr/>
          </p:nvSpPr>
          <p:spPr>
            <a:xfrm rot="19751234" flipH="1">
              <a:off x="2726599" y="5557025"/>
              <a:ext cx="528910" cy="208774"/>
            </a:xfrm>
            <a:custGeom>
              <a:avLst/>
              <a:gdLst>
                <a:gd name="connsiteX0" fmla="*/ 311447 w 311447"/>
                <a:gd name="connsiteY0" fmla="*/ 372862 h 372862"/>
                <a:gd name="connsiteX1" fmla="*/ 311447 w 311447"/>
                <a:gd name="connsiteY1" fmla="*/ 372862 h 372862"/>
                <a:gd name="connsiteX2" fmla="*/ 249303 w 311447"/>
                <a:gd name="connsiteY2" fmla="*/ 319596 h 372862"/>
                <a:gd name="connsiteX3" fmla="*/ 231548 w 311447"/>
                <a:gd name="connsiteY3" fmla="*/ 292963 h 372862"/>
                <a:gd name="connsiteX4" fmla="*/ 196037 w 311447"/>
                <a:gd name="connsiteY4" fmla="*/ 257452 h 372862"/>
                <a:gd name="connsiteX5" fmla="*/ 160527 w 311447"/>
                <a:gd name="connsiteY5" fmla="*/ 204186 h 372862"/>
                <a:gd name="connsiteX6" fmla="*/ 125016 w 311447"/>
                <a:gd name="connsiteY6" fmla="*/ 168675 h 372862"/>
                <a:gd name="connsiteX7" fmla="*/ 89505 w 311447"/>
                <a:gd name="connsiteY7" fmla="*/ 124287 h 372862"/>
                <a:gd name="connsiteX8" fmla="*/ 53995 w 311447"/>
                <a:gd name="connsiteY8" fmla="*/ 71021 h 372862"/>
                <a:gd name="connsiteX9" fmla="*/ 45117 w 311447"/>
                <a:gd name="connsiteY9" fmla="*/ 44388 h 372862"/>
                <a:gd name="connsiteX10" fmla="*/ 729 w 311447"/>
                <a:gd name="connsiteY10" fmla="*/ 8877 h 372862"/>
                <a:gd name="connsiteX11" fmla="*/ 729 w 311447"/>
                <a:gd name="connsiteY11" fmla="*/ 0 h 372862"/>
                <a:gd name="connsiteX12" fmla="*/ 729 w 311447"/>
                <a:gd name="connsiteY12" fmla="*/ 0 h 372862"/>
                <a:gd name="connsiteX13" fmla="*/ 80628 w 311447"/>
                <a:gd name="connsiteY13" fmla="*/ 8877 h 372862"/>
                <a:gd name="connsiteX14" fmla="*/ 98383 w 311447"/>
                <a:gd name="connsiteY14" fmla="*/ 26633 h 372862"/>
                <a:gd name="connsiteX15" fmla="*/ 151649 w 311447"/>
                <a:gd name="connsiteY15" fmla="*/ 44388 h 372862"/>
                <a:gd name="connsiteX16" fmla="*/ 178282 w 311447"/>
                <a:gd name="connsiteY16" fmla="*/ 53266 h 372862"/>
                <a:gd name="connsiteX17" fmla="*/ 204915 w 311447"/>
                <a:gd name="connsiteY17" fmla="*/ 71021 h 372862"/>
                <a:gd name="connsiteX18" fmla="*/ 213793 w 311447"/>
                <a:gd name="connsiteY18" fmla="*/ 97654 h 372862"/>
                <a:gd name="connsiteX19" fmla="*/ 231548 w 311447"/>
                <a:gd name="connsiteY19" fmla="*/ 124287 h 372862"/>
                <a:gd name="connsiteX20" fmla="*/ 249303 w 311447"/>
                <a:gd name="connsiteY20" fmla="*/ 177553 h 372862"/>
                <a:gd name="connsiteX21" fmla="*/ 258181 w 311447"/>
                <a:gd name="connsiteY21" fmla="*/ 257452 h 372862"/>
                <a:gd name="connsiteX22" fmla="*/ 267059 w 311447"/>
                <a:gd name="connsiteY22" fmla="*/ 301840 h 372862"/>
                <a:gd name="connsiteX23" fmla="*/ 267059 w 311447"/>
                <a:gd name="connsiteY23" fmla="*/ 301840 h 372862"/>
                <a:gd name="connsiteX24" fmla="*/ 151649 w 311447"/>
                <a:gd name="connsiteY24" fmla="*/ 301840 h 372862"/>
                <a:gd name="connsiteX25" fmla="*/ 98383 w 311447"/>
                <a:gd name="connsiteY25" fmla="*/ 284085 h 372862"/>
                <a:gd name="connsiteX26" fmla="*/ 62872 w 311447"/>
                <a:gd name="connsiteY26" fmla="*/ 230819 h 372862"/>
                <a:gd name="connsiteX27" fmla="*/ 36239 w 311447"/>
                <a:gd name="connsiteY27" fmla="*/ 177553 h 372862"/>
                <a:gd name="connsiteX28" fmla="*/ 27362 w 311447"/>
                <a:gd name="connsiteY28" fmla="*/ 44388 h 372862"/>
                <a:gd name="connsiteX29" fmla="*/ 18484 w 311447"/>
                <a:gd name="connsiteY29" fmla="*/ 17755 h 372862"/>
                <a:gd name="connsiteX30" fmla="*/ 18484 w 311447"/>
                <a:gd name="connsiteY30" fmla="*/ 17755 h 372862"/>
                <a:gd name="connsiteX31" fmla="*/ 311447 w 311447"/>
                <a:gd name="connsiteY31" fmla="*/ 372862 h 37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11447" h="372862">
                  <a:moveTo>
                    <a:pt x="311447" y="372862"/>
                  </a:moveTo>
                  <a:lnTo>
                    <a:pt x="311447" y="372862"/>
                  </a:lnTo>
                  <a:cubicBezTo>
                    <a:pt x="290732" y="355107"/>
                    <a:pt x="268595" y="338888"/>
                    <a:pt x="249303" y="319596"/>
                  </a:cubicBezTo>
                  <a:cubicBezTo>
                    <a:pt x="241758" y="312051"/>
                    <a:pt x="238492" y="301064"/>
                    <a:pt x="231548" y="292963"/>
                  </a:cubicBezTo>
                  <a:cubicBezTo>
                    <a:pt x="220654" y="280253"/>
                    <a:pt x="205323" y="271381"/>
                    <a:pt x="196037" y="257452"/>
                  </a:cubicBezTo>
                  <a:cubicBezTo>
                    <a:pt x="184200" y="239697"/>
                    <a:pt x="175616" y="219275"/>
                    <a:pt x="160527" y="204186"/>
                  </a:cubicBezTo>
                  <a:lnTo>
                    <a:pt x="125016" y="168675"/>
                  </a:lnTo>
                  <a:cubicBezTo>
                    <a:pt x="105023" y="108697"/>
                    <a:pt x="132751" y="173711"/>
                    <a:pt x="89505" y="124287"/>
                  </a:cubicBezTo>
                  <a:cubicBezTo>
                    <a:pt x="75453" y="108228"/>
                    <a:pt x="65832" y="88776"/>
                    <a:pt x="53995" y="71021"/>
                  </a:cubicBezTo>
                  <a:cubicBezTo>
                    <a:pt x="48804" y="63235"/>
                    <a:pt x="50963" y="51695"/>
                    <a:pt x="45117" y="44388"/>
                  </a:cubicBezTo>
                  <a:cubicBezTo>
                    <a:pt x="-2374" y="-14975"/>
                    <a:pt x="36928" y="63176"/>
                    <a:pt x="729" y="8877"/>
                  </a:cubicBezTo>
                  <a:cubicBezTo>
                    <a:pt x="-912" y="6415"/>
                    <a:pt x="729" y="2959"/>
                    <a:pt x="729" y="0"/>
                  </a:cubicBezTo>
                  <a:lnTo>
                    <a:pt x="729" y="0"/>
                  </a:lnTo>
                  <a:cubicBezTo>
                    <a:pt x="27362" y="2959"/>
                    <a:pt x="54775" y="1826"/>
                    <a:pt x="80628" y="8877"/>
                  </a:cubicBezTo>
                  <a:cubicBezTo>
                    <a:pt x="88703" y="11079"/>
                    <a:pt x="90897" y="22890"/>
                    <a:pt x="98383" y="26633"/>
                  </a:cubicBezTo>
                  <a:cubicBezTo>
                    <a:pt x="115123" y="35003"/>
                    <a:pt x="133894" y="38470"/>
                    <a:pt x="151649" y="44388"/>
                  </a:cubicBezTo>
                  <a:cubicBezTo>
                    <a:pt x="160527" y="47347"/>
                    <a:pt x="170496" y="48075"/>
                    <a:pt x="178282" y="53266"/>
                  </a:cubicBezTo>
                  <a:lnTo>
                    <a:pt x="204915" y="71021"/>
                  </a:lnTo>
                  <a:cubicBezTo>
                    <a:pt x="207874" y="79899"/>
                    <a:pt x="209608" y="89284"/>
                    <a:pt x="213793" y="97654"/>
                  </a:cubicBezTo>
                  <a:cubicBezTo>
                    <a:pt x="218565" y="107197"/>
                    <a:pt x="227215" y="114537"/>
                    <a:pt x="231548" y="124287"/>
                  </a:cubicBezTo>
                  <a:cubicBezTo>
                    <a:pt x="239149" y="141390"/>
                    <a:pt x="249303" y="177553"/>
                    <a:pt x="249303" y="177553"/>
                  </a:cubicBezTo>
                  <a:cubicBezTo>
                    <a:pt x="252262" y="204186"/>
                    <a:pt x="254106" y="230967"/>
                    <a:pt x="258181" y="257452"/>
                  </a:cubicBezTo>
                  <a:cubicBezTo>
                    <a:pt x="267777" y="319822"/>
                    <a:pt x="267059" y="274944"/>
                    <a:pt x="267059" y="301840"/>
                  </a:cubicBezTo>
                  <a:lnTo>
                    <a:pt x="267059" y="301840"/>
                  </a:lnTo>
                  <a:cubicBezTo>
                    <a:pt x="191460" y="310240"/>
                    <a:pt x="205677" y="318048"/>
                    <a:pt x="151649" y="301840"/>
                  </a:cubicBezTo>
                  <a:cubicBezTo>
                    <a:pt x="133723" y="296462"/>
                    <a:pt x="98383" y="284085"/>
                    <a:pt x="98383" y="284085"/>
                  </a:cubicBezTo>
                  <a:cubicBezTo>
                    <a:pt x="47897" y="233599"/>
                    <a:pt x="88567" y="282209"/>
                    <a:pt x="62872" y="230819"/>
                  </a:cubicBezTo>
                  <a:cubicBezTo>
                    <a:pt x="28453" y="161980"/>
                    <a:pt x="58554" y="244496"/>
                    <a:pt x="36239" y="177553"/>
                  </a:cubicBezTo>
                  <a:cubicBezTo>
                    <a:pt x="33280" y="133165"/>
                    <a:pt x="32275" y="88603"/>
                    <a:pt x="27362" y="44388"/>
                  </a:cubicBezTo>
                  <a:cubicBezTo>
                    <a:pt x="26329" y="35087"/>
                    <a:pt x="18484" y="17755"/>
                    <a:pt x="18484" y="17755"/>
                  </a:cubicBezTo>
                  <a:lnTo>
                    <a:pt x="18484" y="17755"/>
                  </a:lnTo>
                  <a:lnTo>
                    <a:pt x="311447" y="372862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7" name="Picture 7" descr="Bellcol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995" y="78779"/>
            <a:ext cx="1384040" cy="111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" name="tieng-dem-nguoc-10-giay-bao-het-gio-www_hieuu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9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7001" y="-652986"/>
            <a:ext cx="492108" cy="487363"/>
          </a:xfrm>
          <a:prstGeom prst="rect">
            <a:avLst/>
          </a:prstGeom>
        </p:spPr>
      </p:pic>
      <p:pic>
        <p:nvPicPr>
          <p:cNvPr id="159" name="tieng-dem-nguoc-10-giay-bao-het-gio-www_hieuu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9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74711" y="-596987"/>
            <a:ext cx="492108" cy="487363"/>
          </a:xfrm>
          <a:prstGeom prst="rect">
            <a:avLst/>
          </a:prstGeom>
        </p:spPr>
      </p:pic>
      <p:pic>
        <p:nvPicPr>
          <p:cNvPr id="160" name="tieng-dem-nguoc-10-giay-bao-het-gio-www_hieuu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9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89416" y="-585354"/>
            <a:ext cx="492108" cy="487363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983" y="6294534"/>
            <a:ext cx="2129351" cy="463309"/>
          </a:xfrm>
          <a:prstGeom prst="rect">
            <a:avLst/>
          </a:prstGeom>
        </p:spPr>
      </p:pic>
      <p:pic>
        <p:nvPicPr>
          <p:cNvPr id="162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8508" r="116" b="53658"/>
          <a:stretch/>
        </p:blipFill>
        <p:spPr>
          <a:xfrm rot="18964200">
            <a:off x="1818608" y="5938509"/>
            <a:ext cx="663730" cy="759794"/>
          </a:xfrm>
          <a:prstGeom prst="rect">
            <a:avLst/>
          </a:prstGeom>
        </p:spPr>
      </p:pic>
      <p:pic>
        <p:nvPicPr>
          <p:cNvPr id="163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8508" r="116" b="53658"/>
          <a:stretch/>
        </p:blipFill>
        <p:spPr>
          <a:xfrm rot="18964200">
            <a:off x="-149399" y="5993982"/>
            <a:ext cx="663730" cy="759794"/>
          </a:xfrm>
          <a:prstGeom prst="rect">
            <a:avLst/>
          </a:prstGeom>
        </p:spPr>
      </p:pic>
      <p:pic>
        <p:nvPicPr>
          <p:cNvPr id="164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58508" r="116" b="53658"/>
          <a:stretch/>
        </p:blipFill>
        <p:spPr>
          <a:xfrm rot="18964200">
            <a:off x="948499" y="6087154"/>
            <a:ext cx="523138" cy="598854"/>
          </a:xfrm>
          <a:prstGeom prst="rect">
            <a:avLst/>
          </a:prstGeom>
        </p:spPr>
      </p:pic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6907B6EF-5B55-4ABF-9206-04E7C39E8F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6601398"/>
              </p:ext>
            </p:extLst>
          </p:nvPr>
        </p:nvGraphicFramePr>
        <p:xfrm>
          <a:off x="832359" y="1889533"/>
          <a:ext cx="3976463" cy="2156883"/>
        </p:xfrm>
        <a:graphic>
          <a:graphicData uri="http://schemas.openxmlformats.org/drawingml/2006/table">
            <a:tbl>
              <a:tblPr firstRow="1" bandRow="1"/>
              <a:tblGrid>
                <a:gridCol w="2313579">
                  <a:extLst>
                    <a:ext uri="{9D8B030D-6E8A-4147-A177-3AD203B41FA5}">
                      <a16:colId xmlns:a16="http://schemas.microsoft.com/office/drawing/2014/main" val="3726714074"/>
                    </a:ext>
                  </a:extLst>
                </a:gridCol>
                <a:gridCol w="1662884">
                  <a:extLst>
                    <a:ext uri="{9D8B030D-6E8A-4147-A177-3AD203B41FA5}">
                      <a16:colId xmlns:a16="http://schemas.microsoft.com/office/drawing/2014/main" val="990776172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187502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771111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9813913"/>
                  </a:ext>
                </a:extLst>
              </a:tr>
            </a:tbl>
          </a:graphicData>
        </a:graphic>
      </p:graphicFrame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BF421822-0776-468A-9854-A745E6134B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176789"/>
              </p:ext>
            </p:extLst>
          </p:nvPr>
        </p:nvGraphicFramePr>
        <p:xfrm>
          <a:off x="4790456" y="1895932"/>
          <a:ext cx="1693870" cy="2156883"/>
        </p:xfrm>
        <a:graphic>
          <a:graphicData uri="http://schemas.openxmlformats.org/drawingml/2006/table">
            <a:tbl>
              <a:tblPr firstRow="1" bandRow="1"/>
              <a:tblGrid>
                <a:gridCol w="1693870">
                  <a:extLst>
                    <a:ext uri="{9D8B030D-6E8A-4147-A177-3AD203B41FA5}">
                      <a16:colId xmlns:a16="http://schemas.microsoft.com/office/drawing/2014/main" val="3307006795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189466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438334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319779"/>
                  </a:ext>
                </a:extLst>
              </a:tr>
            </a:tbl>
          </a:graphicData>
        </a:graphic>
      </p:graphicFrame>
      <p:sp>
        <p:nvSpPr>
          <p:cNvPr id="59" name="Rectangle: Rounded Corners 32">
            <a:extLst>
              <a:ext uri="{FF2B5EF4-FFF2-40B4-BE49-F238E27FC236}">
                <a16:creationId xmlns:a16="http://schemas.microsoft.com/office/drawing/2014/main" id="{AD731DCC-B090-47BD-A1D0-6B24B4E1E277}"/>
              </a:ext>
            </a:extLst>
          </p:cNvPr>
          <p:cNvSpPr/>
          <p:nvPr/>
        </p:nvSpPr>
        <p:spPr>
          <a:xfrm>
            <a:off x="5209719" y="1989270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2A872603-4946-4A03-8796-6878BE55B5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995413"/>
              </p:ext>
            </p:extLst>
          </p:nvPr>
        </p:nvGraphicFramePr>
        <p:xfrm>
          <a:off x="6479162" y="1895931"/>
          <a:ext cx="1838468" cy="2156883"/>
        </p:xfrm>
        <a:graphic>
          <a:graphicData uri="http://schemas.openxmlformats.org/drawingml/2006/table">
            <a:tbl>
              <a:tblPr firstRow="1" bandRow="1"/>
              <a:tblGrid>
                <a:gridCol w="1838468">
                  <a:extLst>
                    <a:ext uri="{9D8B030D-6E8A-4147-A177-3AD203B41FA5}">
                      <a16:colId xmlns:a16="http://schemas.microsoft.com/office/drawing/2014/main" val="376522657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4636999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319255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186621"/>
                  </a:ext>
                </a:extLst>
              </a:tr>
            </a:tbl>
          </a:graphicData>
        </a:graphic>
      </p:graphicFrame>
      <p:sp>
        <p:nvSpPr>
          <p:cNvPr id="61" name="Rectangle: Rounded Corners 34">
            <a:extLst>
              <a:ext uri="{FF2B5EF4-FFF2-40B4-BE49-F238E27FC236}">
                <a16:creationId xmlns:a16="http://schemas.microsoft.com/office/drawing/2014/main" id="{E30D1F65-D893-4FFE-8C16-DA7EA2959D3C}"/>
              </a:ext>
            </a:extLst>
          </p:cNvPr>
          <p:cNvSpPr/>
          <p:nvPr/>
        </p:nvSpPr>
        <p:spPr>
          <a:xfrm>
            <a:off x="6991403" y="2707672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6</a:t>
            </a:r>
          </a:p>
        </p:txBody>
      </p:sp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id="{02904304-645D-45A0-AC9A-0A85458961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919896"/>
              </p:ext>
            </p:extLst>
          </p:nvPr>
        </p:nvGraphicFramePr>
        <p:xfrm>
          <a:off x="8310464" y="1895930"/>
          <a:ext cx="1724856" cy="2156883"/>
        </p:xfrm>
        <a:graphic>
          <a:graphicData uri="http://schemas.openxmlformats.org/drawingml/2006/table">
            <a:tbl>
              <a:tblPr firstRow="1" bandRow="1"/>
              <a:tblGrid>
                <a:gridCol w="1724856">
                  <a:extLst>
                    <a:ext uri="{9D8B030D-6E8A-4147-A177-3AD203B41FA5}">
                      <a16:colId xmlns:a16="http://schemas.microsoft.com/office/drawing/2014/main" val="95614694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788003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200435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036375"/>
                  </a:ext>
                </a:extLst>
              </a:tr>
            </a:tbl>
          </a:graphicData>
        </a:graphic>
      </p:graphicFrame>
      <p:sp>
        <p:nvSpPr>
          <p:cNvPr id="63" name="Rectangle: Rounded Corners 36">
            <a:extLst>
              <a:ext uri="{FF2B5EF4-FFF2-40B4-BE49-F238E27FC236}">
                <a16:creationId xmlns:a16="http://schemas.microsoft.com/office/drawing/2014/main" id="{A8AAAA72-12BA-48BC-A1FE-EF35C5009092}"/>
              </a:ext>
            </a:extLst>
          </p:cNvPr>
          <p:cNvSpPr/>
          <p:nvPr/>
        </p:nvSpPr>
        <p:spPr>
          <a:xfrm>
            <a:off x="8766900" y="2701274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graphicFrame>
        <p:nvGraphicFramePr>
          <p:cNvPr id="64" name="Table 63">
            <a:extLst>
              <a:ext uri="{FF2B5EF4-FFF2-40B4-BE49-F238E27FC236}">
                <a16:creationId xmlns:a16="http://schemas.microsoft.com/office/drawing/2014/main" id="{485AEFC5-DF90-4A4B-B5F9-36A7FEE209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728346"/>
              </p:ext>
            </p:extLst>
          </p:nvPr>
        </p:nvGraphicFramePr>
        <p:xfrm>
          <a:off x="10035320" y="1894503"/>
          <a:ext cx="1497632" cy="2156883"/>
        </p:xfrm>
        <a:graphic>
          <a:graphicData uri="http://schemas.openxmlformats.org/drawingml/2006/table">
            <a:tbl>
              <a:tblPr firstRow="1" bandRow="1"/>
              <a:tblGrid>
                <a:gridCol w="1497632">
                  <a:extLst>
                    <a:ext uri="{9D8B030D-6E8A-4147-A177-3AD203B41FA5}">
                      <a16:colId xmlns:a16="http://schemas.microsoft.com/office/drawing/2014/main" val="107686277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988077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507196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364456"/>
                  </a:ext>
                </a:extLst>
              </a:tr>
            </a:tbl>
          </a:graphicData>
        </a:graphic>
      </p:graphicFrame>
      <p:sp>
        <p:nvSpPr>
          <p:cNvPr id="65" name="Rectangle: Rounded Corners 46">
            <a:extLst>
              <a:ext uri="{FF2B5EF4-FFF2-40B4-BE49-F238E27FC236}">
                <a16:creationId xmlns:a16="http://schemas.microsoft.com/office/drawing/2014/main" id="{4F352704-3989-4673-B1F4-08E5DD55A46D}"/>
              </a:ext>
            </a:extLst>
          </p:cNvPr>
          <p:cNvSpPr/>
          <p:nvPr/>
        </p:nvSpPr>
        <p:spPr>
          <a:xfrm>
            <a:off x="10251038" y="1895930"/>
            <a:ext cx="1047749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4" name="Cách chơi Rung chuông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74483" y="-5853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94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0532 L -0.04284 0.0625 C -0.05169 0.07546 -0.06484 0.08264 -0.07891 0.08264 C -0.09466 0.08264 -0.10742 0.07546 -0.11628 0.0625 L -0.15859 0.00532 " pathEditMode="relative" rAng="0" ptsTypes="AAAAA">
                                      <p:cBhvr>
                                        <p:cTn id="40" dur="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30" y="38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-0.31979 0.0025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90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07407E-6 L -0.23854 -4.07407E-6 C -0.34557 -4.07407E-6 -0.47695 -0.0037 -0.47695 -0.00671 L -0.47695 -0.01319 " pathEditMode="relative" rAng="0" ptsTypes="AAAA">
                                      <p:cBhvr>
                                        <p:cTn id="74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54" y="-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4.81481E-6 L -0.59206 -0.0252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09" y="-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8"/>
                </p:tgtEl>
              </p:cMediaNode>
            </p:audio>
            <p:audio>
              <p:cMediaNode vol="10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9"/>
                </p:tgtEl>
              </p:cMediaNode>
            </p:audio>
            <p:audio>
              <p:cMediaNode vol="10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0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9" grpId="0" animBg="1"/>
      <p:bldP spid="61" grpId="0" animBg="1"/>
      <p:bldP spid="63" grpId="0" animBg="1"/>
      <p:bldP spid="6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-13821" y="1553631"/>
            <a:ext cx="11949059" cy="222720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3E0AB921-D459-489A-B556-6FC85AA5B5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111B047-9DA8-484D-B192-AF6F2C7B72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BCD49581-BC6F-4F4B-BF0C-9340260E9B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FBFD16B-8D22-4528-96D0-F13E9B23C9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A8EA7D2-9076-4629-823C-92B03816BA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F784D99-4F94-4D55-9C3C-96DC052BC1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5DFA668-A14B-4389-AF5F-AB91760A6B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2181B18-25EC-424E-A127-A1F108C894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68DE633-E59B-4995-94AF-D60D3A48B6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EB1DF93C-4ACC-4A7B-9F87-70E9F582DF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5C0920DE-7F92-40A6-AE3D-8CA83E940C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1C142AFC-72DE-4008-859D-499395BE61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C02A7F-E6D9-438C-A5E9-E75441EA3D3B}"/>
              </a:ext>
            </a:extLst>
          </p:cNvPr>
          <p:cNvSpPr txBox="1"/>
          <p:nvPr/>
        </p:nvSpPr>
        <p:spPr>
          <a:xfrm>
            <a:off x="256760" y="1748710"/>
            <a:ext cx="11678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/>
              <a:t>Bài</a:t>
            </a:r>
            <a:r>
              <a:rPr lang="en-US" sz="4000" dirty="0"/>
              <a:t> 3 (T40). </a:t>
            </a:r>
            <a:r>
              <a:rPr lang="vi-VN" sz="4000" dirty="0"/>
              <a:t>5 ca-bin chở tất cả 30 người. Biết rằng số người ở mỗi ca-bin như nhau. Hỏi mỗi ca-bin chở bao nhiêu người?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D52BE2-21E6-48C7-B0E9-94FD4C9BD0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" y="10116"/>
            <a:ext cx="12192001" cy="158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95334" y="4114801"/>
            <a:ext cx="2935852" cy="258538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457201" y="331924"/>
            <a:ext cx="11376784" cy="6368262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561D91-0E4E-47E7-9DDF-4B209A4F2FBD}"/>
              </a:ext>
            </a:extLst>
          </p:cNvPr>
          <p:cNvSpPr txBox="1"/>
          <p:nvPr/>
        </p:nvSpPr>
        <p:spPr>
          <a:xfrm>
            <a:off x="5323692" y="958699"/>
            <a:ext cx="30141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33CC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4267" b="1" kern="0" dirty="0">
                <a:solidFill>
                  <a:srgbClr val="0033CC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33CC"/>
                </a:solidFill>
                <a:latin typeface="Arial"/>
                <a:cs typeface="Arial"/>
                <a:sym typeface="Arial"/>
              </a:rPr>
              <a:t>giải</a:t>
            </a:r>
            <a:endParaRPr lang="en-US" sz="4267" b="1" kern="0" dirty="0">
              <a:solidFill>
                <a:srgbClr val="0033CC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FBFCF7-3F8A-4DF2-9463-F288386256B3}"/>
              </a:ext>
            </a:extLst>
          </p:cNvPr>
          <p:cNvSpPr txBox="1"/>
          <p:nvPr/>
        </p:nvSpPr>
        <p:spPr>
          <a:xfrm>
            <a:off x="1985049" y="1809095"/>
            <a:ext cx="8636000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latin typeface="Arial"/>
                <a:cs typeface="Arial"/>
                <a:sym typeface="Arial"/>
              </a:rPr>
              <a:t>Mỗi</a:t>
            </a:r>
            <a:r>
              <a:rPr lang="en-US" sz="4267" b="1" kern="0" dirty="0"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latin typeface="Arial"/>
                <a:cs typeface="Arial"/>
                <a:sym typeface="Arial"/>
              </a:rPr>
              <a:t>ca</a:t>
            </a:r>
            <a:r>
              <a:rPr lang="en-US" sz="4267" b="1" kern="0" dirty="0">
                <a:latin typeface="Arial"/>
                <a:cs typeface="Arial"/>
                <a:sym typeface="Arial"/>
              </a:rPr>
              <a:t>-bin </a:t>
            </a:r>
            <a:r>
              <a:rPr lang="en-US" sz="4267" b="1" kern="0" dirty="0" err="1">
                <a:latin typeface="Arial"/>
                <a:cs typeface="Arial"/>
                <a:sym typeface="Arial"/>
              </a:rPr>
              <a:t>chở</a:t>
            </a:r>
            <a:r>
              <a:rPr lang="en-US" sz="4267" b="1" kern="0" dirty="0"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latin typeface="Arial"/>
                <a:cs typeface="Arial"/>
                <a:sym typeface="Arial"/>
              </a:rPr>
              <a:t>số</a:t>
            </a:r>
            <a:r>
              <a:rPr lang="en-US" sz="4267" b="1" kern="0" dirty="0"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latin typeface="Arial"/>
                <a:cs typeface="Arial"/>
                <a:sym typeface="Arial"/>
              </a:rPr>
              <a:t>người</a:t>
            </a:r>
            <a:r>
              <a:rPr lang="en-US" sz="4267" b="1" kern="0" dirty="0"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latin typeface="Arial"/>
                <a:cs typeface="Arial"/>
                <a:sym typeface="Arial"/>
              </a:rPr>
              <a:t>là</a:t>
            </a:r>
            <a:r>
              <a:rPr lang="en-US" sz="4267" b="1" kern="0" dirty="0">
                <a:latin typeface="Arial"/>
                <a:cs typeface="Arial"/>
                <a:sym typeface="Arial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279DB7-D0CB-4F65-BFC8-8DEAB3C67569}"/>
              </a:ext>
            </a:extLst>
          </p:cNvPr>
          <p:cNvSpPr txBox="1"/>
          <p:nvPr/>
        </p:nvSpPr>
        <p:spPr>
          <a:xfrm>
            <a:off x="3545337" y="2631399"/>
            <a:ext cx="59484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latin typeface="Arial"/>
                <a:cs typeface="Arial"/>
                <a:sym typeface="Arial"/>
              </a:rPr>
              <a:t>30 : 5 = 6 (người)</a:t>
            </a:r>
            <a:endParaRPr lang="en-US" sz="4267" b="1" kern="0" dirty="0"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2B3CAD-E480-4D89-889A-FE587C944F47}"/>
              </a:ext>
            </a:extLst>
          </p:cNvPr>
          <p:cNvSpPr txBox="1"/>
          <p:nvPr/>
        </p:nvSpPr>
        <p:spPr>
          <a:xfrm>
            <a:off x="4764538" y="3550945"/>
            <a:ext cx="63669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latin typeface="Arial"/>
                <a:cs typeface="Arial"/>
                <a:sym typeface="Arial"/>
              </a:rPr>
              <a:t>Đáp số: 6 người</a:t>
            </a:r>
            <a:endParaRPr lang="en-US" sz="4267" b="1" kern="0" dirty="0">
              <a:latin typeface="Arial"/>
              <a:cs typeface="Arial"/>
              <a:sym typeface="Arial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B50FC03-A4D2-48CA-BF66-ECF9F64BED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14" name="Picture 1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2E588E0-6E95-46D6-B6A8-3D64C26A7D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2631D16-0868-438C-BB8A-EB082DD408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7E57645-61C2-496D-95DF-FF35F3E3F6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81F6B17-3EA1-4F17-A3D1-0C81D180C8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AFC894-64C6-448F-8C48-723F5575F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D5489E-2067-47B2-A424-5FC12D44AD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77CF85-D44E-453F-9429-434A9B4013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0B4C2C-B590-4894-AE3B-E65CF66D5F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4F9E06-D188-4B44-B1CB-94E694E405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879062-5C45-48E0-88B6-DB10173A0B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3C09D60-D18E-4E10-9C6B-6DB0A1D39A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401E24E6-BD54-417E-BEF3-99289F6AAD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DD5DC81-26DA-4D3C-88D5-8D08D60C94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9" name="Picture 2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F1AFBD8-6CFD-4FFF-AF56-7D994F3454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-0.10972 4.81481E-6 C -0.15903 4.81481E-6 -0.21945 0.00864 -0.21945 0.01574 L -0.21945 0.03179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2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83951E-6 L -0.15416 2.83951E-6 C -0.22343 2.83951E-6 -0.30833 0.00648 -0.30833 0.01203 L -0.30833 0.02438 " pathEditMode="relative" rAng="0" ptsTypes="AAAA">
                                      <p:cBhvr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19753E-6 L -0.09063 -0.07438 C -0.10955 -0.09135 -0.13802 -0.10061 -0.16754 -0.10061 C -0.20122 -0.10061 -0.2283 -0.09135 -0.24723 -0.07438 L -0.33768 -4.19753E-6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92" y="-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12049 -0.09198 C -0.14583 -0.11235 -0.18351 -0.12408 -0.22292 -0.12408 C -0.26788 -0.12408 -0.30364 -0.11235 -0.32899 -0.09198 L -0.4493 4.81481E-6 " pathEditMode="relative" rAng="0" ptsTypes="AAAAA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65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19753E-6 L -0.14462 -0.10277 C -0.17483 -0.12623 -0.22014 -0.13919 -0.26736 -0.13919 C -0.32118 -0.13919 -0.36424 -0.12623 -0.39445 -0.10277 L -0.53889 -4.19753E-6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4" y="-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17032 -0.12068 C -0.20608 -0.14723 -0.25955 -0.16266 -0.31493 -0.16266 C -0.37848 -0.16266 -0.42917 -0.14723 -0.46493 -0.12068 L -0.63507 4.81481E-6 " pathEditMode="relative" rAng="0" ptsTypes="AAAAA"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53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62" y="-73348"/>
            <a:ext cx="7387792" cy="5373458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697409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sp>
        <p:nvSpPr>
          <p:cNvPr id="52" name="Google Shape;487;p33">
            <a:extLst>
              <a:ext uri="{FF2B5EF4-FFF2-40B4-BE49-F238E27FC236}">
                <a16:creationId xmlns:a16="http://schemas.microsoft.com/office/drawing/2014/main" id="{487310CF-1AEB-4DF7-9BE7-35C12F76D2AA}"/>
              </a:ext>
            </a:extLst>
          </p:cNvPr>
          <p:cNvSpPr txBox="1">
            <a:spLocks/>
          </p:cNvSpPr>
          <p:nvPr/>
        </p:nvSpPr>
        <p:spPr>
          <a:xfrm>
            <a:off x="927397" y="2285505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TẠM BIỆT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CÁC EM</a:t>
            </a:r>
          </a:p>
        </p:txBody>
      </p:sp>
    </p:spTree>
    <p:extLst>
      <p:ext uri="{BB962C8B-B14F-4D97-AF65-F5344CB8AC3E}">
        <p14:creationId xmlns:p14="http://schemas.microsoft.com/office/powerpoint/2010/main" val="3410780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6848" y="2160136"/>
            <a:ext cx="1489454" cy="12236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9236" y="2298087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51" y="-1128104"/>
            <a:ext cx="7542261" cy="50281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89A1CA-2A1B-4F2B-BEE0-BE972221A082}"/>
              </a:ext>
            </a:extLst>
          </p:cNvPr>
          <p:cNvSpPr txBox="1"/>
          <p:nvPr/>
        </p:nvSpPr>
        <p:spPr>
          <a:xfrm>
            <a:off x="1975023" y="1846619"/>
            <a:ext cx="560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HOA ĐIỂM 10</a:t>
            </a:r>
          </a:p>
        </p:txBody>
      </p:sp>
      <p:sp>
        <p:nvSpPr>
          <p:cNvPr id="16" name="Google Shape;1533;p42"/>
          <p:cNvSpPr txBox="1">
            <a:spLocks/>
          </p:cNvSpPr>
          <p:nvPr/>
        </p:nvSpPr>
        <p:spPr>
          <a:xfrm>
            <a:off x="2498641" y="894908"/>
            <a:ext cx="5524563" cy="9821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000" b="1" kern="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62087" y="124597"/>
            <a:ext cx="924966" cy="7599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2679" y="1416967"/>
            <a:ext cx="684110" cy="5620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8923" y="1939751"/>
            <a:ext cx="684110" cy="5620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1815" y="92039"/>
            <a:ext cx="684110" cy="5620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2318" y="1798733"/>
            <a:ext cx="684110" cy="56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4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5481" y="2212546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279315" y="414289"/>
            <a:ext cx="108057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6 = 54 </a:t>
            </a:r>
          </a:p>
          <a:p>
            <a:pPr algn="ctr"/>
            <a:r>
              <a:rPr lang="en-US" sz="5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0E87014B-0049-4503-9744-CB90E8BA7D1A}"/>
              </a:ext>
            </a:extLst>
          </p:cNvPr>
          <p:cNvSpPr/>
          <p:nvPr/>
        </p:nvSpPr>
        <p:spPr>
          <a:xfrm>
            <a:off x="4896047" y="4963939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4A87DCC7-AFB1-4C9E-91D6-3F40E7209F6A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A4C6E3B-116C-4AC2-ABE9-0754CC3AFED1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7935117B-ED65-439B-A180-C0334787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60992" y="979599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0576053-E2ED-4AA1-9544-F15233C6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50297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EE7BC55D-1115-45E6-8864-BCC4EDEE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57223" y="508655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56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2FF48-DC50-40A3-B8EA-142891A98C68}"/>
              </a:ext>
            </a:extLst>
          </p:cNvPr>
          <p:cNvSpPr txBox="1"/>
          <p:nvPr/>
        </p:nvSpPr>
        <p:spPr>
          <a:xfrm>
            <a:off x="76681" y="337415"/>
            <a:ext cx="103632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x 7 = 21 </a:t>
            </a:r>
          </a:p>
          <a:p>
            <a:pPr algn="ctr"/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E7C54F1-9206-4F24-AB06-6B6DA1E73897}"/>
              </a:ext>
            </a:extLst>
          </p:cNvPr>
          <p:cNvSpPr/>
          <p:nvPr/>
        </p:nvSpPr>
        <p:spPr>
          <a:xfrm>
            <a:off x="860282" y="5050392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6A65781A-6AED-41DD-95B7-7262992C91E7}"/>
              </a:ext>
            </a:extLst>
          </p:cNvPr>
          <p:cNvSpPr/>
          <p:nvPr/>
        </p:nvSpPr>
        <p:spPr>
          <a:xfrm>
            <a:off x="4639478" y="3717708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21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6CAF9397-59E3-4B46-9647-79636103C168}"/>
              </a:ext>
            </a:extLst>
          </p:cNvPr>
          <p:cNvSpPr/>
          <p:nvPr/>
        </p:nvSpPr>
        <p:spPr>
          <a:xfrm>
            <a:off x="844407" y="3717708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21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AB4A187A-B25C-46E6-A2B1-4D7B7D62B64F}"/>
              </a:ext>
            </a:extLst>
          </p:cNvPr>
          <p:cNvSpPr/>
          <p:nvPr/>
        </p:nvSpPr>
        <p:spPr>
          <a:xfrm>
            <a:off x="4639478" y="5050392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AB0D0836-A781-4635-893F-3A7BF11AD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0075" y="113707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D8B49EC-5748-41E2-BF6B-1ED80399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378355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77F5590D-2011-47FE-A6A6-6E241A01A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515382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41459E3-2876-4ABC-B836-B2C706FC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67" y="38211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8B0ACFF6-BBF9-4EE7-9A09-1EED004E9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34440" y="1052521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35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C8292-8B63-4A4C-BDA7-EF6363F5B1E9}"/>
              </a:ext>
            </a:extLst>
          </p:cNvPr>
          <p:cNvSpPr txBox="1"/>
          <p:nvPr/>
        </p:nvSpPr>
        <p:spPr>
          <a:xfrm>
            <a:off x="1116851" y="396139"/>
            <a:ext cx="103632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B0EBE26-0D90-4042-843D-8ED85E05FD90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D2F41969-9E6E-4C2F-A112-5E44CC398C14}"/>
              </a:ext>
            </a:extLst>
          </p:cNvPr>
          <p:cNvSpPr/>
          <p:nvPr/>
        </p:nvSpPr>
        <p:spPr>
          <a:xfrm>
            <a:off x="4896047" y="4963939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7D42C9-B35B-455E-A1BA-2FCA556E0790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hừa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016197C9-6BA9-44AA-8F4B-13171F4B10E5}"/>
              </a:ext>
            </a:extLst>
          </p:cNvPr>
          <p:cNvSpPr/>
          <p:nvPr/>
        </p:nvSpPr>
        <p:spPr>
          <a:xfrm>
            <a:off x="4907784" y="3728989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CEC1849-73B8-4829-AC0A-98D23918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30672" y="1851087"/>
            <a:ext cx="3984450" cy="319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1BDFC43-FDDE-4AA4-822B-7A5C23978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50297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E6D5E84-E575-40A2-A842-9830D9FF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A47960E4-93C4-46F0-97FE-143D1647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9741A882-2F93-44FD-B2F8-E1F43B9CA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12230" y="1083370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73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7518" y="2442949"/>
            <a:ext cx="3100057" cy="4415051"/>
          </a:xfrm>
          <a:prstGeom prst="rect">
            <a:avLst/>
          </a:prstGeom>
        </p:spPr>
      </p:pic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B0E3FEF9-66CC-4DEC-8A27-23E5C3904578}"/>
              </a:ext>
            </a:extLst>
          </p:cNvPr>
          <p:cNvSpPr/>
          <p:nvPr/>
        </p:nvSpPr>
        <p:spPr>
          <a:xfrm>
            <a:off x="5029970" y="3702337"/>
            <a:ext cx="4069665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A5C2BD0D-BA54-40E6-AB4C-75D70E14569C}"/>
              </a:ext>
            </a:extLst>
          </p:cNvPr>
          <p:cNvSpPr/>
          <p:nvPr/>
        </p:nvSpPr>
        <p:spPr>
          <a:xfrm>
            <a:off x="852055" y="3634600"/>
            <a:ext cx="4098925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765E8A52-1D1B-4C67-8893-2F4AD114A55D}"/>
              </a:ext>
            </a:extLst>
          </p:cNvPr>
          <p:cNvSpPr/>
          <p:nvPr/>
        </p:nvSpPr>
        <p:spPr>
          <a:xfrm>
            <a:off x="5049806" y="5090747"/>
            <a:ext cx="4069665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32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Thừa số x tích</a:t>
            </a: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EEA9A6D4-5688-457C-929E-49F109507CEA}"/>
              </a:ext>
            </a:extLst>
          </p:cNvPr>
          <p:cNvSpPr/>
          <p:nvPr/>
        </p:nvSpPr>
        <p:spPr>
          <a:xfrm>
            <a:off x="832835" y="5060529"/>
            <a:ext cx="4098925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5A41FC3A-D5C1-4870-B1A6-CB3401E0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7529" y="1756025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E979C6B2-9A26-4DF7-9390-EEEFC406A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624" y="385795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3B78DFD4-0760-40F2-97B9-FA349D231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657" y="53023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69CF55C-891F-41A1-8B7E-E54062C7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776" y="527848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919438BC-F27A-436D-81C1-1CC3DE85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84460" y="1370433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9C8292-8B63-4A4C-BDA7-EF6363F5B1E9}"/>
              </a:ext>
            </a:extLst>
          </p:cNvPr>
          <p:cNvSpPr txBox="1"/>
          <p:nvPr/>
        </p:nvSpPr>
        <p:spPr>
          <a:xfrm>
            <a:off x="1116851" y="396139"/>
            <a:ext cx="103632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50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4911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roup 713">
            <a:extLst>
              <a:ext uri="{FF2B5EF4-FFF2-40B4-BE49-F238E27FC236}">
                <a16:creationId xmlns:a16="http://schemas.microsoft.com/office/drawing/2014/main" id="{CDECE1E3-73C6-A502-493E-621F9C231E4D}"/>
              </a:ext>
            </a:extLst>
          </p:cNvPr>
          <p:cNvGrpSpPr/>
          <p:nvPr/>
        </p:nvGrpSpPr>
        <p:grpSpPr>
          <a:xfrm>
            <a:off x="367554" y="435430"/>
            <a:ext cx="11187952" cy="5682342"/>
            <a:chOff x="1230343" y="1802589"/>
            <a:chExt cx="9054208" cy="4764927"/>
          </a:xfrm>
        </p:grpSpPr>
        <p:grpSp>
          <p:nvGrpSpPr>
            <p:cNvPr id="713" name="Group 712">
              <a:extLst>
                <a:ext uri="{FF2B5EF4-FFF2-40B4-BE49-F238E27FC236}">
                  <a16:creationId xmlns:a16="http://schemas.microsoft.com/office/drawing/2014/main" id="{52B4E6A8-1B3F-6018-ACAB-D38EF9D70122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6650162-5F24-4144-5908-0B8154949DAE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8123F03-0173-7ACE-AA49-99585B758AF0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F42ED98-7E81-21E3-1FF7-EF88E5AB8515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1F2D31A-5AB1-8571-ED9B-AECCFFE6E9B6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FB80AAD-4FD0-C237-2785-D8E169D09F80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6E150C1E-3FD7-2342-13A4-1E7DA2053427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F9D8F38F-F1BF-3292-54EB-F4B4BCA9450C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1016E5E4-7669-F379-D4BA-708A2349FC10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0DC672-AD17-E061-39DB-168F8C02D58A}"/>
                  </a:ext>
                </a:extLst>
              </p:cNvPr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65750242-25FF-23DA-4B02-1046A185126C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19631341-0C5B-64D0-B61B-4C65377D113E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2387209A-2406-AAD3-0203-1A09397792AE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0D9EF50E-1A38-E624-5BD7-D9AC09767695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2626B07-61B9-8BB3-3892-87D5D752CC61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55BECDE-AE2A-4B28-B979-F5572E7C5C21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5DB8A27-3D17-E983-8E2C-635F3FF66FF5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6E638671-9F6A-7CEB-2C68-0570BC748C20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6971E398-9E1E-32B9-CCF6-2B5FF8F9E99A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D09974ED-2446-D70D-08A3-CDFCA3C3BCA8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17E3CAC-D59F-E5A0-03A6-2AAC8ED7EC12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1" name="Group 710">
              <a:extLst>
                <a:ext uri="{FF2B5EF4-FFF2-40B4-BE49-F238E27FC236}">
                  <a16:creationId xmlns:a16="http://schemas.microsoft.com/office/drawing/2014/main" id="{EA35DC72-E686-1DC5-90C1-CBF608BF5F72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7E003ACF-82B1-ED8E-35B7-181A24B6F2B9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EACFCF3B-25B9-6B8C-34C9-FEBAE053F791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E619DE7-35C2-CD66-6480-0E00706B6238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59A1D43-24DF-DF5B-D7A1-D70D699F1BB6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B26763E-96A2-B2EF-900A-480921E4BAEF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BF0D1D6-10FF-E08D-AF09-B74A9C1A0AE6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0B323F0-4421-73C3-C067-6D4128B523F5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A175DB2-9C20-CDCA-9902-471DEA333E19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D76D117-07C2-6A8E-1D6C-2206BFADA17E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DD214B4-F507-266D-21B6-5FAC563307CD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AA8294B-956F-8933-8720-B1AB3F9DF39D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9E50822-2C04-1129-A9DF-6EC27E4BC6C6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6F4ECC6-0421-C531-71EE-D6B521D754CD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F347654-8A39-A4EC-8E91-035AEA358170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F243C32-165A-5119-9BF4-CD31D5F5F736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D766E24-9B9B-D140-1B56-047D75282A73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8D59F0C-2946-5238-B2FA-D15AACCB3630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1C2BCE70-C217-E3F4-5B24-4FD1B675EBAF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DCE2352-BCC2-6E47-9617-B6892FAB47CE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4A7527F-566E-D840-23DB-391348357EB3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B09C52C-699A-3006-091F-58988E7F6D65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B619698-0059-346D-2206-29CB0FC7BC1D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4A0C8A1E-C29B-FD92-39F7-571BCAB8C51E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8474FAE-6252-D413-CE0F-AD128EFF43B7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757654C-B2AF-0127-A759-54ED71367504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E5F449E-7168-6030-0BA8-ADA367686629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9D9A52E-94FC-9F24-C07F-D31DFA010CDB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21C01FE-7B5D-2583-A0AC-4CFE7B387FE5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48D5B7-7ECA-62EB-D98C-61A2391B06EB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42ADD17-A3D8-E18D-D71A-11360B26353D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2AAD5B32-E7D2-43DA-686A-EF9E828D42D3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2E49DD51-0F3B-A017-B60C-2958FE39AC31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83F5122-DE30-1B4C-4193-7F97017EC681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ED4BB4C-7D1E-8CD4-FD72-E0DB2DAE9BD5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C3885FA6-E643-9308-4E28-ECFFD9070ACB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6E8E1B55-52DD-4413-ED6C-FE212BF610FD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A1A5EF0-4721-286A-0583-2FC0CB68E48B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CE1AB52-93B4-F903-01B7-D1BF6A96851E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2AEDCE7-F901-D39B-F0F3-0EC7DB1C2B8C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8CB4AD7B-F18B-65D2-46E7-5504626471D7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854E03FB-B714-08A3-7AEB-3D828A0D6459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76A58EF4-03A6-356E-524B-2E2D4B89CB6B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6B6B5BC-83E6-5416-A62C-89B1DBE05BA7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F8DF837-11C7-55B3-73C0-9D1C66290318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EA7761B-14FC-B6D6-B282-7FCEC217F631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86B4AA05-EDE7-997D-C6AA-A7B8DBBEA5B6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170C79CA-E69F-C688-10EC-A6C3511E5092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82EF4E6C-EDB5-DBF3-C15B-BA3D5916975B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2B92A2D0-21F6-3F3F-162A-D9F75CE32C32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16E07E1-3B95-FBCB-EE64-80715AD7E909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90FFADDD-990F-6384-2629-928D6C05578E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ED21481-1973-AA62-3C6E-41379A11C325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2C37400-C1E5-234B-AFD4-8E41A00225DA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D85F1347-5686-2D99-1268-D935AC3FEAB0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A07B67CC-8C1A-F7C3-33E6-0E4AAFCC5B1D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0B4209-FDDB-8044-23DF-0C01D3263103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05533405-7B2D-333B-A8C2-EA970F12C2D2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779F15C-1A6F-DC1D-5FAC-0764D6428EAA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CB319DA4-509E-8B40-0B0A-EF812AA8E6EA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DF09B27-F6F8-8CB2-FCE8-92425B6C02F5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C8EA5F22-2D58-FAE3-98F3-483D479859D2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E7519473-1338-39EB-EB8E-72D8C51B64BF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7E6846B2-9B84-8D38-5DEE-5ECE91A979BC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DDDF893-BC9A-03BF-B006-A2F2295417DE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F98B04F-840D-CFC5-448E-067E34F4AFDD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F30B79AE-0FBA-5860-855A-E43A5731E68E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E5D43D99-8DE6-CC29-E9B7-D8A3BF11C568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03FBB004-26EB-0610-0615-05A62A65D7C0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16AF0242-C663-C535-F395-B51A11FA5015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B197114-8081-F27F-6F65-B7E49C63EB81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3900C518-C2BC-C6B2-C40A-F44E9524840C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EBFFAEF-37CF-B375-336F-CA372F32EC93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067D9CD-C97A-3A73-0223-CF137555C8ED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F9EFCD2-06B9-6200-72CC-E2A36E830882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C902FB0-AD8D-748A-B658-62E77FD35B61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F3B1352-7843-CFA8-6B66-578EA323DF0F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2320743F-7B0D-5321-E776-61612F012F00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60A2A2E-7648-B3C3-486D-D7BC43F9D619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7D22AE46-27CC-2ABD-879F-70B895667E97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FD86CE71-7511-2FF5-0698-BB3F785A3935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EB81CA7-9E78-C662-4E9E-E0038DCA66F2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1F66A78C-FE5A-BECC-775C-8ED0EC84EB78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EEAC20AD-C24E-ACCA-7047-76F6911D0B54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80D9742A-330B-7ABD-FFE6-E1459A4B008C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75B6F156-A747-B794-AC04-DB9238E732DE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03DC265-300E-56B4-C632-1358383FD8D1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E471BBFA-0AD5-B82D-8A38-ECE2F9F7222D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3A0972C2-896A-443F-576D-A5C233B27D6E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4C652E17-60A7-1C01-FDB3-5BAE135E7FA7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2B8515DF-2B35-E7D2-6F77-B99A0F2A8282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E3F8BFE-8B1E-7A65-BD8E-CFBF3A3E482D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21A0D3F-4EDB-50EE-1081-1CFDF3E2385A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635E91B9-0335-87C8-D56F-5F32608A6288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1E4BBCBE-FA90-B575-FA52-F17F20434D79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70B98610-AF06-1C13-4510-6AE34956A6F4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2954DDD7-C058-4197-550A-C6EE21604F63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09BDB10-0FB2-5108-CED4-2BF733684D43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B0D5CD7-0718-0336-8DF7-4CFEFC97987D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1677610-A184-9DBE-BBD8-41A00FF7E628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69D470E1-65C0-4E17-AAF0-FF9B75A91879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3E7FE57C-DCD2-B1BC-0733-869AA20F0C87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D27FCD05-8491-F327-2EE2-819E7D8872A2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2E83D9FD-906E-C0D6-14E8-40212623CC41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62197DCC-09F8-625E-E9F8-5BB586E7AF0C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2548789-5266-EE45-C285-413ADBA9AC23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EBCEFA90-92B5-95BD-A4EE-C634A2095DF7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4ABB8DC-04E7-95B8-B5F8-BEDAFD8133C8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98D6906-63ED-C00B-65F9-05C2F90010CE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2EFB03D9-CE76-517D-8C04-936D97937C6D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0F69DB28-D910-E88C-97B1-755D33B31B64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7A328D2C-E9E1-CC36-0E93-DD43CF4EDFEF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97C9DBBD-A3B6-1C84-E990-7F40997DBCBF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A98232CB-96BF-B73B-D3D9-C339A7CC86BD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F9D274B4-6983-4214-3893-711786A3F509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3BBE2359-2BDA-E85B-793C-A275069CBA46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480C8986-407B-48BF-0B69-EEED5F9128B8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C952C2E0-565B-51EE-D565-6525D8227ECE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5FFAA9F2-865A-46C9-6164-F890FFCD6019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897F1A20-E9AD-A023-7F12-2B1459162E7B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35DE3F5-88FE-CDF9-F58F-9B9ACE821842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E925DA17-EC5A-C9B5-6DA6-F4952D9F02E1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6B5ECD7-7D5D-49E2-72DB-01F053C79CE0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8ABB3243-68D6-9331-FFBD-1FCC5609C28D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CC053FF2-D079-778B-B97F-8E7B7253DDAB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453A4E3C-B906-683E-9A59-7FB90350681F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5A65B1AB-55F4-F997-50DE-FD17CFD964FD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666BE285-9882-6919-7B96-80FB82CEF444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040440A-1BDE-17C3-909D-8F8EAAEA65E5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1EB4DC14-7254-ECBA-3D91-8EF36715D178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B9A47DCC-533D-EF3B-3C11-E11C26AAD6C8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CDF55AF-FEEE-2ACB-C869-B4843D1B7221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96D42B2F-B2AA-FAA5-3173-A8DC8E82567E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8D9FC0B1-F4A9-CF57-D12E-19674796263A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AF1406E-5005-3AE0-5181-66B1E3172160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1F05F375-C3B3-04ED-F7DB-16767D4934E1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20376EE1-1584-DE37-5E52-DB323A04405A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115A5380-C74F-A92B-793E-2C7EEFEEA62C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4335326-E9DE-4CBC-39AE-581285FEFFB8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59D19763-1345-B94B-FDD8-7965570438DE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98CC2A56-D05D-A2E7-4482-849BEAA3401A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9B8D9C5A-066B-4710-218C-55C106FBC25C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18758AFD-9A09-E027-6229-AB25E3E83D60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1057C0E4-4FA9-6E33-217A-13C9516847A1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962A780-E7E2-0350-BB23-440D98F93A03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ECA79850-E7A7-3359-993D-B957276C64F2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C0D3F866-699A-6CA6-6BAB-5FF3C0A841F3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D2C6BA04-01C5-B58B-B430-EA714310BE5B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4A0B8286-5803-EFE3-0013-FC088C2D6D6D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5B5D5DB4-0964-A7B4-E66A-723A0329EC05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D684FA7D-DF69-2062-E943-0BBE8B7349E9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FFCFE0E6-768A-CFB7-D592-65918A033540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99CA0ACC-3ADF-CF95-8530-398DB774A64A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456C5A0-E7DB-557D-4589-670D6154DA81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41EC06D0-5993-B70D-804E-ED6D2AF5BAF1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053A846A-0331-CE1E-CCD5-B628471D7E31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52C7E6A1-D35B-C4B0-D8DC-89B00FD8CA99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30D5D55F-67DB-20BC-F49A-A7A03F76845A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F7EB9F3E-82B3-1138-BDC0-8366EB5F9E5C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866F9478-5B3D-ECCB-A396-154713D177C4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700C54E5-413D-4B2C-97EA-FA8AB5400A76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115FBB62-07E8-3646-363F-4503F7F717A7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C67312EF-2C7A-7B17-4CB0-1CF11D97FB81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8B2DDD86-A9FA-0BA6-C6FD-DD98C45697FE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F52025F4-63C5-C644-A717-1D702CD2A9A1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FB91CCA9-537C-4A30-02BD-6BC9745BFBF3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8F1DFDFA-CD87-947F-79BF-A3D20615011C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E21F66DB-9E5B-BFB5-88A0-FA01FA06EC6B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BACA4A3F-98AC-4177-C5C5-E67A6098E826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366A8A6-17E4-F3EC-72D3-89D884499F08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E26D8368-79A4-8BCD-CFF1-16F63CC036CF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9A6300AF-7039-EC17-5DBF-2A1038A94177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DEE2A723-7973-8FEA-7D52-563FE58AB3FD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8FAE1AC2-1FA3-8A7B-53D2-07A3FCBE79C2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F7AD246B-F6FB-7C58-1D81-E20FB581FA4B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8E8DD117-B2AE-EACE-7001-65EDA136BDDC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7C38C13A-DED4-3000-5711-0A6A6CE3343C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8D3A07AD-7857-1D06-A136-8A6908661510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7B11B771-971E-4F02-7E68-7D5999BDF942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9838EAC3-88A9-F23C-79D3-D92E97B60C8F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FFBEAD8C-C0CD-75ED-A825-8C1A60BCCE2C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1746AD4B-6EAC-E43E-9D05-C084357A6B17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32E1AFDA-00DC-EC4B-9EF2-FFBD11422DA9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B1E43CD9-5DFC-0C86-7801-5C7BC9275628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3F315384-A54A-EDD9-FC3B-A7A3FF5F9A11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DB132A3-B3C4-6BA9-EEE7-8A54C87A6B98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B072A017-2921-DC65-B26E-598D4BDF7F60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00EE6531-CBD4-3B67-3D58-285DE7281F9B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4973400B-51B3-3849-89A0-6EDEF48727F7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55927A9D-EEBB-C00B-57F8-07393FE3C59E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410108DF-5C66-CBBF-F514-F0A35416CFE6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653DCD0C-B9E0-9F19-DBD8-DFA89DF2A26D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6212A820-4C34-4BCE-B8C9-4E32A7E49F0C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5320FBBC-6752-65DC-4003-968BC4F75048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58A5504C-2A96-F48F-FB58-D803911980C7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A4386D42-ABD5-A90E-5EF4-16C6EAFA1267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A1DFE1D-00DF-5264-309F-3AEA2E4864F1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2462563-1EE1-B637-55F3-C82747CD4F59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8B8B959F-D69F-5A1C-5812-8D91F02AD87B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583CADF5-FE73-11B8-8E50-E1F29BBC264D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2120BE95-AC3A-906C-FE32-A4D6CF0B1AC5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0C939F52-6E5D-E499-DEE4-CCF762AA7BB9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D1A8C83C-6576-76D5-B8F0-EB617CAF4F8D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D38D1899-5377-7B25-8B90-237FA1FF8733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F7970C33-2428-018B-DDAF-9A9FA624F265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1AE91C7D-C08A-06C9-BFCC-1BE13DAC9F94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0DA15F85-D3B2-F4B9-7519-B5641AEDDD5B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E9C578E2-A309-7CF5-E07E-68866576BA86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76A772D-AE2B-DD30-C523-AD4A8AB46E04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C5B693B2-802E-DA7F-5B84-95409E0D8278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FB70A10E-FFFA-6E2B-977F-B391C8E463A5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E69B4E05-F482-320D-51F7-336472B49A73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328440C-25EB-23E8-B3B9-76D17170E5A2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6FB50063-B583-DB46-B96F-E0C449B61DB4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D5AFDEDF-C1FA-F056-7441-1A8715C07D1A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298E9E01-4E20-4C0F-D9DA-6124E015AAE0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9B490EF0-DC9A-F17F-C8F9-3F0A4BF29852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A4901BD1-601E-C5EC-DD69-E914B24055C4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AEABFB50-D5D7-5CC5-5566-52BD38B2D674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2B726079-8CDB-F155-60FA-3B7A1E48183C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11CA51C0-BCF2-3C8F-1E01-0F6CDE9DDF9A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CBB82D5F-269B-16EE-F4B3-450569359339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1DFE7F89-F7E2-8E84-A08F-E64A42B1E106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867274BE-0193-EA51-81BB-2A61B6676C01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272FAF35-7C21-F11B-54FD-F77CD6750C65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1FC415B5-FFD6-D9CA-CD19-F0985FCD8FC9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9713BA63-3BAC-89D6-5FFF-7B84AC920824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7F1A3A49-63B5-979A-AF04-4A4ACB99AD33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4B072126-AC78-AEB1-4503-FA63B7B86E6B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932B6B83-11AE-F443-F98B-E99702F3A4AB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881AAFFC-F873-F72A-428D-C2C6732F5F21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EA2C049D-E8C7-964E-710C-5ECD5BAAF9FB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5570EF94-9617-890B-5C8B-7C863D3EA59E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1CDEA3B-D155-F883-08CB-D4625FE73223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4C55B8A2-AE18-0DA2-5FE0-17E326F85F7B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2490BACB-024B-E624-ADE0-582FE181C5B5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0A3FDD00-6988-2DCD-75D7-968029F717A1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1618DF-35F6-4627-BF55-DF1041DC7D06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BA7DCA29-05C8-58B6-4B48-E07D70656344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6E7B5949-CC2C-33AA-200F-389619414BE3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70446E94-4F4E-1DAA-1A47-0487404CB239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85AD2FE-6E5E-11EE-AB09-6B6A5A01125C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59B17F88-A8B1-D60C-AFC6-036C5AC38946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3BB7C1C2-A523-F99B-10CB-93B8766094E6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6B573078-919C-A9EF-9A69-A7D7B5655361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EF0AF5CB-7DF3-18E3-A38F-6CFB2948E8C2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085FEFF-B1ED-ECF6-4FD2-77C8BF6D6BC4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72F87732-1B86-78EA-9940-23C2A377C9B3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B7FFDB5A-7244-D07E-96CD-E9003B172FB4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0D4BCD22-745A-835E-E286-09E7B30A0841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7B523018-D3D2-12B8-670D-99793A169B26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8A2A05DE-B372-332C-B27D-A76986C84B9A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3FBFE2D4-B1E0-B101-C36B-E62EFB91722D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2174E246-3815-9A98-A4CB-1429AC97A68F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F81E85CF-B927-515A-5D86-C3436B5A3D3B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FE7BD38F-864F-8388-D739-2DF5FAB07600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022DA3C9-266B-AD5F-E196-60CA37A80892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C6E71B5E-C49A-69AE-CCE1-E327533BCDC9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0E8693FB-869E-308C-66CB-882F14010E3D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4F53BF9D-EE80-6AB8-C044-248E63BC8BE5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96AA463F-377C-1870-311D-AA0258873DC0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74616DA-95FE-9E53-1332-4D25FA9654CF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F8A2117F-BEE4-2FDB-4CAD-2A8AB8DCBDED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4EC71B37-BABF-41F2-9D19-FDD29E3B2E4A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23CA408D-6252-3716-36DC-9C8985776046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E8BB6115-288F-B9F1-AF8B-2122C1F6F3E5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ED6496F7-2161-EDC5-A94C-5C4D6AD06568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2F22435D-9F8B-BDCF-7E44-2231EEDE049A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24229CB-C9D3-3B37-9932-F00197ECCB51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02F94944-B167-36EF-7D09-D5B832665D5B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CD53F0D4-E447-4F08-330D-AFC1F9D7194B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F798F9A9-BBFE-B77D-B0CB-97644EE34BC9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3F249F83-2261-AFBD-E697-A5A4762F605C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2690185D-1126-1356-C31B-5450712061C3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ADF1BEFF-487C-F57A-FB4E-E218E0CCEF73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E27C32F-15B1-978F-07F2-97A290E1DA3B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041EAFE1-3913-1C42-044A-3D3EADEC06B2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58DFA866-5BE5-17B4-A7D0-6DB4A29348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39440E4D-C558-E68C-1B4C-BAB4C363E553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7380EB0D-390C-8765-FDCF-B67E7C411B01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C309D17C-BD3D-0014-8785-33BB21FD3F83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28C30495-A81D-4482-B5F3-1F6D12297FF6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8247B89-C94F-2A7E-A246-A5174FC985F3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EE1BEE3E-3EBE-5A08-5841-4374183DB34B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C48D603F-3A37-6093-9D3B-13D2701976A1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E9C0687-995C-E976-F1D8-14C1FE6DD85F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9EB3EB4B-CC1D-539F-84CA-D033FCB8F535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ECF6D5EB-7F41-728E-1624-1BDC09D4F114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41CBB39C-E3F9-776E-D165-1E2BCD2B6AC6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0C0503C5-0139-6E91-584E-6CC2C31D7EB9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FF31BBE6-5E37-E041-B302-9CAFBFFDB75F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8ABEC954-48CF-539D-7285-E5B5856588C2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213E2A9-FA0F-9E0E-EAAE-E47BEF713057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B1380F91-EA27-A004-197C-FAF43AC89446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5BA0CCDA-2393-5A25-D9EF-2179D9BDCF90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2D1B9B2-F511-F3B1-57EE-FF192076F6F1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2FF223A5-5729-DB3F-AC2B-863834EFC7E3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B041428D-BA32-6774-3DE3-98281C412B65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8888D270-503C-7C86-6EE7-03D8ACABD19A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9B33C741-F3FC-DB1F-C255-9A568CB03791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7E828F4-6FB1-3DAD-6D1C-65AE8CF6591C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DC3FE662-04AD-0CFB-53C3-513B159539CA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BD23996B-67C4-B5D5-474D-4B46C7405B70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76068C1C-983D-0F12-EB85-E399465750AD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3D9CD683-6DA9-C501-290B-030FBD27388A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D7D8ADDE-D506-F68E-4E9E-8724C9E4AD5E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4335F28-314C-E7B0-55F7-73F3FBE211BF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AAAF2E78-CDDB-7224-DCD6-8D2A21F0B789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9C409955-1B87-CAA8-61DA-61F9E96A6B91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30E686D2-28F3-F9E3-DA48-2E75F0733859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F1FF7E96-F210-178E-67B6-A4EAED7005A9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9C6206F4-F411-3B04-5122-17CE7E8FE649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321EEEFD-B910-E492-87DF-5D790F94FDF1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AADA757A-0186-08B6-437A-E2F4A2EC571A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DFBF5EBF-9285-C7A8-9918-2E3EA4551301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241AD3C9-8AA8-BFB6-6DCD-B52F99BF546C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C3C7BAC7-A1FC-79E4-1E5F-D059FD5B812F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3F917468-5D0B-5FDD-A981-2D0258412221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D6DFCD2A-B050-06A1-464D-98BE3C29BD46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7B0DDFC7-8118-BCDA-87ED-E4EE04EFE4DC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C112AA7-7D03-FCFA-C6EA-764EF95A73A5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BC1E587C-B394-BF53-A47D-A21320D916AF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EA304F81-501D-79F2-7A55-72C33948CAC1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D318B611-F08A-FEDA-4CB7-846A66F4195A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D500C088-522E-AE67-1895-E233737EF482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1F48EF7E-A498-FEEC-849C-D583F9811C41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3824B3A5-7F1E-EE85-0731-F4931372D76C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CFCEC526-CECD-12AE-D0D6-BB2289C368C5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ECEB2E14-4BCB-0762-8295-DB7BD069E797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1258A8BB-42CB-2478-63B4-B27173F67014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B3FCD995-9EFF-100E-6BD7-CAF85790355C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5ABC8304-8270-3AAF-A52A-1CF9DF89DA24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EE2FF073-E513-DEFD-8604-49D3C4768BFB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43BF25BF-E713-72E0-F123-794B4CFEDCAB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9416C19-948C-CD11-D8F3-4D75B2F500A4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73E2368B-07D3-931E-C21B-666D504934D1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AFA677ED-04C5-3DEA-6852-1FF104418823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249A36BB-3AD1-ACB6-19F7-C5E39FB1FDA0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168BE44B-6DE5-CDBD-2F01-C217818F7ADE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ACB587D4-974D-3C6D-DEFE-A9BA913AA2E4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E2ABA195-2CFD-542B-8B1E-9344CBF14B86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586E1E3E-A001-4D31-3C6A-0F6A355DBAA1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448C5F93-8010-1CE1-8252-6F41F97FC5AC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F86796A6-EBB1-304B-FD69-79D40283DF87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1D6529BC-5B49-8909-3CD0-190A7807E3B3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CBCF57EE-0F3C-D818-C990-277DC9030F82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15487839-D20D-7810-2A55-258F102CB975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16BA83C5-8303-BA19-2715-F375D8BEE6D3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1A75CF60-E11A-D38D-67B0-770E8601551B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464F7080-3F28-C460-A6D0-390C6261B8E1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8339B613-8E49-2DDC-ABBC-E5E7D9AE5D06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517E295E-2510-297A-48BE-5041D58ABBD9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DE39CF2A-3B1A-D8BA-9202-5B59470AC1C0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5914B94E-7BDC-9B5B-72B4-2D5E8FDEC18F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F892928D-3BB0-50BC-2614-4F2C18E83201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2AAA453F-D913-321B-5882-35CCF448C0BB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D63F5C1B-17E8-100B-57D9-241C135295BA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1861B5C2-A67A-E209-44D6-A261D5278CCC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21DB7064-07C4-3FAB-49D6-906D1ED6F621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90E91BAA-34CC-2535-0855-E846E21BBF76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9CA07410-4B65-2ACA-8BAC-42ADDCD94765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E156890-40EE-8159-946D-996E214C10C7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2E873F1F-2047-AA70-032D-AD7B4C167BBC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8B8510AE-3543-8018-1CC1-3102121B4A53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826B2B25-3E80-F169-552E-368C6CEA209E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767FC972-B089-A337-ED97-46CED5D3CF4D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21378A4C-5E86-40BD-F7FF-9C35D13A2DCD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72FFF85A-9E49-DC68-E8DA-62AB337D4132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81CCCDDE-404D-336E-44F6-C912B0A1A599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0ECD1E75-DD33-FF49-7DC2-A95F55602B7B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7F315228-B9C2-74BA-9B8D-C2AA57905DF6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F719B69F-3AB3-1117-FC65-1B66FAB66F17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75360B44-2C25-DFFB-6EAC-11BCC675757F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2950F875-C058-25AA-C0F5-EC994DB7BB50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3157C4B7-2140-8634-3E22-D7D79C756F29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D1DEA4F6-D97C-93F9-26FA-82997A6717B0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ED52439C-840D-9AA0-B8BB-D732870E2AB7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FBB2A601-5E2A-5A3E-1CD7-7DFF01716D43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89D789FF-2D9E-2855-1182-3CEA13F4D3F4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47775B9B-E715-C3DD-95B4-0FF6CD66045C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7C3F0054-469C-A287-5EB8-1B0BC048E0FA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6A2B24E1-0AE2-E462-AB63-B49892BB4306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77310439-BE52-1F7C-08FC-2E07C8869882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AAAC545B-6434-29FD-D365-8E2499D85231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26EDCFB7-656B-876E-407F-C19ECF1AB512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58D05406-6262-2921-C8F9-DFBFD02E4338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5C2935F2-A0CD-F66D-FECF-C8C972D074F8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B0114E8A-269F-429E-7B31-55323F1F9287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5FEBBB7-797C-26CE-CD63-761F3104B0F3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A1BCAD59-FBD3-6CC1-3751-7D9F6B15077C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0A6F7643-12A3-8515-C5DA-CE02356B5CA2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C7263FB6-8EB2-E18A-EDA4-4774D0091CB5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03A84258-A6E0-3626-25B8-FB9DCAEBC477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B3BE8E54-F430-33C9-3390-985F1B012D2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A81791F8-2E08-1376-36E0-FC0540FBB096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5ABDB350-F0FA-E5C0-198A-5BC52EB2C6A5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0A3A5BBC-8294-5959-B19A-6F4179039AE4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9BFC45ED-3F9B-6EAD-A23D-32C277E08330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501B87EE-D5C6-A3FE-49A2-B9CC3D7B3D91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B3D3E45A-04E5-2563-A1E4-7DB709156740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EF75F0ED-5D0A-FAE6-041F-8CDE9AD3836F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AF4867A8-88ED-3677-A367-6EDAC8B2AA05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68528DED-E2D8-94B8-711E-90A529989677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05C7BF03-29E7-E473-6A63-82EDD524F209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A1478B2E-2176-77C1-F720-75F53DDD3417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5D527D98-75C1-C7EF-3DBB-AFE3C7D2D66E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9B94F364-ADD0-0AD0-BCF5-DD02E3A97F8B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4DB35C49-C97C-E678-CF06-DB7A51184810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7476423B-E3A5-21E5-7C4B-67DDB9CF4913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600283AE-F067-46F6-3584-16C3868EBD06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41854F9E-0E1E-02D2-E52F-29C2F82EA669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3CB312B0-286A-4BDF-FC38-8AE3B211D823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1758CF29-B6F7-B397-0130-EFCEBAC083A0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FFE45EB0-B870-BCF0-0045-384371D69212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39DAEF96-7D5A-7891-B24B-3396D45823A8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818FDDE3-E2DD-98AD-CB73-6DB26ECC97E3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1648A7AE-2FD8-CD1C-08FB-A4A19298CEFA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B5AF1B56-E3E3-652B-D4B6-FCF75618691B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526323E3-5641-2C0A-D148-B63FF498E248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6B7B35C3-06CD-897C-F110-89ABBEBFD69B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891A184D-0BE5-B406-F72B-3F2D006C474B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0" name="Group 709">
              <a:extLst>
                <a:ext uri="{FF2B5EF4-FFF2-40B4-BE49-F238E27FC236}">
                  <a16:creationId xmlns:a16="http://schemas.microsoft.com/office/drawing/2014/main" id="{EC6885B2-A5A3-4E49-448F-EE2C3119F533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7EEE764-7E98-E8BD-40C5-670AC9C07496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6FC386A-2179-D27F-16E3-4001EED81991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C03A0CD6-B9B3-6514-0361-8EE4E15FDD12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114C475-A23C-EEEF-7889-C9469266C73C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7107152-C815-FD32-0453-311E05EB0B8F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D09E6B6-A681-D812-9DE4-816EB7C2DB0F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8625C0F-B157-073E-851C-A0BD8DA8DE5E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D3C8DABD-631F-37C4-DDA2-5D43CFA2E9DE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4C06F4F-0492-181E-5670-1DE67317AFF3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8860586-41A7-ACFC-BC5F-1ADE311A84F8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D159D0E9-A9B9-33FA-DC3D-2B85AF185C0F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18254E2-CBCA-F5F1-5B36-0F6077FEB6CB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95F1BAE-BABB-A829-4F1E-1AD8939878F5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56D0C4-D0E3-C7F1-2253-0597E1ECDE54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857C5D18-29F5-8090-7467-A2E9A9E61B01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3D4299BE-9AFD-41AD-0D79-58BAF0559C49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8F25F9-44BF-5E5B-8EFF-754CC942829E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58E73CE-28E8-F988-3D6E-50C223C333FA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17AC7A6-7ED3-431A-874B-78C5544A641F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DF5EA07F-45B0-E8C2-D863-5CF9580F7B70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3DB7CC2-FDC0-EB42-4796-ED1F1492B9A2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02441A2-831A-2F15-0FE6-38C3EBA8F5AE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99306B2-F97B-9F27-3A74-2FE224971C14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27518D4-5817-1141-0A48-79BD2247A91E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C59E6093-92E1-95F9-27A5-3EDCA4D8036B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68E1B25-8F59-DAB9-1B13-71FB39CD1F73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4BC12CC-9915-2DCC-2BDC-55DC18886C01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21479391-6E77-C90E-60CB-4E97912C1F55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99AC39C5-14BB-3341-64E8-BFCED1FFD59D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6174856-0413-9C5E-1AB6-954A0DDE43BD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86AF59FB-01A6-0DB9-A760-2DB4692D6D7C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A0418C57-979C-22C2-A116-61905E775089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C25D2F3-6686-86C6-8285-41FC31855517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7D62F7CF-17A1-1B24-6833-C34448679111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C7D635B5-56A3-696F-F8ED-47558961CDC4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640751B5-BF92-5EA1-2351-18E6E8101C08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90AB40A6-F537-DDD6-C719-1DED6278F850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ADABAD63-2DB1-62A3-E1DC-4D1DF4F920C6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2B28B54-1307-D378-9B88-3FA52122A435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CAE04231-CEB0-4707-948B-F0DD53B9E669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F9F53FD2-2D80-88D9-044A-68574072E934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974C9077-E630-0A4A-8380-3DF43EB44DF7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68C319BC-B80C-97BA-44D6-0BF723F1BF49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3450EAE-B7EF-B74E-D432-42969CCB19D5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1379D8D4-690F-C7B0-FFEB-5EF9E2FFC3BB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A4911C31-38FE-CD81-818E-FEFAC75FD560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4452D33-E28E-88E8-4005-1DF295B8A7AB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1515E19-CE34-E2AF-B7C1-8C33CA9A9ACC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18B1C8F4-7228-F299-BC14-C976CA2E7147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D8E87B9B-9796-5E9D-0BAA-EA53F9DC0C14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EED0E7F-B62A-F9BD-DC15-33998663AD81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697E8139-7A11-1EBE-8C09-7832D5786A7D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255E1461-4EB0-BC40-0EA9-94A0265490C9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1B03F408-3C0F-25DD-0120-81AA3A8BE256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FC4BF39C-7BE0-C470-AE45-3E1EFD79A5DB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1EDF50C9-50C6-3C24-BF87-BAB9FCC5F137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B1FAB928-7349-7721-E804-86D21804093F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D814D3D1-BA8A-0B47-D99E-2B189994F4E7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81BD8B30-716A-9F33-DCA7-F47514892C97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AAA8B9BF-01DC-E6E7-1110-EA16EE5115BC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1D7F41B0-4E02-0ED1-833B-B2D76233D7F6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738C3F12-F4E3-6F83-FA18-B3D23EA7FF7C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7403DCF-7851-D379-C8CB-CC27E7CEC553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93D2F416-B328-2953-A4A9-535831E406E6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C67B6CBF-1C3C-DFF6-4439-9748EE02992C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AA93DF3E-19AA-D9DE-DE48-D292E3A5030E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02F09B9-BB37-91A9-4B03-3DC9496CBEC4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88D7A9C0-0CDD-C90A-EBD0-D37189B75AAE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3229937F-614F-9718-1636-227A1A88D48E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0849283-6FEA-3529-2BD6-181287F0BD98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8CC583D-9A0A-95C2-AB16-1511B6604CCF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83D940D-AE7C-15D2-6429-5C02BE6D6848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A0D7814B-CEC8-922A-5899-51A010610DE1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F7D50E03-8692-21AE-5F47-68596EB2DF1A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A28F07BE-9262-3B78-FE8A-A068BE4D0509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2D89DB7F-3457-5240-632D-861A3CDB4FAF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B491B24E-6A2E-21EA-2826-8C5860B39CF7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2659A01D-1EEF-850F-0CA4-4909327F63FB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620DDB06-AA98-4AA6-45E4-2C2B0C5CC67D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1B5D624-DF1B-3FB5-AC1F-F8FFFD60F284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627A70A-0304-89F0-1E9D-399AA815A6E8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80BF7377-D87A-46E5-EF7D-EB15E678EC2E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A376E96-8C94-5BC5-AE54-4136B52824D0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A6DC1AF7-4C42-D23B-3C7E-AB7565CF3096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1F587FFD-8FA7-2F85-9190-94EE38F105E2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4F9958D6-392C-2775-5C7D-161EC865E118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20669239-5027-CA22-B894-62625A618E38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6BA05594-EE41-BF2C-2D16-72754CC5F88D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B02B297B-9170-55A7-4DA3-2BE1DACB0EE3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E9C9216-E22B-FCF7-A01F-E118CA701AE9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5CA355C2-24FB-1DCA-9776-3C7456F389C0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E88A9773-30A7-D98A-7BAD-5A8D32739967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3A5A48EE-40A2-4B2C-2C73-DAC8F4AB8B72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9A563CD2-564D-12B6-460F-D13859BB61BC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6B9F3729-113A-E953-2D21-BE60FB5DCBF8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006135F7-441A-B0F8-E4C4-9D8422F2CD09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23D0C014-F199-B430-ECCA-643163418AE7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265EAACE-2FCC-24A7-1CD3-031ADE6476A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8A80356A-4D6C-333C-D784-E5D1BB48C8B3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2CE80DEE-94E8-B8E6-F804-0CA3954F10F9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72B5B401-3A47-7DD1-529A-D833D2DB005F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2D90FBBA-F76B-B302-1220-E83BAA7B5493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968F39FE-5780-1E78-7F74-B5DC11ADE729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CB451F3F-046D-DA62-20EA-F731687FF4D9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35D63C29-C18E-8E61-5924-7CB0B613BD4B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ED4CD990-2DAA-AA6E-9109-1B0C5A405F44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1166EFFF-F19B-5142-9CA8-5DFDF9F0BF17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6076B573-FDF6-2C75-0567-57B9FBB3F263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D028AA4A-2487-56EB-56EF-CEC468C5E10A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876202F8-D5FC-0032-846D-D7F9E11D1AF7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6783EA92-9676-DAF5-466E-C5B9D5F74FCF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37C0B2D5-FD9F-7038-6070-438E14FC31DB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2E38864E-EF47-A49F-F32B-150930CAA84E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5DF7BE2B-D85A-455D-D60A-61979946B2C9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02F4BCF7-B282-FD7C-ACE2-FFACD65A4753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4354C802-5CA6-5FD1-8274-E9DB14B52172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7FE4A77F-C22A-C278-ED22-2261BA9E0361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B4141902-A6E4-ADE3-DD9D-1313733EE375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E699F6FE-7506-06B8-C3AA-2900AEAB3408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26F841B2-7932-4420-9E0F-41F26739038E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1BA937C5-79FF-7448-E9DA-084853B79307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0BEA5761-8737-B216-94FC-E5E5B27D3451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55894752-9890-562A-DF64-7C51A080B572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A10D34FC-57AA-3EC6-0B65-2F9512556AD2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2D52D3C5-DDC9-3CC2-06A6-B3F1673B1BAA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EF546039-CAD4-3E27-E31C-A5FCBC157B39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861E8DDE-8C4D-82CF-FFBC-069D8E58DB7E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E16C1331-6520-4F33-31B7-CED85137E1CA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04ECDD77-1447-0F8E-6D6F-B2C0EA733310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FEBD6005-3BB1-B18B-930A-ECF471E8A28D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6F025E4-4B2E-7CD7-458F-DBBA1E7C540B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BCCD9E0D-F31C-B3C2-60AA-C08836BEF09B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70DE2E12-6777-DD8F-7516-5DF94459FD21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44F6A5F0-FDB1-60A6-422C-8D817EAA90C5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2653E080-9E54-F32E-0F02-5D64EE6CFE32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B1A69DF7-4585-D9AF-51B3-E4C49B1420C7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22039EB0-91BE-BF43-EA0A-F2BB19FCF0D3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11813B53-329B-6C55-4E85-D091156E81E2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F28625BA-46D3-530B-EB1C-91A4EA3C619A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BD43D30-B11F-EDFA-E7FE-C883580B9C18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63BF4A80-449A-A0F4-859C-83EABA6217A8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35BD6647-D8EC-7A9A-2785-7E36B3BDD992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0C90B8CB-7512-14AA-6204-B9BEA48AFC59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C3F7E725-A399-F4FF-B8DF-802E2E17A1B7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7AA74347-69ED-7C6E-AA1D-C036F7F57E5B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D8305320-8293-C97B-DABF-689C16D6FB9E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1CF31F36-CE55-A2F9-8E3F-A368D8914076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DB3B0554-6251-DC3E-84AA-9D257BDEFDD2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D4B2EF66-A94E-91C8-622B-A949B2C48A51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0C7BE17F-FB94-03FA-D57E-F72878EFF199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EAFE5415-1DA4-B248-54EE-93591F6B5828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F3367F4C-DA27-48D9-45F7-D701BE3B775C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3286B5A-ABB0-86E5-46A1-A32BE18F285F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C34B505E-AB85-B09B-B713-60AA791C13F8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5CBBB07D-8F38-4C54-01AB-1B63EF37CEF7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5F0796BE-C1AA-222F-E42E-38E0CB9AF9AC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29D5CA03-E94B-0C13-9331-B26C2B1C49C6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5FE5A5C2-C355-7D54-48EC-540D67F9789C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AE9E438E-D9A8-1D67-283B-A03CE439E365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6F925F87-1CE7-6E16-6A01-2A5FA7BD6D3D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91C31150-062B-0EA4-B201-6F58F1E1B61E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14463BC-CDE0-9502-4283-DE6BC0958BBA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7EC2CB88-0426-0B02-6F92-BBE02FA7055B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16B00BB0-B3D2-5E71-DA88-B3381705D82E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510B4992-920B-B65C-FC64-66ADB26F1A81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8B7C851A-81C5-7887-09A2-97314890F26F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ED509C61-41F4-80BD-76CD-767833FBE59F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B0574E96-41CF-E414-A445-5285789615D8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FDBF8D66-CE5E-7A01-13AA-47C8D4141CBA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715A8C5C-302F-CF31-4ED4-B3E48E78630C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43D76BEA-3ACC-2313-A18D-77471CFF0F2E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A18BE27F-ADCB-38A2-D416-492574A9CC1F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BEBF2095-0D5D-0FB6-905A-966FA3CA529F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907EA8FB-E4B7-4068-0907-EF4A2C0C71AF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A8A277A-9AEE-DA2B-6F0F-9B3A46AE7A78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578E43E8-C0A3-383B-133A-CA235A63CD5B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CA6A1EB6-0032-53E8-4BB7-E6DA13E722CB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AC26ED41-CC68-C337-069A-BC4462BFC2BF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8A69027C-77CE-CDC7-92EC-290C6914B034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1A982A5D-8FB7-DC21-B46D-49EB705AEF4F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0A8A2E75-532D-6713-2767-8FFD79C3015D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FAEE19CD-1F10-7D08-D132-48B2D14B9FDE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34AE948-5C63-8706-0D0C-D743E5FC38F4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FE03D81A-B355-4D40-2C98-ED2866A99161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AD3C4867-435A-906C-6BED-ED7386B5F9FF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DB2E313-77A9-FABC-0768-82EBD5597FF7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0EE596C2-8C97-F824-C5DB-46CFBE636380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2C1FC050-8589-2593-10E2-C17A38C22CA0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37695E66-2F0E-CFC5-931E-C4A76E89BA3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851D5137-3467-B648-AEFE-0691D43DE04C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F6EFDCF-5945-EC82-244E-E33ED40C2750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E55D8C51-E76F-1A61-F01E-658B7E2F6F65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9E1EB022-0B8C-C0A8-1528-28C5DABE38DA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4CD27353-AAFC-E4D6-A5D7-0A9A7E03992E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DE4DB87F-D2B8-FD51-4AD3-FBF7185D2B68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D0BBC9B9-DAAA-F68A-7735-3E2CD8FAC26B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F8143749-1CE7-6B07-60B5-3CD6ADD0D6CF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11AE9768-DFCD-D837-EDE7-513EED2D491E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B5F50431-6318-E33C-5DBF-791D0D43B21B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D0553B48-B716-9133-B78C-DCB83CA7FF53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D987CA45-D903-5DBE-7C12-7B556DE95920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9D0CB702-A2C0-7FC6-BC45-2E6EE0DD351B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6C25C8FE-D507-D2DF-FE3D-0B4E1DE9FC41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161AE8D9-078A-1D5F-76C3-CA2042C5F2BE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ACD6A75D-23DA-6B42-B02D-A6E33F9A8817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709E92DA-8C94-BEE0-E19E-2FAC6C312C94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4CC83609-1D6B-6A25-9CC0-2F553B605268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515A022C-4CC3-DEB1-3604-E2127EFD0B25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3C7E44A8-F130-66C9-6D52-4350E127C1C0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F7EF5532-5DD9-1273-05B3-04AFB9CBD948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73924867-3CB5-8C89-3E3B-A59958FEE8BB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8A24161A-124F-0193-46A4-E7431E030119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AEFCE741-7464-2A31-6587-6F51B6CC8827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ABB7A8C1-99A5-8FC0-3596-DFB6AD6D6025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FEE75EDF-2BD7-124F-1FC8-791EBCFEE349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388D55FB-82B4-C819-14C2-D44472A2459C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82500F6-D2C7-D90F-6CF6-616C730989BB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BD2F5A56-CFFC-34C8-7EB7-4457D7EAB347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7BD6AB30-141C-C3DD-7EB2-B9F9F0234A22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2784D75-097B-7D2E-67F3-01DFCBC6E3BC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447835A4-3B5F-4816-C8F1-FC5EAFA77E5F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A66F2C13-1781-98A1-C3DB-878687F60A20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E63ACD69-0C60-9CC9-3CFF-6FDBCF9EEA8C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FCE2491F-D364-E0EE-F6EF-61382190C680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9E16C204-1762-56AB-2619-EC896D1A12DE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70A08D0F-598A-8FAC-5008-F08936E69D4C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79131570-CFA3-06C0-641F-A60BC6CF51EF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B6746E57-C9BF-FF90-DAF4-B1B015589045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4984879-BFEB-7B4E-091C-0AFD7CF6B9C1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A59EA16C-AB50-3F92-C47A-33F83585132F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558231DE-0157-2701-09C9-94E5030213AE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AC9406A6-96CC-717D-3865-7C9C1F61F789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4376F48D-513B-1ABF-4231-655916CA0F51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E740AB82-9995-9A44-C507-7860D7ABCCCF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BEEDFAA7-8FAA-A601-E9AD-00B2EE291865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DF8653CE-E82A-C305-9C6F-9A3DA4D00A9C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C2D3AC15-E9B5-94EC-31E2-90E67EFE86B5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23683698-9FC2-E83B-2179-F5276CE09DD4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D8C49F9C-4B47-D958-9C8B-C0E1BCFB85D9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7F86B09B-B185-1379-55F6-739210D1468D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71AD53D8-D6C1-F421-32BB-E341E8405FCC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D9CBEAF1-176E-3693-8FE9-ECB196D45A71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83084992-0538-2B2D-FDB3-3310EECF34ED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EB2C825D-56D8-27FA-7A31-7341941E5351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4A9BDE7B-8271-8A96-1B4E-7730C5BC75CE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324C9838-982D-D043-8492-9710EDD498AB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D2474973-E692-FF1F-0C9C-6247170C531E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A65FB6E0-6F80-D388-DD08-A5037B002982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26067E2D-367B-67A9-5A30-FDED026F8F33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D2F46972-77FF-B206-4916-71B1648E7FE1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801E43D0-14D8-C7D0-F99A-8E8B12315839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D035C320-B2D3-9601-71C7-E90F7D9EDD8B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77F43320-B913-54F7-5AFA-8FBF7ACBC2B2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1D5C7B9D-85F3-709B-5ADF-54DF258F58FF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0A5E5A72-D113-C7D1-E251-E8C0A315FCF6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F12AC383-9AD7-9988-A552-640CA4A21574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12" name="Picture 711">
            <a:extLst>
              <a:ext uri="{FF2B5EF4-FFF2-40B4-BE49-F238E27FC236}">
                <a16:creationId xmlns:a16="http://schemas.microsoft.com/office/drawing/2014/main" id="{78BB251A-618F-4CAA-91E0-7F8EC0A34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185" y="957482"/>
            <a:ext cx="7436670" cy="475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871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953" y="4073081"/>
            <a:ext cx="6817862" cy="27196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9299716" y="2838694"/>
            <a:ext cx="2272400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6848" y="2160136"/>
            <a:ext cx="1489454" cy="12236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9236" y="2298087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444">
            <a:off x="-1462934" y="-2437399"/>
            <a:ext cx="13052637" cy="76067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087" y="124597"/>
            <a:ext cx="924966" cy="7599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2679" y="1416967"/>
            <a:ext cx="684110" cy="5620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9006" y="3255417"/>
            <a:ext cx="684110" cy="5620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1815" y="92039"/>
            <a:ext cx="684110" cy="5620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8205" y="5403914"/>
            <a:ext cx="1147352" cy="9426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5063" y="5126696"/>
            <a:ext cx="1147352" cy="94260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4003" y="4691073"/>
            <a:ext cx="1147352" cy="94260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7553" y="5299860"/>
            <a:ext cx="1147352" cy="86591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183" y="5277137"/>
            <a:ext cx="867975" cy="71308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1DA2DAA-5FA8-49CF-9B6D-90E27210EE8A}"/>
              </a:ext>
            </a:extLst>
          </p:cNvPr>
          <p:cNvSpPr txBox="1"/>
          <p:nvPr/>
        </p:nvSpPr>
        <p:spPr>
          <a:xfrm>
            <a:off x="209292" y="401700"/>
            <a:ext cx="9955796" cy="2751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Bài13: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40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40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40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0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phép</a:t>
            </a:r>
            <a:r>
              <a:rPr lang="en-US" sz="40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40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b="1" kern="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phép</a:t>
            </a:r>
            <a:r>
              <a:rPr lang="en-US" sz="40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1:</a:t>
            </a:r>
            <a:r>
              <a:rPr lang="en-US" sz="4000" b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thừa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tích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405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FA67A79-191C-4C7A-AE9B-B400D75F7C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63765" y="5598351"/>
            <a:ext cx="1088108" cy="125964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44BE3D0-564B-4538-86ED-F3E470DF8E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64965" y="5268041"/>
            <a:ext cx="1210642" cy="16433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4AC88F-1B35-407D-83A1-8974751B4181}"/>
              </a:ext>
            </a:extLst>
          </p:cNvPr>
          <p:cNvSpPr txBox="1"/>
          <p:nvPr/>
        </p:nvSpPr>
        <p:spPr>
          <a:xfrm>
            <a:off x="225357" y="238533"/>
            <a:ext cx="1174128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b="1" u="sng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Bài</a:t>
            </a:r>
            <a:r>
              <a:rPr lang="en-US" sz="4000" b="1" u="sng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u="sng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toán</a:t>
            </a:r>
            <a:r>
              <a:rPr lang="en-US" sz="4000" b="1" u="sng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: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3 ca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đựng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nước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như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nhau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tất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cả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6</a:t>
            </a:r>
            <a:r>
              <a:rPr lang="en-US" sz="4000" b="1" i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l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nước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.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Hỏi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mỗi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ca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đựng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mấy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lít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nước</a:t>
            </a:r>
            <a:r>
              <a:rPr lang="en-US" sz="4000" b="1" dirty="0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Picture 9" descr="A picture containing cup, coffee, coffee cup, tableware&#10;&#10;Description automatically generated">
            <a:extLst>
              <a:ext uri="{FF2B5EF4-FFF2-40B4-BE49-F238E27FC236}">
                <a16:creationId xmlns:a16="http://schemas.microsoft.com/office/drawing/2014/main" id="{C8112831-2F06-4AB6-890D-1CB471F19E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810" y="1878002"/>
            <a:ext cx="2450803" cy="2680573"/>
          </a:xfrm>
          <a:prstGeom prst="rect">
            <a:avLst/>
          </a:prstGeom>
        </p:spPr>
      </p:pic>
      <p:pic>
        <p:nvPicPr>
          <p:cNvPr id="11" name="Picture 10" descr="A picture containing cup, coffee, coffee cup, tableware&#10;&#10;Description automatically generated">
            <a:extLst>
              <a:ext uri="{FF2B5EF4-FFF2-40B4-BE49-F238E27FC236}">
                <a16:creationId xmlns:a16="http://schemas.microsoft.com/office/drawing/2014/main" id="{AF539FCE-071A-4723-AD62-04DAE5907F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994" y="1878002"/>
            <a:ext cx="2450803" cy="2680573"/>
          </a:xfrm>
          <a:prstGeom prst="rect">
            <a:avLst/>
          </a:prstGeom>
        </p:spPr>
      </p:pic>
      <p:pic>
        <p:nvPicPr>
          <p:cNvPr id="12" name="Picture 11" descr="A picture containing cup, coffee, coffee cup, tableware&#10;&#10;Description automatically generated">
            <a:extLst>
              <a:ext uri="{FF2B5EF4-FFF2-40B4-BE49-F238E27FC236}">
                <a16:creationId xmlns:a16="http://schemas.microsoft.com/office/drawing/2014/main" id="{40AD3F12-D637-40BE-A5D4-6FBAAB5927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81" y="1878002"/>
            <a:ext cx="2450803" cy="26805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495FDC-DDFF-4A66-AE0F-3EF87C25C12B}"/>
              </a:ext>
            </a:extLst>
          </p:cNvPr>
          <p:cNvSpPr txBox="1"/>
          <p:nvPr/>
        </p:nvSpPr>
        <p:spPr>
          <a:xfrm>
            <a:off x="5843737" y="228908"/>
            <a:ext cx="3195554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như</a:t>
            </a: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r>
              <a:rPr lang="en-US" sz="4100" b="1" u="sng" dirty="0" err="1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nhau</a:t>
            </a:r>
            <a:r>
              <a:rPr lang="en-US" sz="4100" b="1" u="sng" dirty="0">
                <a:solidFill>
                  <a:srgbClr val="FF0000"/>
                </a:solidFill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 </a:t>
            </a:r>
            <a:endParaRPr lang="en-US" sz="4100" u="sng" dirty="0">
              <a:solidFill>
                <a:srgbClr val="FF0000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322FC6-8FB1-43AC-897A-3C18A006B7F0}"/>
              </a:ext>
            </a:extLst>
          </p:cNvPr>
          <p:cNvGrpSpPr/>
          <p:nvPr/>
        </p:nvGrpSpPr>
        <p:grpSpPr>
          <a:xfrm>
            <a:off x="2290886" y="4189820"/>
            <a:ext cx="7095264" cy="1675699"/>
            <a:chOff x="1255280" y="3295757"/>
            <a:chExt cx="3958894" cy="1121957"/>
          </a:xfrm>
        </p:grpSpPr>
        <p:sp>
          <p:nvSpPr>
            <p:cNvPr id="15" name="Left Brace 14">
              <a:extLst>
                <a:ext uri="{FF2B5EF4-FFF2-40B4-BE49-F238E27FC236}">
                  <a16:creationId xmlns:a16="http://schemas.microsoft.com/office/drawing/2014/main" id="{655B6BC4-1097-454A-A855-9AC4E3CDC3BF}"/>
                </a:ext>
              </a:extLst>
            </p:cNvPr>
            <p:cNvSpPr/>
            <p:nvPr/>
          </p:nvSpPr>
          <p:spPr>
            <a:xfrm rot="16200000">
              <a:off x="3008560" y="1542477"/>
              <a:ext cx="452334" cy="3958894"/>
            </a:xfrm>
            <a:prstGeom prst="leftBrace">
              <a:avLst>
                <a:gd name="adj1" fmla="val 5887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D784A44-F3E4-41B3-A30B-FC053F3AFF3E}"/>
                </a:ext>
              </a:extLst>
            </p:cNvPr>
            <p:cNvSpPr txBox="1"/>
            <p:nvPr/>
          </p:nvSpPr>
          <p:spPr>
            <a:xfrm>
              <a:off x="2542156" y="3826616"/>
              <a:ext cx="1372732" cy="591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 </a:t>
              </a:r>
              <a:r>
                <a:rPr lang="en-US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B4C68DAE-A196-48D5-81F7-3AE1EA72F2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64002" y="6092792"/>
            <a:ext cx="550577" cy="74735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3D31603-9E09-445E-8C17-EE8CCAD00A1C}"/>
              </a:ext>
            </a:extLst>
          </p:cNvPr>
          <p:cNvSpPr/>
          <p:nvPr/>
        </p:nvSpPr>
        <p:spPr>
          <a:xfrm>
            <a:off x="2865103" y="2766265"/>
            <a:ext cx="642794" cy="5648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E3F9E3-F5F8-4454-BF23-56652A819D3D}"/>
              </a:ext>
            </a:extLst>
          </p:cNvPr>
          <p:cNvSpPr/>
          <p:nvPr/>
        </p:nvSpPr>
        <p:spPr>
          <a:xfrm>
            <a:off x="5601578" y="2748479"/>
            <a:ext cx="674951" cy="5624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80ED89-4A48-4B0B-B829-9C5A676AA0F7}"/>
              </a:ext>
            </a:extLst>
          </p:cNvPr>
          <p:cNvSpPr/>
          <p:nvPr/>
        </p:nvSpPr>
        <p:spPr>
          <a:xfrm>
            <a:off x="8354980" y="2795233"/>
            <a:ext cx="650894" cy="5509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B6E331-199A-4102-83A3-7A07BC662C93}"/>
              </a:ext>
            </a:extLst>
          </p:cNvPr>
          <p:cNvSpPr txBox="1"/>
          <p:nvPr/>
        </p:nvSpPr>
        <p:spPr>
          <a:xfrm>
            <a:off x="357350" y="5642956"/>
            <a:ext cx="923536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5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35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5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5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5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35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5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5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5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5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lang="en-US" sz="3500" b="1" i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</a:t>
            </a:r>
            <a:r>
              <a:rPr lang="en-US" sz="3500" b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C66282-B642-44BA-99EE-562642E01EFB}"/>
              </a:ext>
            </a:extLst>
          </p:cNvPr>
          <p:cNvCxnSpPr/>
          <p:nvPr/>
        </p:nvCxnSpPr>
        <p:spPr>
          <a:xfrm flipV="1">
            <a:off x="2638097" y="2500223"/>
            <a:ext cx="1104867" cy="105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1AC192E-2FC3-4560-A8F6-C17CCD934D5D}"/>
              </a:ext>
            </a:extLst>
          </p:cNvPr>
          <p:cNvCxnSpPr/>
          <p:nvPr/>
        </p:nvCxnSpPr>
        <p:spPr>
          <a:xfrm flipV="1">
            <a:off x="5386619" y="2505494"/>
            <a:ext cx="1104867" cy="105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A28F883-4925-421B-8295-9290EEA66CAE}"/>
              </a:ext>
            </a:extLst>
          </p:cNvPr>
          <p:cNvCxnSpPr/>
          <p:nvPr/>
        </p:nvCxnSpPr>
        <p:spPr>
          <a:xfrm flipV="1">
            <a:off x="8117483" y="2505493"/>
            <a:ext cx="1104867" cy="105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84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8" grpId="0" animBg="1"/>
      <p:bldP spid="19" grpId="0" animBg="1"/>
      <p:bldP spid="20" grpId="0" animBg="1"/>
      <p:bldP spid="21" grpId="0"/>
    </p:bld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1623</TotalTime>
  <Words>491</Words>
  <Application>Microsoft Office PowerPoint</Application>
  <PresentationFormat>Widescreen</PresentationFormat>
  <Paragraphs>112</Paragraphs>
  <Slides>17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等线</vt:lpstr>
      <vt:lpstr>微软雅黑</vt:lpstr>
      <vt:lpstr>宋体</vt:lpstr>
      <vt:lpstr>Arial</vt:lpstr>
      <vt:lpstr>Arial-Rounded</vt:lpstr>
      <vt:lpstr>Berkshire Swash</vt:lpstr>
      <vt:lpstr>Bubblegum Sans</vt:lpstr>
      <vt:lpstr>Calibri</vt:lpstr>
      <vt:lpstr>Coiny</vt:lpstr>
      <vt:lpstr>iCiel Cadena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UTM Showcard</vt:lpstr>
      <vt:lpstr>站酷快乐体2016修订版</vt:lpstr>
      <vt:lpstr>Weltkindertag! by Slidego</vt:lpstr>
      <vt:lpstr>2_Weltkindertag!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122</cp:revision>
  <dcterms:created xsi:type="dcterms:W3CDTF">2022-06-30T08:03:45Z</dcterms:created>
  <dcterms:modified xsi:type="dcterms:W3CDTF">2024-10-14T06:45:41Z</dcterms:modified>
</cp:coreProperties>
</file>