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9" r:id="rId2"/>
    <p:sldId id="291" r:id="rId3"/>
    <p:sldId id="276" r:id="rId4"/>
    <p:sldId id="278" r:id="rId5"/>
    <p:sldId id="279" r:id="rId6"/>
    <p:sldId id="280" r:id="rId7"/>
    <p:sldId id="281" r:id="rId8"/>
    <p:sldId id="290" r:id="rId9"/>
    <p:sldId id="295" r:id="rId10"/>
    <p:sldId id="292" r:id="rId11"/>
    <p:sldId id="259" r:id="rId12"/>
    <p:sldId id="260" r:id="rId13"/>
    <p:sldId id="261" r:id="rId14"/>
    <p:sldId id="293" r:id="rId15"/>
    <p:sldId id="262" r:id="rId16"/>
    <p:sldId id="264" r:id="rId17"/>
    <p:sldId id="266" r:id="rId18"/>
    <p:sldId id="267" r:id="rId19"/>
    <p:sldId id="271" r:id="rId20"/>
    <p:sldId id="269" r:id="rId21"/>
    <p:sldId id="272" r:id="rId22"/>
    <p:sldId id="273" r:id="rId23"/>
    <p:sldId id="263" r:id="rId24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Nunito Black" pitchFamily="2" charset="0"/>
      <p:bold r:id="rId33"/>
      <p:boldItalic r:id="rId34"/>
    </p:embeddedFont>
    <p:embeddedFont>
      <p:font typeface="Nunito ExtraBold" pitchFamily="2" charset="0"/>
      <p:bold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Sigmar One" panose="020B0604020202020204" charset="0"/>
      <p:regular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DA30-480E-4F7B-9B9E-41E6C3A15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52A2F-03EB-454E-AB7D-5D6415A3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260F-7550-4C62-A0D3-F9D4CCF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B3E7-0F36-4BF2-9AFE-B1C7A192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53F9-0855-41A1-B58D-C1B78261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0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950B-7464-4CE8-8A23-939C4E52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1F8AC-634D-44F3-85BE-2D7D07A9C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1B99-EA3D-4096-AD1E-5AA1C7E8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D91A-3EBB-47D3-9FF2-EC4A9729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23FFD-D3D6-46BD-A3C0-534FA1CA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7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4B431-8D27-45AB-A6AA-7EDFFE227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05DEC-44C6-41A8-9CF3-A8479EF27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3272-9261-43D5-A27E-ADD44DA6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2E97-B444-407D-A8E9-F13E7D8C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3147-4533-427A-8D04-C09904A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0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5C0-4667-422F-8526-D621B51C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B5944-C19F-463B-BE67-A434AE92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70AE-4914-4BC6-92CC-3CD42E3E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2CBE-9CC2-42B9-841B-072B9BD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D1D9-44F1-42CF-B401-DBD6A3BE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2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21B7-16C2-4F77-A8B2-C447B1C5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3171-EC0E-4C18-AF77-3CC57C0B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A095-8BDD-4063-8D0F-8C8FD0CB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343A-C638-4552-8C3C-D974C04E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B871-5906-4687-8239-1336A25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0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3E99-A62B-4879-BAE8-9735F94F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D5E9-9A3C-454E-B16C-1BCC1CB0D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7D812-666F-4475-8358-CD70C71A2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8EC-383E-4C5B-875E-B5D3D9CF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C160F-37A3-4F2B-9939-519EA17B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05986-2CB5-4831-8023-4A8D641C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9301-B18A-4764-8A25-093DC15E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9B44-9920-4D2C-B520-00DF70FF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89117-1799-434A-B17E-48917EAA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D03F1-60FE-4E1A-9FCB-A165F9203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17D3-9B43-4385-835F-63D70302A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E0CB7-6286-4323-AE27-0876A97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433C4-E354-434A-A8BF-C64240DB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0A7AC-FF24-4E7B-88C6-CB5316CD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D06-161A-4468-8E15-93CBA6F6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8ADA4-1A33-432F-A52F-53F15958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473B-9389-469C-BC2C-3E4AB8AE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D2A68-2225-47C1-A0EF-AD5EB548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2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9EE17-FE15-48E1-8E3C-AF5F1751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AFA68-7A2F-448E-B300-31A7B62B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DF06E-097E-4319-84FA-AE7F2ED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0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C5A1-74C1-437B-9602-C9E8A26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8032-36ED-4D2D-89B3-089099A43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9D16-2986-4855-9EC7-90ED3AD77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0B8A2-3BDF-40F2-B6B0-7A686E4D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B0DD-031D-464F-A10A-30D97774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E6F1B-3A55-4D32-BC0B-EE1375B7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5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1812-72E8-4746-9897-9DD31134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7523F-56B0-44B0-AB2B-B4EDFDDA3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40B43-ECD3-43C0-8824-E9707FB7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98BB4-4416-408A-9B6F-E4F34EDF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A0A4E-1C0B-480C-89D1-6DD5D524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500B-085A-4BCF-A1B8-89ACD3AE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6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C51E4-C5CA-42CB-AE48-5A1AB696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3DB4C-EDD3-42A5-B1E5-62689E4C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6E8F-C1C2-44A5-A52D-5172276CB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5788-AF62-4849-93D6-71589EA7028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631F-2F9A-4F5A-97C5-86F490A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856CE-6398-4F5A-A89A-52F02E58F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8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1.gif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9.pn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11" Type="http://schemas.openxmlformats.org/officeDocument/2006/relationships/image" Target="../media/image21.gif"/><Relationship Id="rId5" Type="http://schemas.openxmlformats.org/officeDocument/2006/relationships/image" Target="../media/image16.jpeg"/><Relationship Id="rId10" Type="http://schemas.openxmlformats.org/officeDocument/2006/relationships/image" Target="../media/image20.gif"/><Relationship Id="rId4" Type="http://schemas.openxmlformats.org/officeDocument/2006/relationships/image" Target="../media/image15.gif"/><Relationship Id="rId9" Type="http://schemas.openxmlformats.org/officeDocument/2006/relationships/image" Target="../media/image19.gif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11" Type="http://schemas.openxmlformats.org/officeDocument/2006/relationships/image" Target="../media/image21.gif"/><Relationship Id="rId5" Type="http://schemas.openxmlformats.org/officeDocument/2006/relationships/image" Target="../media/image16.jpeg"/><Relationship Id="rId15" Type="http://schemas.openxmlformats.org/officeDocument/2006/relationships/image" Target="../media/image14.png"/><Relationship Id="rId10" Type="http://schemas.openxmlformats.org/officeDocument/2006/relationships/image" Target="../media/image20.gif"/><Relationship Id="rId4" Type="http://schemas.openxmlformats.org/officeDocument/2006/relationships/image" Target="../media/image15.gif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593017" y="1463567"/>
            <a:ext cx="102085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6600" b="1" dirty="0">
              <a:solidFill>
                <a:srgbClr val="00B05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6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6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825" t="-1826" r="-301" b="4061"/>
          <a:stretch/>
        </p:blipFill>
        <p:spPr>
          <a:xfrm>
            <a:off x="2512477" y="2571757"/>
            <a:ext cx="7795750" cy="297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41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47892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Khám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06B0B191-596C-4FB2-BAFB-E97570C2E394}"/>
              </a:ext>
            </a:extLst>
          </p:cNvPr>
          <p:cNvSpPr/>
          <p:nvPr/>
        </p:nvSpPr>
        <p:spPr>
          <a:xfrm>
            <a:off x="163273" y="120478"/>
            <a:ext cx="11758047" cy="6737522"/>
          </a:xfrm>
          <a:prstGeom prst="round2DiagRect">
            <a:avLst/>
          </a:prstGeom>
          <a:noFill/>
          <a:ln w="57150">
            <a:solidFill>
              <a:srgbClr val="9DC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9A8AAD50-299C-4CCA-944B-D970620AC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1048" y="5997843"/>
            <a:ext cx="12112368" cy="853333"/>
          </a:xfrm>
          <a:prstGeom prst="rect">
            <a:avLst/>
          </a:prstGeom>
          <a:noFill/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B5FC6DE-AD1F-4267-BBE8-5C0338B18A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250" y="348089"/>
            <a:ext cx="1146303" cy="1146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43" y="294301"/>
            <a:ext cx="3344705" cy="1121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D62F43-90EE-4755-BC71-A9B76CA08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80" y="2084818"/>
            <a:ext cx="11242805" cy="44030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CEB635-7A13-4F89-8F02-5E66DFDF0287}"/>
              </a:ext>
            </a:extLst>
          </p:cNvPr>
          <p:cNvSpPr txBox="1"/>
          <p:nvPr/>
        </p:nvSpPr>
        <p:spPr>
          <a:xfrm>
            <a:off x="5296901" y="518969"/>
            <a:ext cx="5356985" cy="89017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tranh</a:t>
            </a:r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576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DA2811-948E-40D2-A687-61B538A9D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165" b="61549"/>
          <a:stretch/>
        </p:blipFill>
        <p:spPr>
          <a:xfrm>
            <a:off x="1017960" y="643815"/>
            <a:ext cx="2428626" cy="523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1CDD48-7827-4934-A8AF-55E68E54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239"/>
          <a:stretch/>
        </p:blipFill>
        <p:spPr>
          <a:xfrm>
            <a:off x="2353017" y="2446412"/>
            <a:ext cx="6611138" cy="65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EA0724-7E53-C301-7B59-8B4EA04BB851}"/>
              </a:ext>
            </a:extLst>
          </p:cNvPr>
          <p:cNvCxnSpPr/>
          <p:nvPr/>
        </p:nvCxnSpPr>
        <p:spPr>
          <a:xfrm>
            <a:off x="2869809" y="1648478"/>
            <a:ext cx="58099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2A4C056-7AFE-4F68-8011-192B381CF9A0}"/>
              </a:ext>
            </a:extLst>
          </p:cNvPr>
          <p:cNvSpPr/>
          <p:nvPr/>
        </p:nvSpPr>
        <p:spPr>
          <a:xfrm flipV="1">
            <a:off x="3446586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5658586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104E33-6A03-561D-AB3B-CA3CE9952D2A}"/>
              </a:ext>
            </a:extLst>
          </p:cNvPr>
          <p:cNvSpPr/>
          <p:nvPr/>
        </p:nvSpPr>
        <p:spPr>
          <a:xfrm flipV="1">
            <a:off x="7312949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475CC-D71F-2313-CE0C-11297924E4AB}"/>
              </a:ext>
            </a:extLst>
          </p:cNvPr>
          <p:cNvSpPr txBox="1"/>
          <p:nvPr/>
        </p:nvSpPr>
        <p:spPr>
          <a:xfrm>
            <a:off x="4093698" y="1014612"/>
            <a:ext cx="114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66914C-D74E-46E8-EE8E-D968DD063BAE}"/>
              </a:ext>
            </a:extLst>
          </p:cNvPr>
          <p:cNvSpPr txBox="1"/>
          <p:nvPr/>
        </p:nvSpPr>
        <p:spPr>
          <a:xfrm>
            <a:off x="5984614" y="963350"/>
            <a:ext cx="114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BAD9E-22FD-CA75-2776-7DEB1C6B001E}"/>
              </a:ext>
            </a:extLst>
          </p:cNvPr>
          <p:cNvSpPr txBox="1"/>
          <p:nvPr/>
        </p:nvSpPr>
        <p:spPr>
          <a:xfrm>
            <a:off x="3289496" y="1867728"/>
            <a:ext cx="42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C7071-0CA4-B9A3-9EE8-436EB3839248}"/>
              </a:ext>
            </a:extLst>
          </p:cNvPr>
          <p:cNvSpPr txBox="1"/>
          <p:nvPr/>
        </p:nvSpPr>
        <p:spPr>
          <a:xfrm>
            <a:off x="5475284" y="1867728"/>
            <a:ext cx="4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EF47F-7B1D-E4F3-99B9-0027BD7BC2BD}"/>
              </a:ext>
            </a:extLst>
          </p:cNvPr>
          <p:cNvSpPr txBox="1"/>
          <p:nvPr/>
        </p:nvSpPr>
        <p:spPr>
          <a:xfrm>
            <a:off x="7130917" y="1886022"/>
            <a:ext cx="48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A74693-0E17-77D1-8277-15EB1A835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42"/>
          <a:stretch/>
        </p:blipFill>
        <p:spPr>
          <a:xfrm>
            <a:off x="2353017" y="3586573"/>
            <a:ext cx="6611138" cy="69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D17734A2-8192-9C23-6615-C94D25A39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2988" y="3880466"/>
            <a:ext cx="2585811" cy="266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87" y="201653"/>
            <a:ext cx="1559569" cy="5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460A7E-A4E9-49C8-BE4B-51B0E9DFB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21" b="73010"/>
          <a:stretch/>
        </p:blipFill>
        <p:spPr>
          <a:xfrm>
            <a:off x="2344548" y="2582667"/>
            <a:ext cx="6102385" cy="659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3BE58-61F4-4494-ACB8-1584CC54C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80" y="726561"/>
            <a:ext cx="8183117" cy="155279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73D191E-BFD5-4EEC-9874-F66BF8592DD4}"/>
              </a:ext>
            </a:extLst>
          </p:cNvPr>
          <p:cNvSpPr/>
          <p:nvPr/>
        </p:nvSpPr>
        <p:spPr>
          <a:xfrm>
            <a:off x="5715846" y="1555287"/>
            <a:ext cx="149290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EF0E39-B0CE-44F8-B1B8-98F56E7A4D53}"/>
              </a:ext>
            </a:extLst>
          </p:cNvPr>
          <p:cNvSpPr/>
          <p:nvPr/>
        </p:nvSpPr>
        <p:spPr>
          <a:xfrm>
            <a:off x="3554254" y="1552362"/>
            <a:ext cx="149290" cy="289249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E8C6BE-D8B1-43CE-8443-3D308D8DBE21}"/>
              </a:ext>
            </a:extLst>
          </p:cNvPr>
          <p:cNvSpPr/>
          <p:nvPr/>
        </p:nvSpPr>
        <p:spPr>
          <a:xfrm>
            <a:off x="7802793" y="1527851"/>
            <a:ext cx="149290" cy="289249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E5B23C-2E6D-988B-BC48-8F13A988E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90" b="32841"/>
          <a:stretch/>
        </p:blipFill>
        <p:spPr>
          <a:xfrm>
            <a:off x="1303093" y="3810925"/>
            <a:ext cx="10329148" cy="981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8FEAD2-2612-7FEC-71C7-3C311FDF7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860" r="20777" b="-282"/>
          <a:stretch/>
        </p:blipFill>
        <p:spPr>
          <a:xfrm>
            <a:off x="2282920" y="5230121"/>
            <a:ext cx="8183117" cy="767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87" y="201653"/>
            <a:ext cx="1559569" cy="5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60955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0FB41A9-A212-4BEA-8A07-63E17C6B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49" y="931930"/>
            <a:ext cx="8487960" cy="24482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454729-658F-4B7B-BB3E-6C57C666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91" b="9958"/>
          <a:stretch/>
        </p:blipFill>
        <p:spPr>
          <a:xfrm>
            <a:off x="1990248" y="3675309"/>
            <a:ext cx="6923298" cy="250480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3A69FED-B083-4A1E-BC43-D69DC67ACD78}"/>
              </a:ext>
            </a:extLst>
          </p:cNvPr>
          <p:cNvSpPr/>
          <p:nvPr/>
        </p:nvSpPr>
        <p:spPr>
          <a:xfrm>
            <a:off x="9020226" y="3898112"/>
            <a:ext cx="494523" cy="4261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3084AB-7596-4C0D-9572-FE2EB78FE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18" y="226682"/>
            <a:ext cx="1842739" cy="705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2F38D-06C8-6988-E084-BA088F9BE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2" y="1174952"/>
            <a:ext cx="1661474" cy="6995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81834EB-5AE4-0582-511F-BC8D88EEE568}"/>
              </a:ext>
            </a:extLst>
          </p:cNvPr>
          <p:cNvSpPr/>
          <p:nvPr/>
        </p:nvSpPr>
        <p:spPr>
          <a:xfrm>
            <a:off x="9020226" y="4488633"/>
            <a:ext cx="494523" cy="426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03D43A-9BF5-81BA-9894-5918999004A2}"/>
              </a:ext>
            </a:extLst>
          </p:cNvPr>
          <p:cNvSpPr/>
          <p:nvPr/>
        </p:nvSpPr>
        <p:spPr>
          <a:xfrm>
            <a:off x="9020226" y="5121280"/>
            <a:ext cx="494523" cy="4261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95B529-6581-0CB9-1B75-C2EAFC8EE876}"/>
              </a:ext>
            </a:extLst>
          </p:cNvPr>
          <p:cNvSpPr/>
          <p:nvPr/>
        </p:nvSpPr>
        <p:spPr>
          <a:xfrm>
            <a:off x="9020225" y="5753927"/>
            <a:ext cx="494523" cy="426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566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0C30E4-77C2-4D40-9003-068C028DD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06" t="5908" r="4986" b="7845"/>
          <a:stretch/>
        </p:blipFill>
        <p:spPr>
          <a:xfrm>
            <a:off x="8472806" y="1025010"/>
            <a:ext cx="3028141" cy="2705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5BBA70-A550-0DAC-CF8C-31AA7CEF6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605" b="81242"/>
          <a:stretch/>
        </p:blipFill>
        <p:spPr>
          <a:xfrm>
            <a:off x="174812" y="1010029"/>
            <a:ext cx="551329" cy="691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CC5E6C-BEB3-3791-07F3-5F0B4EFD48A3}"/>
              </a:ext>
            </a:extLst>
          </p:cNvPr>
          <p:cNvSpPr txBox="1"/>
          <p:nvPr/>
        </p:nvSpPr>
        <p:spPr>
          <a:xfrm>
            <a:off x="637264" y="1063817"/>
            <a:ext cx="9121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hàng</a:t>
            </a:r>
            <a:endParaRPr lang="en-US" sz="2800" dirty="0">
              <a:solidFill>
                <a:srgbClr val="0070C0"/>
              </a:solidFill>
              <a:latin typeface="Nunito Extra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H ở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giữa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351597" y="3866498"/>
            <a:ext cx="8660175" cy="253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8BE04-F96A-4A89-939F-F97FDB5B4A0F}"/>
              </a:ext>
            </a:extLst>
          </p:cNvPr>
          <p:cNvSpPr txBox="1"/>
          <p:nvPr/>
        </p:nvSpPr>
        <p:spPr>
          <a:xfrm>
            <a:off x="2500884" y="4499431"/>
            <a:ext cx="866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a) Ba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: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A,H,B  ;  H,M,K ;  C,K,D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F8CE0-944F-45A3-8F16-D64603262968}"/>
              </a:ext>
            </a:extLst>
          </p:cNvPr>
          <p:cNvSpPr txBox="1"/>
          <p:nvPr/>
        </p:nvSpPr>
        <p:spPr>
          <a:xfrm>
            <a:off x="2500885" y="5102312"/>
            <a:ext cx="599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H ở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</a:t>
            </a:r>
            <a:endParaRPr lang="en-US" sz="2400" b="1" dirty="0">
              <a:solidFill>
                <a:srgbClr val="FF0000"/>
              </a:solidFill>
              <a:latin typeface="Nunito Extra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101FE-C582-4B7D-923E-EF13D0EFFA1C}"/>
              </a:ext>
            </a:extLst>
          </p:cNvPr>
          <p:cNvSpPr txBox="1"/>
          <p:nvPr/>
        </p:nvSpPr>
        <p:spPr>
          <a:xfrm>
            <a:off x="2500885" y="5670590"/>
            <a:ext cx="821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c)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M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</a:rPr>
              <a:t>HK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828F3-DFD7-D90F-1B31-1DB6270B295B}"/>
              </a:ext>
            </a:extLst>
          </p:cNvPr>
          <p:cNvSpPr txBox="1"/>
          <p:nvPr/>
        </p:nvSpPr>
        <p:spPr>
          <a:xfrm>
            <a:off x="5061631" y="3981862"/>
            <a:ext cx="3282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3200" i="1" dirty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làm</a:t>
            </a:r>
            <a:endParaRPr lang="en-US" sz="3200" i="1" dirty="0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0830AA-9C60-4F13-A32D-23C6CFDFA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60" y="204498"/>
            <a:ext cx="1768867" cy="6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11" grpId="0"/>
      <p:bldP spid="14" grpId="0"/>
      <p:bldP spid="15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588CE8-BF8E-4628-AEDE-8180A0162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68" y="1002497"/>
            <a:ext cx="9677400" cy="849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DDD1B8-80FF-40A8-9A19-E3F438133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466" b="11866"/>
          <a:stretch/>
        </p:blipFill>
        <p:spPr>
          <a:xfrm>
            <a:off x="2521406" y="1954437"/>
            <a:ext cx="3799412" cy="2873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5C8B8-4FAF-4C1D-B846-AB098943B062}"/>
              </a:ext>
            </a:extLst>
          </p:cNvPr>
          <p:cNvSpPr txBox="1"/>
          <p:nvPr/>
        </p:nvSpPr>
        <p:spPr>
          <a:xfrm>
            <a:off x="3279750" y="5048328"/>
            <a:ext cx="6964605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AC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27B99-58E3-4FB3-ACE5-64CF91D0B732}"/>
              </a:ext>
            </a:extLst>
          </p:cNvPr>
          <p:cNvSpPr txBox="1"/>
          <p:nvPr/>
        </p:nvSpPr>
        <p:spPr>
          <a:xfrm>
            <a:off x="3292117" y="5840198"/>
            <a:ext cx="6964604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BD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0830AA-9C60-4F13-A32D-23C6CFDFA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60" y="204498"/>
            <a:ext cx="1768867" cy="676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26ADE-36C0-A92C-47D0-DB72A0F53A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74" t="37042" r="3723"/>
          <a:stretch/>
        </p:blipFill>
        <p:spPr>
          <a:xfrm>
            <a:off x="6656978" y="2261193"/>
            <a:ext cx="4118883" cy="2260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00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B4C02DFF-EFB0-474F-A589-0FC72E8B3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6" y="311570"/>
            <a:ext cx="10234046" cy="4794143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C49D68CD-8A68-460C-811E-21E49EF0F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154172" y="4034725"/>
            <a:ext cx="12113462" cy="279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0A92533-ABC4-4704-BD27-7F4DA64CF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06" y="434640"/>
            <a:ext cx="1158099" cy="1974029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26BAF36-EF0E-4C47-B69B-0CD38ADC3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95" y="2769326"/>
            <a:ext cx="537128" cy="915558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259C3919-C6E5-4923-B220-4BC10124F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39" y="542111"/>
            <a:ext cx="341028" cy="58129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9DE529-14F7-475B-8E11-2E4CF21F55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900" y="53029"/>
            <a:ext cx="1070379" cy="1070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BFE8D8-642C-4B1F-A13D-B1DBA62B89B2}"/>
              </a:ext>
            </a:extLst>
          </p:cNvPr>
          <p:cNvSpPr txBox="1"/>
          <p:nvPr/>
        </p:nvSpPr>
        <p:spPr>
          <a:xfrm>
            <a:off x="3369920" y="3233323"/>
            <a:ext cx="5577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TIẾT 2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Sigmar One" panose="00000500000000000000" pitchFamily="2" charset="0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7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9F1D8955-21B7-4301-9D67-F0816D26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76822" y="6228573"/>
            <a:ext cx="12112368" cy="85333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0F5D5-1AFB-4632-851A-E320A155E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61" y="892821"/>
            <a:ext cx="5992061" cy="676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B6916-8F64-4931-B4D0-BB4776987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62" y="209975"/>
            <a:ext cx="1834109" cy="6384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6E177-87A9-4FD3-8C74-D5B0F76D3048}"/>
              </a:ext>
            </a:extLst>
          </p:cNvPr>
          <p:cNvCxnSpPr/>
          <p:nvPr/>
        </p:nvCxnSpPr>
        <p:spPr>
          <a:xfrm>
            <a:off x="1610064" y="1425013"/>
            <a:ext cx="1856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C07453-63BA-4F69-BAF7-3DC040FDFB48}"/>
              </a:ext>
            </a:extLst>
          </p:cNvPr>
          <p:cNvCxnSpPr/>
          <p:nvPr/>
        </p:nvCxnSpPr>
        <p:spPr>
          <a:xfrm>
            <a:off x="4608301" y="1425013"/>
            <a:ext cx="1856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347B262-A5E5-45D0-B695-18F751E20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38" y="1639954"/>
            <a:ext cx="9912728" cy="1460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78067E-0A5B-495A-A6F4-50E7C71A3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016" y="3186384"/>
            <a:ext cx="8678486" cy="571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5D3904-B51F-4C7A-9DD1-314F9E328D49}"/>
              </a:ext>
            </a:extLst>
          </p:cNvPr>
          <p:cNvSpPr txBox="1"/>
          <p:nvPr/>
        </p:nvSpPr>
        <p:spPr>
          <a:xfrm>
            <a:off x="2432744" y="3838434"/>
            <a:ext cx="821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AB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F35811-7A1F-4671-B4C5-15F13DD19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181" y="4355511"/>
            <a:ext cx="8707065" cy="543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5D261C-7E52-4C4B-BB22-EA824BA0A7A8}"/>
              </a:ext>
            </a:extLst>
          </p:cNvPr>
          <p:cNvSpPr txBox="1"/>
          <p:nvPr/>
        </p:nvSpPr>
        <p:spPr>
          <a:xfrm>
            <a:off x="2460769" y="4911203"/>
            <a:ext cx="920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AC</a:t>
            </a:r>
          </a:p>
        </p:txBody>
      </p:sp>
    </p:spTree>
    <p:extLst>
      <p:ext uri="{BB962C8B-B14F-4D97-AF65-F5344CB8AC3E}">
        <p14:creationId xmlns:p14="http://schemas.microsoft.com/office/powerpoint/2010/main" val="36171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60955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6B6916-8F64-4931-B4D0-BB477698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62" y="209975"/>
            <a:ext cx="1834109" cy="638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FD16C-B4F3-4BDB-B530-C4253FDDF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6"/>
          <a:stretch/>
        </p:blipFill>
        <p:spPr>
          <a:xfrm>
            <a:off x="1755044" y="604004"/>
            <a:ext cx="9193165" cy="752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1EC1E5-6089-49CB-A2E3-BD58DAAC4D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3" r="6660" b="6308"/>
          <a:stretch/>
        </p:blipFill>
        <p:spPr>
          <a:xfrm>
            <a:off x="3270471" y="1396925"/>
            <a:ext cx="6372665" cy="3462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B8CD4C-9642-42F5-8E6B-E7B2121317F7}"/>
              </a:ext>
            </a:extLst>
          </p:cNvPr>
          <p:cNvSpPr txBox="1"/>
          <p:nvPr/>
        </p:nvSpPr>
        <p:spPr>
          <a:xfrm>
            <a:off x="2717213" y="5068479"/>
            <a:ext cx="760373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MN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EB643-290F-40AB-9A00-D3947BC1E658}"/>
              </a:ext>
            </a:extLst>
          </p:cNvPr>
          <p:cNvSpPr txBox="1"/>
          <p:nvPr/>
        </p:nvSpPr>
        <p:spPr>
          <a:xfrm>
            <a:off x="2775267" y="5826478"/>
            <a:ext cx="760373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K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NP</a:t>
            </a:r>
          </a:p>
        </p:txBody>
      </p:sp>
    </p:spTree>
    <p:extLst>
      <p:ext uri="{BB962C8B-B14F-4D97-AF65-F5344CB8AC3E}">
        <p14:creationId xmlns:p14="http://schemas.microsoft.com/office/powerpoint/2010/main" val="254987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18D2A87E-6254-48D3-9E45-4BFF84066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1048" y="5997843"/>
            <a:ext cx="12112368" cy="85333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B6B89B-9129-4D50-8A6D-EB3C11BE8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33" y="1597221"/>
            <a:ext cx="10505726" cy="1535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E829C1-DCB5-426B-BD2E-E6A92A81D2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316"/>
          <a:stretch/>
        </p:blipFill>
        <p:spPr>
          <a:xfrm>
            <a:off x="1330023" y="3253984"/>
            <a:ext cx="10059635" cy="506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F2201-9FFD-4D7F-8A7D-1EA1685B07FD}"/>
              </a:ext>
            </a:extLst>
          </p:cNvPr>
          <p:cNvSpPr txBox="1"/>
          <p:nvPr/>
        </p:nvSpPr>
        <p:spPr>
          <a:xfrm>
            <a:off x="1691640" y="4241948"/>
            <a:ext cx="9784080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nhảy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AB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CA6EE7-1FC5-4AA3-8975-1926E4933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341" y="841636"/>
            <a:ext cx="5782148" cy="735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B6916-8F64-4931-B4D0-BB4776987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62" y="209975"/>
            <a:ext cx="1834109" cy="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5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DCBCC8-3040-483E-B39C-4359939FF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372" b="41049"/>
          <a:stretch/>
        </p:blipFill>
        <p:spPr>
          <a:xfrm>
            <a:off x="813990" y="529187"/>
            <a:ext cx="4990995" cy="3199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0E8B1-F270-0B33-FDA6-EA5F6E67A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77" t="5185"/>
          <a:stretch/>
        </p:blipFill>
        <p:spPr>
          <a:xfrm>
            <a:off x="7482841" y="372930"/>
            <a:ext cx="3508176" cy="340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8D07A4-E2A0-EE13-3677-EAFB4A72CBB9}"/>
              </a:ext>
            </a:extLst>
          </p:cNvPr>
          <p:cNvSpPr txBox="1"/>
          <p:nvPr/>
        </p:nvSpPr>
        <p:spPr>
          <a:xfrm>
            <a:off x="2003571" y="3889879"/>
            <a:ext cx="9590790" cy="25538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                              </a:t>
            </a:r>
            <a:r>
              <a:rPr lang="en-US" sz="3200" dirty="0" err="1">
                <a:solidFill>
                  <a:srgbClr val="002060"/>
                </a:solidFill>
                <a:latin typeface="HP001 4 hàng" panose="020B06030503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HP001 4 hàng" panose="020B06030503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HP001 4 hàng" panose="020B06030503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endParaRPr lang="en-US" sz="3200" dirty="0">
              <a:solidFill>
                <a:srgbClr val="002060"/>
              </a:solidFill>
              <a:latin typeface="HP001 4 hàng" panose="020B06030503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Gập </a:t>
            </a:r>
            <a:r>
              <a:rPr lang="en-US" sz="280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đôi</a:t>
            </a:r>
            <a:r>
              <a:rPr lang="en-US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 dâ</a:t>
            </a:r>
            <a:r>
              <a:rPr lang="en-US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 </a:t>
            </a:r>
            <a:r>
              <a:rPr lang="vi-VN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sao cho hai đầu đoạn dây bằng nhau </a:t>
            </a:r>
            <a:r>
              <a:rPr lang="en-US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rồi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của</a:t>
            </a:r>
            <a:r>
              <a:rPr lang="vi-VN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đoạn dâ</a:t>
            </a:r>
            <a:r>
              <a:rPr lang="en-US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y.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HS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 dâ</a:t>
            </a:r>
            <a:r>
              <a:rPr lang="en-US" sz="280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 có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10 cm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băng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B6916-8F64-4931-B4D0-BB4776987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62" y="209975"/>
            <a:ext cx="1834109" cy="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1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3EE8EE9-8108-4AA4-9C9F-5D7386246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154172" y="4034725"/>
            <a:ext cx="12113462" cy="279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7012F38E-4B78-4F94-A988-F398FC6AC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65" y="351295"/>
            <a:ext cx="5283929" cy="402068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7BAB121-C377-4A54-B776-4719D1B46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06" y="434640"/>
            <a:ext cx="1158099" cy="197402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F0F71AD-7C03-493E-81BE-E869B2C9F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95" y="2769326"/>
            <a:ext cx="537128" cy="915558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829BA0B1-7702-4C53-86B4-BED1D4A6B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39" y="542111"/>
            <a:ext cx="341028" cy="581297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39BCDC-6F46-4974-9021-BF6B1D23EB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38" y="3350871"/>
            <a:ext cx="761983" cy="761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374240-4233-4308-81EB-AFEA4493EF67}"/>
              </a:ext>
            </a:extLst>
          </p:cNvPr>
          <p:cNvSpPr txBox="1"/>
          <p:nvPr/>
        </p:nvSpPr>
        <p:spPr>
          <a:xfrm>
            <a:off x="3766376" y="2844225"/>
            <a:ext cx="452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Sigmar One" panose="00000500000000000000" pitchFamily="2" charset="0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3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55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30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37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14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70" y="465993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63" y="4327755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7" y="21152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21: 3 = 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58985" y="3410234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32 : 8 = 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hlinkClick r:id="rId6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7 x 9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63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80" y="4659934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73" y="4327755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434904" y="1549340"/>
            <a:ext cx="10208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99" y="2720797"/>
            <a:ext cx="9654093" cy="2381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0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BFE8D8-642C-4B1F-A13D-B1DBA62B89B2}"/>
              </a:ext>
            </a:extLst>
          </p:cNvPr>
          <p:cNvSpPr txBox="1"/>
          <p:nvPr/>
        </p:nvSpPr>
        <p:spPr>
          <a:xfrm>
            <a:off x="4762623" y="3289595"/>
            <a:ext cx="266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TIẾT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FE8D8-642C-4B1F-A13D-B1DBA62B89B2}"/>
              </a:ext>
            </a:extLst>
          </p:cNvPr>
          <p:cNvSpPr txBox="1"/>
          <p:nvPr/>
        </p:nvSpPr>
        <p:spPr>
          <a:xfrm>
            <a:off x="731520" y="3955664"/>
            <a:ext cx="1067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Điểm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ở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giữa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trung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điểm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đoạn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thẳng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289</Words>
  <Application>Microsoft Office PowerPoint</Application>
  <PresentationFormat>Widescreen</PresentationFormat>
  <Paragraphs>47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Calibri Light</vt:lpstr>
      <vt:lpstr>Nunito ExtraBold</vt:lpstr>
      <vt:lpstr>HP001 4 hàng</vt:lpstr>
      <vt:lpstr>Nunito Black</vt:lpstr>
      <vt:lpstr>Open Sans</vt:lpstr>
      <vt:lpstr>Arial</vt:lpstr>
      <vt:lpstr>Calibri</vt:lpstr>
      <vt:lpstr>Tahoma</vt:lpstr>
      <vt:lpstr>#9Slide03 AmpleSoft Bold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Nga Quuỳnh</cp:lastModifiedBy>
  <cp:revision>26</cp:revision>
  <dcterms:created xsi:type="dcterms:W3CDTF">2022-03-29T03:14:32Z</dcterms:created>
  <dcterms:modified xsi:type="dcterms:W3CDTF">2023-10-19T02:00:40Z</dcterms:modified>
</cp:coreProperties>
</file>