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33"/>
  </p:notesMasterIdLst>
  <p:sldIdLst>
    <p:sldId id="439" r:id="rId4"/>
    <p:sldId id="438" r:id="rId5"/>
    <p:sldId id="292" r:id="rId6"/>
    <p:sldId id="293" r:id="rId7"/>
    <p:sldId id="289" r:id="rId8"/>
    <p:sldId id="290" r:id="rId9"/>
    <p:sldId id="435" r:id="rId10"/>
    <p:sldId id="404" r:id="rId11"/>
    <p:sldId id="433" r:id="rId12"/>
    <p:sldId id="302" r:id="rId13"/>
    <p:sldId id="304" r:id="rId14"/>
    <p:sldId id="303" r:id="rId15"/>
    <p:sldId id="428" r:id="rId16"/>
    <p:sldId id="429" r:id="rId17"/>
    <p:sldId id="430" r:id="rId18"/>
    <p:sldId id="431" r:id="rId19"/>
    <p:sldId id="436" r:id="rId20"/>
    <p:sldId id="434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308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80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18553"/>
      </p:ext>
    </p:extLst>
  </p:cSld>
  <p:clrMapOvr>
    <a:masterClrMapping/>
  </p:clrMapOvr>
  <p:transition spd="med" advTm="400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5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27.xml"/><Relationship Id="rId18" Type="http://schemas.openxmlformats.org/officeDocument/2006/relationships/image" Target="../media/image40.png"/><Relationship Id="rId26" Type="http://schemas.openxmlformats.org/officeDocument/2006/relationships/image" Target="../media/image47.gif"/><Relationship Id="rId3" Type="http://schemas.openxmlformats.org/officeDocument/2006/relationships/slide" Target="slide21.xml"/><Relationship Id="rId21" Type="http://schemas.openxmlformats.org/officeDocument/2006/relationships/image" Target="../media/image42.png"/><Relationship Id="rId7" Type="http://schemas.openxmlformats.org/officeDocument/2006/relationships/slide" Target="slide24.xml"/><Relationship Id="rId12" Type="http://schemas.openxmlformats.org/officeDocument/2006/relationships/image" Target="../media/image37.png"/><Relationship Id="rId17" Type="http://schemas.openxmlformats.org/officeDocument/2006/relationships/slide" Target="slide23.xml"/><Relationship Id="rId25" Type="http://schemas.openxmlformats.org/officeDocument/2006/relationships/image" Target="../media/image46.gif"/><Relationship Id="rId2" Type="http://schemas.openxmlformats.org/officeDocument/2006/relationships/image" Target="../media/image32.jp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image" Target="../media/image50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11" Type="http://schemas.openxmlformats.org/officeDocument/2006/relationships/slide" Target="slide26.xml"/><Relationship Id="rId24" Type="http://schemas.openxmlformats.org/officeDocument/2006/relationships/image" Target="../media/image45.gif"/><Relationship Id="rId5" Type="http://schemas.openxmlformats.org/officeDocument/2006/relationships/slide" Target="slide20.xml"/><Relationship Id="rId15" Type="http://schemas.openxmlformats.org/officeDocument/2006/relationships/slide" Target="slide28.xml"/><Relationship Id="rId23" Type="http://schemas.openxmlformats.org/officeDocument/2006/relationships/image" Target="../media/image44.png"/><Relationship Id="rId28" Type="http://schemas.openxmlformats.org/officeDocument/2006/relationships/image" Target="../media/image49.gif"/><Relationship Id="rId10" Type="http://schemas.openxmlformats.org/officeDocument/2006/relationships/image" Target="../media/image36.png"/><Relationship Id="rId19" Type="http://schemas.openxmlformats.org/officeDocument/2006/relationships/slide" Target="slide22.xml"/><Relationship Id="rId4" Type="http://schemas.openxmlformats.org/officeDocument/2006/relationships/image" Target="../media/image33.png"/><Relationship Id="rId9" Type="http://schemas.openxmlformats.org/officeDocument/2006/relationships/slide" Target="slide25.xml"/><Relationship Id="rId14" Type="http://schemas.openxmlformats.org/officeDocument/2006/relationships/image" Target="../media/image38.png"/><Relationship Id="rId22" Type="http://schemas.openxmlformats.org/officeDocument/2006/relationships/image" Target="../media/image43.png"/><Relationship Id="rId27" Type="http://schemas.openxmlformats.org/officeDocument/2006/relationships/image" Target="../media/image48.gif"/><Relationship Id="rId30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D20530_">
            <a:extLst>
              <a:ext uri="{FF2B5EF4-FFF2-40B4-BE49-F238E27FC236}">
                <a16:creationId xmlns:a16="http://schemas.microsoft.com/office/drawing/2014/main" id="{3C3C6E1D-5019-4056-A38A-892368E2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92" y="32237"/>
            <a:ext cx="3623215" cy="19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BD20530_">
            <a:extLst>
              <a:ext uri="{FF2B5EF4-FFF2-40B4-BE49-F238E27FC236}">
                <a16:creationId xmlns:a16="http://schemas.microsoft.com/office/drawing/2014/main" id="{3B44D6B8-B24A-4181-A90A-FE145DEC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93" y="8484"/>
            <a:ext cx="1968381" cy="32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BD20530_">
            <a:extLst>
              <a:ext uri="{FF2B5EF4-FFF2-40B4-BE49-F238E27FC236}">
                <a16:creationId xmlns:a16="http://schemas.microsoft.com/office/drawing/2014/main" id="{6C661E0E-C450-4468-BC14-C28FC074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14" y="3429001"/>
            <a:ext cx="1968381" cy="342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BD20530_">
            <a:extLst>
              <a:ext uri="{FF2B5EF4-FFF2-40B4-BE49-F238E27FC236}">
                <a16:creationId xmlns:a16="http://schemas.microsoft.com/office/drawing/2014/main" id="{76EE618C-3AB0-46B5-BE7E-D1A95048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0" y="5101254"/>
            <a:ext cx="3876586" cy="177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Picture1">
            <a:extLst>
              <a:ext uri="{FF2B5EF4-FFF2-40B4-BE49-F238E27FC236}">
                <a16:creationId xmlns:a16="http://schemas.microsoft.com/office/drawing/2014/main" id="{E0EE1687-D603-44C7-AE76-384B521AC3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92587"/>
            <a:ext cx="4759142" cy="205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8" name="Text Box 12">
            <a:extLst>
              <a:ext uri="{FF2B5EF4-FFF2-40B4-BE49-F238E27FC236}">
                <a16:creationId xmlns:a16="http://schemas.microsoft.com/office/drawing/2014/main" id="{922E70D5-79AA-485A-8150-BCCDBE977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462" y="3628533"/>
            <a:ext cx="7837714" cy="2246769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>
              <a:spcBef>
                <a:spcPct val="50000"/>
              </a:spcBef>
              <a:buClr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defTabSz="912114">
              <a:spcBef>
                <a:spcPct val="50000"/>
              </a:spcBef>
              <a:buClr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HP</a:t>
            </a:r>
          </a:p>
        </p:txBody>
      </p:sp>
      <p:sp>
        <p:nvSpPr>
          <p:cNvPr id="126989" name="WordArt 13">
            <a:extLst>
              <a:ext uri="{FF2B5EF4-FFF2-40B4-BE49-F238E27FC236}">
                <a16:creationId xmlns:a16="http://schemas.microsoft.com/office/drawing/2014/main" id="{2123C292-457D-43D4-9A66-E4E72D8AD4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3405" y="3885071"/>
            <a:ext cx="7914407" cy="9596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endParaRPr lang="en-US" sz="359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Hộp Văn bản 1">
            <a:extLst>
              <a:ext uri="{FF2B5EF4-FFF2-40B4-BE49-F238E27FC236}">
                <a16:creationId xmlns:a16="http://schemas.microsoft.com/office/drawing/2014/main" id="{A7731016-492E-4CC0-9F5B-3CED7259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675" y="2550089"/>
            <a:ext cx="5404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>
              <a:spcBef>
                <a:spcPct val="0"/>
              </a:spcBef>
              <a:buClrTx/>
              <a:buNone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192748464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07FF8-C606-4750-814A-72DD7109B2D4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   =  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CC2D6-C5A9-490C-8F48-28BEA6950D98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2   = 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D33-4C0C-45B8-8EC4-5F4830FBB38A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3   =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ABDEE-48F6-42A1-8D88-1C46843D890C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4   =   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674341" y="180687"/>
            <a:ext cx="6349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chia 7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0C3C1-C16C-4BAB-B7B4-FAFF7D36CD6B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5   = 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B6F2-CB6E-40F6-B167-CE5516723F15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6   =  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7FB8-EE9B-4C8F-854C-1B4FE8503B76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7   =  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99207-8580-4486-84D9-811F7752D006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8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B470-CF96-4CCC-A8D5-4C463FD6254B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9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3431B-1C20-404B-BE6D-EFA26664149C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10 =  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827BCA-8E1A-4F9D-BA6B-8E6790BB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DF0B49-8445-44F3-8104-A6402D1B3581}"/>
              </a:ext>
            </a:extLst>
          </p:cNvPr>
          <p:cNvSpPr/>
          <p:nvPr/>
        </p:nvSpPr>
        <p:spPr>
          <a:xfrm>
            <a:off x="6671817" y="246437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E4C88-6516-4010-942E-26C883751843}"/>
              </a:ext>
            </a:extLst>
          </p:cNvPr>
          <p:cNvSpPr/>
          <p:nvPr/>
        </p:nvSpPr>
        <p:spPr>
          <a:xfrm>
            <a:off x="6735470" y="3078031"/>
            <a:ext cx="778718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966B9-F61A-4A81-9753-601F41E5BE02}"/>
              </a:ext>
            </a:extLst>
          </p:cNvPr>
          <p:cNvSpPr/>
          <p:nvPr/>
        </p:nvSpPr>
        <p:spPr>
          <a:xfrm>
            <a:off x="6758187" y="367462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06DCB-F331-45F7-9C62-5117B5BE89C3}"/>
              </a:ext>
            </a:extLst>
          </p:cNvPr>
          <p:cNvSpPr/>
          <p:nvPr/>
        </p:nvSpPr>
        <p:spPr>
          <a:xfrm>
            <a:off x="6778227" y="4241102"/>
            <a:ext cx="842372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6A9FF7-3982-40BC-9D3B-2E4CF0433326}"/>
              </a:ext>
            </a:extLst>
          </p:cNvPr>
          <p:cNvSpPr/>
          <p:nvPr/>
        </p:nvSpPr>
        <p:spPr>
          <a:xfrm>
            <a:off x="6865660" y="4872485"/>
            <a:ext cx="75493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1B9DA-983A-4BC1-A85E-7F3E1139833F}"/>
              </a:ext>
            </a:extLst>
          </p:cNvPr>
          <p:cNvSpPr/>
          <p:nvPr/>
        </p:nvSpPr>
        <p:spPr>
          <a:xfrm>
            <a:off x="6790117" y="5392254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5943E-43F7-4CBB-8182-ED8DD43B13B0}"/>
              </a:ext>
            </a:extLst>
          </p:cNvPr>
          <p:cNvSpPr/>
          <p:nvPr/>
        </p:nvSpPr>
        <p:spPr>
          <a:xfrm>
            <a:off x="6865660" y="5916614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AFB787-A5CF-49E5-9F94-CB9FAB44EE6E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90A639-5576-4DCF-B6CB-AF7C6D9F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A39D09-24AE-409B-81D5-92F26584ECD5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72834-C13E-4AF9-9326-173C560E81DF}"/>
              </a:ext>
            </a:extLst>
          </p:cNvPr>
          <p:cNvSpPr/>
          <p:nvPr/>
        </p:nvSpPr>
        <p:spPr>
          <a:xfrm>
            <a:off x="6671817" y="1876141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03D563-9972-4BF1-8B4E-2E64B7ACAB0A}"/>
              </a:ext>
            </a:extLst>
          </p:cNvPr>
          <p:cNvSpPr/>
          <p:nvPr/>
        </p:nvSpPr>
        <p:spPr>
          <a:xfrm>
            <a:off x="7514188" y="2805102"/>
            <a:ext cx="778718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52111-FBB0-4259-A710-905054C14B56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:   7  =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69E86B-63AB-4539-8805-E2481C8B8326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  7  = 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67798-094E-4BC8-86C9-F20F97EC6592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  7  = 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ABBF3-D200-4044-BE15-F9A1D406777C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 7  = ….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E73E8-1941-4D57-A2B8-944E5A4C82E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 7  = 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D2B050-6176-46B9-84D0-C9AB56A769B6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 7  = ….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A56479-D64E-44CF-8941-2A40C2CD5984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 7  = ….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7B943-4127-4476-BCE6-423C8FEB0A55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7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10B109-E996-4F76-9411-255DE28CCC3C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7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4BC29-C4A6-4C31-9B96-A2CE4F5B4BEC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 7  = ….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6D5568-9AB3-4EB0-8099-D46AF8471C6B}"/>
              </a:ext>
            </a:extLst>
          </p:cNvPr>
          <p:cNvSpPr/>
          <p:nvPr/>
        </p:nvSpPr>
        <p:spPr>
          <a:xfrm>
            <a:off x="9998246" y="186735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6DD2F0-241B-4F3C-B0C4-72707C77526E}"/>
              </a:ext>
            </a:extLst>
          </p:cNvPr>
          <p:cNvSpPr/>
          <p:nvPr/>
        </p:nvSpPr>
        <p:spPr>
          <a:xfrm>
            <a:off x="10051336" y="241150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AD5959-100B-4A5E-8FC3-7ADC074F8714}"/>
              </a:ext>
            </a:extLst>
          </p:cNvPr>
          <p:cNvSpPr/>
          <p:nvPr/>
        </p:nvSpPr>
        <p:spPr>
          <a:xfrm>
            <a:off x="9998246" y="297689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B13456-3B67-4940-A26E-1B1076677A69}"/>
              </a:ext>
            </a:extLst>
          </p:cNvPr>
          <p:cNvSpPr/>
          <p:nvPr/>
        </p:nvSpPr>
        <p:spPr>
          <a:xfrm>
            <a:off x="9959116" y="356057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90FE62-8E7D-4619-87C4-195796113408}"/>
              </a:ext>
            </a:extLst>
          </p:cNvPr>
          <p:cNvSpPr/>
          <p:nvPr/>
        </p:nvSpPr>
        <p:spPr>
          <a:xfrm>
            <a:off x="9978640" y="408576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83597-7989-4022-AA2A-443523EABB7D}"/>
              </a:ext>
            </a:extLst>
          </p:cNvPr>
          <p:cNvSpPr/>
          <p:nvPr/>
        </p:nvSpPr>
        <p:spPr>
          <a:xfrm>
            <a:off x="9987542" y="474212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CFA204-A61E-4FC4-A50D-9B4DEF146C18}"/>
              </a:ext>
            </a:extLst>
          </p:cNvPr>
          <p:cNvSpPr/>
          <p:nvPr/>
        </p:nvSpPr>
        <p:spPr>
          <a:xfrm>
            <a:off x="10008262" y="52857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EA803A-2FBE-410A-8A94-764809915685}"/>
              </a:ext>
            </a:extLst>
          </p:cNvPr>
          <p:cNvSpPr/>
          <p:nvPr/>
        </p:nvSpPr>
        <p:spPr>
          <a:xfrm>
            <a:off x="10018337" y="57690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058E29A-0FB5-4369-B5C8-FB72DBA4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838" r="1084" b="3142"/>
          <a:stretch/>
        </p:blipFill>
        <p:spPr>
          <a:xfrm>
            <a:off x="0" y="-71776"/>
            <a:ext cx="12192000" cy="65537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7AD0A3-7585-483E-B4EB-4E34F95C6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1" b="94773" l="10000" r="96591">
                        <a14:foregroundMark x1="70455" y1="4545" x2="70455" y2="4545"/>
                        <a14:foregroundMark x1="90455" y1="28864" x2="90455" y2="28864"/>
                        <a14:foregroundMark x1="96818" y1="34318" x2="96818" y2="34318"/>
                        <a14:foregroundMark x1="67955" y1="29318" x2="67955" y2="29318"/>
                        <a14:foregroundMark x1="64091" y1="30000" x2="64091" y2="30000"/>
                        <a14:foregroundMark x1="66591" y1="31591" x2="66591" y2="31591"/>
                        <a14:foregroundMark x1="67273" y1="29545" x2="67273" y2="29545"/>
                        <a14:foregroundMark x1="59773" y1="25682" x2="59773" y2="25682"/>
                        <a14:foregroundMark x1="58409" y1="29318" x2="58409" y2="29318"/>
                        <a14:foregroundMark x1="60909" y1="94773" x2="60909" y2="94773"/>
                        <a14:foregroundMark x1="70227" y1="27273" x2="70227" y2="27273"/>
                        <a14:foregroundMark x1="67273" y1="30000" x2="6727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252" r="565"/>
          <a:stretch/>
        </p:blipFill>
        <p:spPr>
          <a:xfrm>
            <a:off x="10685517" y="3855047"/>
            <a:ext cx="2268640" cy="264481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88CA67E-AD77-45DA-B6C9-67CB2DC458AF}"/>
              </a:ext>
            </a:extLst>
          </p:cNvPr>
          <p:cNvSpPr txBox="1"/>
          <p:nvPr/>
        </p:nvSpPr>
        <p:spPr>
          <a:xfrm>
            <a:off x="4274496" y="37599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 algn="ctr">
            <a:solidFill>
              <a:srgbClr val="FF5E6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3 = 21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5 = 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2 = 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1 = 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8 = 56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6 = 42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9 = 63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4 = 28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7 x 7 = 49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  7 x 10 = 70</a:t>
            </a:r>
          </a:p>
        </p:txBody>
      </p:sp>
      <p:pic>
        <p:nvPicPr>
          <p:cNvPr id="71" name="图片 9">
            <a:extLst>
              <a:ext uri="{FF2B5EF4-FFF2-40B4-BE49-F238E27FC236}">
                <a16:creationId xmlns:a16="http://schemas.microsoft.com/office/drawing/2014/main" id="{A4576022-1EAD-45D4-8311-6B89BE941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8" y="1723336"/>
            <a:ext cx="2250848" cy="4470435"/>
          </a:xfrm>
          <a:prstGeom prst="rect">
            <a:avLst/>
          </a:prstGeom>
        </p:spPr>
      </p:pic>
      <p:pic>
        <p:nvPicPr>
          <p:cNvPr id="81" name="Picture 2" descr="Compound adjectives | Baamboozle">
            <a:extLst>
              <a:ext uri="{FF2B5EF4-FFF2-40B4-BE49-F238E27FC236}">
                <a16:creationId xmlns:a16="http://schemas.microsoft.com/office/drawing/2014/main" id="{CD627F22-0EA9-4363-AE62-E7414E098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9" y="358143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ompound adjectives | Baamboozle">
            <a:extLst>
              <a:ext uri="{FF2B5EF4-FFF2-40B4-BE49-F238E27FC236}">
                <a16:creationId xmlns:a16="http://schemas.microsoft.com/office/drawing/2014/main" id="{E3D36CB0-CACF-4EA4-BE14-88AA495006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96" y="849691"/>
            <a:ext cx="979219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ompound adjectives | Baamboozle">
            <a:extLst>
              <a:ext uri="{FF2B5EF4-FFF2-40B4-BE49-F238E27FC236}">
                <a16:creationId xmlns:a16="http://schemas.microsoft.com/office/drawing/2014/main" id="{F5ECD4CD-90D9-4E42-B911-8C5F28EEA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20" y="144202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ompound adjectives | Baamboozle">
            <a:extLst>
              <a:ext uri="{FF2B5EF4-FFF2-40B4-BE49-F238E27FC236}">
                <a16:creationId xmlns:a16="http://schemas.microsoft.com/office/drawing/2014/main" id="{FC3562F8-6E01-4FD9-BC82-83B36A126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20081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ompound adjectives | Baamboozle">
            <a:extLst>
              <a:ext uri="{FF2B5EF4-FFF2-40B4-BE49-F238E27FC236}">
                <a16:creationId xmlns:a16="http://schemas.microsoft.com/office/drawing/2014/main" id="{8849A789-C571-47FD-A0B8-C28E04309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2563035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ompound adjectives | Baamboozle">
            <a:extLst>
              <a:ext uri="{FF2B5EF4-FFF2-40B4-BE49-F238E27FC236}">
                <a16:creationId xmlns:a16="http://schemas.microsoft.com/office/drawing/2014/main" id="{F97F755B-4BEA-4DCE-8AC9-D8F9FDEDC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86" y="3092014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ompound adjectives | Baamboozle">
            <a:extLst>
              <a:ext uri="{FF2B5EF4-FFF2-40B4-BE49-F238E27FC236}">
                <a16:creationId xmlns:a16="http://schemas.microsoft.com/office/drawing/2014/main" id="{66AB7A53-32CE-4EF9-977F-91EB1B159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29" y="3646913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ompound adjectives | Baamboozle">
            <a:extLst>
              <a:ext uri="{FF2B5EF4-FFF2-40B4-BE49-F238E27FC236}">
                <a16:creationId xmlns:a16="http://schemas.microsoft.com/office/drawing/2014/main" id="{99A9BBD5-228E-4C63-95CE-D8EB9A64BB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33" y="4232109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ompound adjectives | Baamboozle">
            <a:extLst>
              <a:ext uri="{FF2B5EF4-FFF2-40B4-BE49-F238E27FC236}">
                <a16:creationId xmlns:a16="http://schemas.microsoft.com/office/drawing/2014/main" id="{0DB47869-972B-4BAD-A97E-160C2DD3D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4742007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ompound adjectives | Baamboozle">
            <a:extLst>
              <a:ext uri="{FF2B5EF4-FFF2-40B4-BE49-F238E27FC236}">
                <a16:creationId xmlns:a16="http://schemas.microsoft.com/office/drawing/2014/main" id="{93C648EF-C6CA-47FE-A1B3-15FEA8B67A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9" y="5291000"/>
            <a:ext cx="10521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A1D60-2A8B-4EB0-B4A4-FAA1E4B87179}"/>
              </a:ext>
            </a:extLst>
          </p:cNvPr>
          <p:cNvSpPr/>
          <p:nvPr/>
        </p:nvSpPr>
        <p:spPr>
          <a:xfrm>
            <a:off x="4241011" y="1157429"/>
            <a:ext cx="3585690" cy="717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7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1C63AE7-FBD8-4950-BEEC-35ADCD33912C}"/>
              </a:ext>
            </a:extLst>
          </p:cNvPr>
          <p:cNvSpPr/>
          <p:nvPr/>
        </p:nvSpPr>
        <p:spPr>
          <a:xfrm>
            <a:off x="2502286" y="3523432"/>
            <a:ext cx="7539629" cy="2495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1 bạn hỏi gọi 1 bạn trả lời các phép tính trong bảng nhân 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Nếu trả lời đúng thì được đố bạn khác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C9F38-BE33-45E8-8D86-703D7057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3001" b="26509"/>
          <a:stretch/>
        </p:blipFill>
        <p:spPr>
          <a:xfrm>
            <a:off x="3522531" y="1689380"/>
            <a:ext cx="5499141" cy="2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28559" y="275964"/>
            <a:ext cx="140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F0AF7-4B14-448A-93BD-B9B8A53962D3}"/>
              </a:ext>
            </a:extLst>
          </p:cNvPr>
          <p:cNvSpPr txBox="1"/>
          <p:nvPr/>
        </p:nvSpPr>
        <p:spPr>
          <a:xfrm>
            <a:off x="523982" y="149437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39B44-A46A-41C0-91D0-7BA98FA06E68}"/>
              </a:ext>
            </a:extLst>
          </p:cNvPr>
          <p:cNvGrpSpPr/>
          <p:nvPr/>
        </p:nvGrpSpPr>
        <p:grpSpPr>
          <a:xfrm>
            <a:off x="1284269" y="1263721"/>
            <a:ext cx="3083836" cy="1017141"/>
            <a:chOff x="1284269" y="1263721"/>
            <a:chExt cx="3083836" cy="10171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82621F-C157-400F-9E40-97BD918BB0C6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0700D0-F7A7-4E2F-8C2C-E6AAA6346A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8E2B79-0CFB-40C5-896A-B5EABFDCF1DA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12905-F07C-4BE2-8552-1F8ADE637C35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C5763-01F7-4612-8D77-80D2ED83269C}"/>
              </a:ext>
            </a:extLst>
          </p:cNvPr>
          <p:cNvGrpSpPr/>
          <p:nvPr/>
        </p:nvGrpSpPr>
        <p:grpSpPr>
          <a:xfrm>
            <a:off x="4818579" y="1278190"/>
            <a:ext cx="3083836" cy="1017141"/>
            <a:chOff x="1284269" y="1263721"/>
            <a:chExt cx="3083836" cy="10171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277F3F-92AF-4DCC-8FF2-ED8D87B410FD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EC8A21-065C-41DA-B762-2C2848B7024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8636B7-6F35-4261-8315-6E90F42AE62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E488A2-E814-48BE-9C2A-4C5DA9D51B13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F0305-AEBE-4987-B7D0-59A0B9FE46BE}"/>
              </a:ext>
            </a:extLst>
          </p:cNvPr>
          <p:cNvGrpSpPr/>
          <p:nvPr/>
        </p:nvGrpSpPr>
        <p:grpSpPr>
          <a:xfrm>
            <a:off x="8388180" y="1278190"/>
            <a:ext cx="3083836" cy="1017141"/>
            <a:chOff x="1284269" y="1263721"/>
            <a:chExt cx="3083836" cy="101714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405C17-9F81-43BD-BDBE-E1B546F59695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678C61-C868-4B08-94CD-3D35299387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D0BB2A-6B54-42FB-918A-F00A570E8784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3F911C-AF22-47EF-84A1-E04F8ECB10C2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2D2E11-86B2-4C54-84A2-6F64230D8A05}"/>
              </a:ext>
            </a:extLst>
          </p:cNvPr>
          <p:cNvSpPr txBox="1"/>
          <p:nvPr/>
        </p:nvSpPr>
        <p:spPr>
          <a:xfrm>
            <a:off x="523982" y="2892888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D08DF-78C4-4866-9547-C22F211D123B}"/>
              </a:ext>
            </a:extLst>
          </p:cNvPr>
          <p:cNvGrpSpPr/>
          <p:nvPr/>
        </p:nvGrpSpPr>
        <p:grpSpPr>
          <a:xfrm>
            <a:off x="1029150" y="2647411"/>
            <a:ext cx="3234772" cy="1017141"/>
            <a:chOff x="1133333" y="1263721"/>
            <a:chExt cx="3234772" cy="101714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8E6624-E636-48A4-BA3D-50EE4F7BD71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72F25C-CE8A-4F17-81D6-521F887B21DB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E96DA-BA7D-4C35-A41B-FEB812EED3B1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C05A6-EA69-44F5-9C11-3E4895773411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D5B564-2347-47BA-831C-2D512B656FFF}"/>
              </a:ext>
            </a:extLst>
          </p:cNvPr>
          <p:cNvGrpSpPr/>
          <p:nvPr/>
        </p:nvGrpSpPr>
        <p:grpSpPr>
          <a:xfrm>
            <a:off x="4667643" y="2676704"/>
            <a:ext cx="3234772" cy="1017141"/>
            <a:chOff x="1133333" y="1263721"/>
            <a:chExt cx="3234772" cy="101714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D2D5DC-370C-4C6B-BF19-C4D1F1DF7F5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4549D8-6FEC-4372-83EB-263A10F305EF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2CD5DE-8536-480D-AC2B-33F000A10740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C0443-DCBA-4D45-8C0A-E87AB49D4DC0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956AA3-2067-4C9E-AAEF-DB6A871E9611}"/>
              </a:ext>
            </a:extLst>
          </p:cNvPr>
          <p:cNvGrpSpPr/>
          <p:nvPr/>
        </p:nvGrpSpPr>
        <p:grpSpPr>
          <a:xfrm>
            <a:off x="8237244" y="2739450"/>
            <a:ext cx="3234772" cy="1017141"/>
            <a:chOff x="1133333" y="1263721"/>
            <a:chExt cx="3234772" cy="10171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6A371D1-8A33-4E0E-ADA4-05BC8CFCD3D8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0AB73F-BBF3-4EBD-890C-AD4F30492A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002CA9-534F-441B-B658-6754DDAF78E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596EE2-34AC-4CD8-AEB1-0B2D471CAA06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8E5F9E-C0E7-4D79-8A88-147138E3B79C}"/>
              </a:ext>
            </a:extLst>
          </p:cNvPr>
          <p:cNvSpPr/>
          <p:nvPr/>
        </p:nvSpPr>
        <p:spPr>
          <a:xfrm>
            <a:off x="3441988" y="1562322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0D4EAC0-A836-4E11-A7D0-4D3B28CC7617}"/>
              </a:ext>
            </a:extLst>
          </p:cNvPr>
          <p:cNvSpPr/>
          <p:nvPr/>
        </p:nvSpPr>
        <p:spPr>
          <a:xfrm>
            <a:off x="7011589" y="1617007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EA21E2-E0D1-4363-8C36-4889F7BFCDAA}"/>
              </a:ext>
            </a:extLst>
          </p:cNvPr>
          <p:cNvSpPr/>
          <p:nvPr/>
        </p:nvSpPr>
        <p:spPr>
          <a:xfrm>
            <a:off x="10577046" y="1601355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8EDE-FAA5-4313-99F5-3E3FB3B5AEB0}"/>
              </a:ext>
            </a:extLst>
          </p:cNvPr>
          <p:cNvSpPr/>
          <p:nvPr/>
        </p:nvSpPr>
        <p:spPr>
          <a:xfrm>
            <a:off x="3375874" y="2961243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259270-6C7C-4C22-A3BA-B67B5BACB93D}"/>
              </a:ext>
            </a:extLst>
          </p:cNvPr>
          <p:cNvSpPr/>
          <p:nvPr/>
        </p:nvSpPr>
        <p:spPr>
          <a:xfrm>
            <a:off x="7043549" y="299986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5DB62D-4982-4FA5-89A4-635F721412D4}"/>
              </a:ext>
            </a:extLst>
          </p:cNvPr>
          <p:cNvSpPr/>
          <p:nvPr/>
        </p:nvSpPr>
        <p:spPr>
          <a:xfrm>
            <a:off x="10608735" y="301821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5" grpId="0"/>
      <p:bldP spid="11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28.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B4F79-ABEC-4EF1-9F9D-AF877176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09" y="1977775"/>
            <a:ext cx="8606408" cy="337506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A66AB4-2B9F-43A0-8BD5-334E468F98F3}"/>
              </a:ext>
            </a:extLst>
          </p:cNvPr>
          <p:cNvSpPr txBox="1"/>
          <p:nvPr/>
        </p:nvSpPr>
        <p:spPr>
          <a:xfrm>
            <a:off x="2712378" y="3080531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BEE5D5-3C94-49CE-8A23-D77280AB2029}"/>
              </a:ext>
            </a:extLst>
          </p:cNvPr>
          <p:cNvSpPr txBox="1"/>
          <p:nvPr/>
        </p:nvSpPr>
        <p:spPr>
          <a:xfrm>
            <a:off x="4645507" y="308053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7E3CE-26B9-49B2-B135-7F91243F0E3E}"/>
              </a:ext>
            </a:extLst>
          </p:cNvPr>
          <p:cNvSpPr txBox="1"/>
          <p:nvPr/>
        </p:nvSpPr>
        <p:spPr>
          <a:xfrm>
            <a:off x="6593547" y="306854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A859C2-45AE-429E-970B-7A5514D19DCC}"/>
              </a:ext>
            </a:extLst>
          </p:cNvPr>
          <p:cNvSpPr txBox="1"/>
          <p:nvPr/>
        </p:nvSpPr>
        <p:spPr>
          <a:xfrm>
            <a:off x="8390562" y="306682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A771B-3D9B-49CC-BC98-FD1F7542C4FC}"/>
              </a:ext>
            </a:extLst>
          </p:cNvPr>
          <p:cNvSpPr txBox="1"/>
          <p:nvPr/>
        </p:nvSpPr>
        <p:spPr>
          <a:xfrm>
            <a:off x="3936677" y="370089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509C29-60D0-416E-A6DE-813AD45F4FFD}"/>
              </a:ext>
            </a:extLst>
          </p:cNvPr>
          <p:cNvSpPr txBox="1"/>
          <p:nvPr/>
        </p:nvSpPr>
        <p:spPr>
          <a:xfrm>
            <a:off x="5734567" y="3783087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343C00-93CB-43C6-BB4D-EB350B64436E}"/>
              </a:ext>
            </a:extLst>
          </p:cNvPr>
          <p:cNvSpPr txBox="1"/>
          <p:nvPr/>
        </p:nvSpPr>
        <p:spPr>
          <a:xfrm>
            <a:off x="7478624" y="3795558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6163D9-6CE0-4F84-BA88-9D1DE1F81C83}"/>
              </a:ext>
            </a:extLst>
          </p:cNvPr>
          <p:cNvSpPr txBox="1"/>
          <p:nvPr/>
        </p:nvSpPr>
        <p:spPr>
          <a:xfrm>
            <a:off x="9479622" y="3785284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0F8883-75C4-4E06-9011-76376741E77A}"/>
              </a:ext>
            </a:extLst>
          </p:cNvPr>
          <p:cNvSpPr/>
          <p:nvPr/>
        </p:nvSpPr>
        <p:spPr>
          <a:xfrm>
            <a:off x="2126751" y="1977775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1A10132-DA6B-44AB-B97E-8A62D435724A}"/>
              </a:ext>
            </a:extLst>
          </p:cNvPr>
          <p:cNvSpPr/>
          <p:nvPr/>
        </p:nvSpPr>
        <p:spPr>
          <a:xfrm>
            <a:off x="4038921" y="182921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D05E27-0B47-47FA-A7D6-8E5892FE6AAD}"/>
              </a:ext>
            </a:extLst>
          </p:cNvPr>
          <p:cNvSpPr/>
          <p:nvPr/>
        </p:nvSpPr>
        <p:spPr>
          <a:xfrm>
            <a:off x="5885592" y="185945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BDCF6B1-F1C5-47C5-9C7F-6332B213E9D2}"/>
              </a:ext>
            </a:extLst>
          </p:cNvPr>
          <p:cNvSpPr/>
          <p:nvPr/>
        </p:nvSpPr>
        <p:spPr>
          <a:xfrm>
            <a:off x="5258657" y="3721217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DC64FD3-8136-455F-BF48-75A67A151E13}"/>
              </a:ext>
            </a:extLst>
          </p:cNvPr>
          <p:cNvSpPr/>
          <p:nvPr/>
        </p:nvSpPr>
        <p:spPr>
          <a:xfrm>
            <a:off x="8923855" y="3651598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3F96B7-85D8-436A-8C61-B035763151EF}"/>
              </a:ext>
            </a:extLst>
          </p:cNvPr>
          <p:cNvSpPr/>
          <p:nvPr/>
        </p:nvSpPr>
        <p:spPr>
          <a:xfrm>
            <a:off x="4645507" y="5599416"/>
            <a:ext cx="6378664" cy="750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9" grpId="0"/>
      <p:bldP spid="65" grpId="0"/>
      <p:bldP spid="66" grpId="0"/>
      <p:bldP spid="67" grpId="0"/>
      <p:bldP spid="68" grpId="0"/>
      <p:bldP spid="70" grpId="0"/>
      <p:bldP spid="71" grpId="0"/>
      <p:bldP spid="34" grpId="0" animBg="1"/>
      <p:bldP spid="74" grpId="0" animBg="1"/>
      <p:bldP spid="75" grpId="0" animBg="1"/>
      <p:bldP spid="76" grpId="0" animBg="1"/>
      <p:bldP spid="77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8A4439-F748-4E37-A9BF-6106884866D7}"/>
              </a:ext>
            </a:extLst>
          </p:cNvPr>
          <p:cNvCxnSpPr/>
          <p:nvPr/>
        </p:nvCxnSpPr>
        <p:spPr>
          <a:xfrm>
            <a:off x="3010328" y="904127"/>
            <a:ext cx="184934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89F68-F381-4B2A-B786-DD2BDBED017A}"/>
              </a:ext>
            </a:extLst>
          </p:cNvPr>
          <p:cNvCxnSpPr>
            <a:cxnSpLocks/>
          </p:cNvCxnSpPr>
          <p:nvPr/>
        </p:nvCxnSpPr>
        <p:spPr>
          <a:xfrm>
            <a:off x="7325474" y="914401"/>
            <a:ext cx="36473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3D1878-0914-46A7-A381-ED2D3F7D3FF0}"/>
              </a:ext>
            </a:extLst>
          </p:cNvPr>
          <p:cNvCxnSpPr>
            <a:cxnSpLocks/>
          </p:cNvCxnSpPr>
          <p:nvPr/>
        </p:nvCxnSpPr>
        <p:spPr>
          <a:xfrm>
            <a:off x="2661006" y="1356190"/>
            <a:ext cx="46644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329ACE-9D08-492A-A8E1-AE5D2230FB7C}"/>
              </a:ext>
            </a:extLst>
          </p:cNvPr>
          <p:cNvSpPr txBox="1"/>
          <p:nvPr/>
        </p:nvSpPr>
        <p:spPr>
          <a:xfrm>
            <a:off x="4330557" y="1536828"/>
            <a:ext cx="36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AECAD-041B-4D79-BB30-FC8D52B26A62}"/>
              </a:ext>
            </a:extLst>
          </p:cNvPr>
          <p:cNvSpPr txBox="1"/>
          <p:nvPr/>
        </p:nvSpPr>
        <p:spPr>
          <a:xfrm>
            <a:off x="1361325" y="220716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0AB0C-524D-42ED-B142-D81366E9A210}"/>
              </a:ext>
            </a:extLst>
          </p:cNvPr>
          <p:cNvSpPr txBox="1"/>
          <p:nvPr/>
        </p:nvSpPr>
        <p:spPr>
          <a:xfrm>
            <a:off x="1854484" y="3005860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8BB1E-F1C6-4408-983B-7AB9C24CEEC2}"/>
              </a:ext>
            </a:extLst>
          </p:cNvPr>
          <p:cNvSpPr txBox="1"/>
          <p:nvPr/>
        </p:nvSpPr>
        <p:spPr>
          <a:xfrm>
            <a:off x="4125073" y="375480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89;p2">
            <a:extLst>
              <a:ext uri="{FF2B5EF4-FFF2-40B4-BE49-F238E27FC236}">
                <a16:creationId xmlns:a16="http://schemas.microsoft.com/office/drawing/2014/main" id="{030B950E-A3F1-48B0-92AB-E482FA270CEE}"/>
              </a:ext>
            </a:extLst>
          </p:cNvPr>
          <p:cNvSpPr txBox="1"/>
          <p:nvPr/>
        </p:nvSpPr>
        <p:spPr>
          <a:xfrm>
            <a:off x="3684163" y="1595676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B2DC2F-FE0F-41DC-83B5-96C6C07E7F43}"/>
              </a:ext>
            </a:extLst>
          </p:cNvPr>
          <p:cNvSpPr/>
          <p:nvPr/>
        </p:nvSpPr>
        <p:spPr>
          <a:xfrm>
            <a:off x="1312409" y="2836973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  <p:extLst>
      <p:ext uri="{BB962C8B-B14F-4D97-AF65-F5344CB8AC3E}">
        <p14:creationId xmlns:p14="http://schemas.microsoft.com/office/powerpoint/2010/main" val="1887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3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14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8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63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1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..?.. = 21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5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6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FE149-ED24-4C80-8D10-F3BF2BF54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-113016" y="-1004903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665825" y="1218373"/>
            <a:ext cx="959875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3 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5043046"/>
            <a:ext cx="2963174" cy="754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360839" y="4275027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26833-2E61-4250-BA5D-0E049495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79397" y="1218373"/>
            <a:ext cx="978518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067070" cy="75437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318F4-B97D-42E4-BC34-F59312C26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5210" y="1218373"/>
            <a:ext cx="1047085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 =  14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873357" y="5063009"/>
            <a:ext cx="3154436" cy="73238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7 x 2 = 14  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569CE-D089-4BA2-860A-21CB1102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6331" y="1218373"/>
            <a:ext cx="10479737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 + 7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421819" y="4978356"/>
            <a:ext cx="2931482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 x  5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5D003-47EF-484E-87A4-6B49DFE7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2" y="1836997"/>
            <a:ext cx="655986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2ED1-0852-4868-A30F-5D0878768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3" y="2378159"/>
            <a:ext cx="947400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5FEBA1-2E49-4AE1-BB04-9B9715786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300" y="291208"/>
            <a:ext cx="8245399" cy="19382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A9D369-CCB4-4F7D-A08D-09465CBFA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672" y="4246839"/>
            <a:ext cx="1332216" cy="2235162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658E2FC-5638-42AC-A49B-14935938F7DB}"/>
              </a:ext>
            </a:extLst>
          </p:cNvPr>
          <p:cNvSpPr/>
          <p:nvPr/>
        </p:nvSpPr>
        <p:spPr>
          <a:xfrm>
            <a:off x="8496728" y="2229492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3768E0-306B-460B-B581-890E221E8708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2 = ?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4815312-89BD-454B-B55E-8CB84B448ABB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14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ABD8E91-E9E3-4E2E-94B7-820EB7CEE5AE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0659E8-C139-403E-AEFF-38B1A6EFA343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FB5F82-42E7-44ED-9FC5-C2462AA2DD18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2884</TotalTime>
  <Words>648</Words>
  <Application>Microsoft Office PowerPoint</Application>
  <PresentationFormat>Widescreen</PresentationFormat>
  <Paragraphs>203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Calibri</vt:lpstr>
      <vt:lpstr>Coiny</vt:lpstr>
      <vt:lpstr>等线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</vt:lpstr>
      <vt:lpstr>Wingdings 3</vt:lpstr>
      <vt:lpstr>华康方圆体W7(P)</vt:lpstr>
      <vt:lpstr>Integral</vt:lpstr>
      <vt:lpstr>Forest Animals Planner by Slidesgo</vt:lpstr>
      <vt:lpstr>Office Theme</vt:lpstr>
      <vt:lpstr>PowerPoint Presentation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x 3 = ?</vt:lpstr>
      <vt:lpstr>14 : 7 = ?</vt:lpstr>
      <vt:lpstr>7 x 8 = ?</vt:lpstr>
      <vt:lpstr>63 : 7 = ?</vt:lpstr>
      <vt:lpstr>7 x 7 = ?</vt:lpstr>
      <vt:lpstr>7 x 1 = ?</vt:lpstr>
      <vt:lpstr>7 x ..?.. = 21</vt:lpstr>
      <vt:lpstr>7 x 5 = ?</vt:lpstr>
      <vt:lpstr>7 x 6 = 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NHATMINH</cp:lastModifiedBy>
  <cp:revision>170</cp:revision>
  <dcterms:created xsi:type="dcterms:W3CDTF">2021-07-12T03:44:38Z</dcterms:created>
  <dcterms:modified xsi:type="dcterms:W3CDTF">2024-10-03T13:47:27Z</dcterms:modified>
</cp:coreProperties>
</file>