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51" r:id="rId3"/>
  </p:sldMasterIdLst>
  <p:notesMasterIdLst>
    <p:notesMasterId r:id="rId42"/>
  </p:notesMasterIdLst>
  <p:sldIdLst>
    <p:sldId id="273" r:id="rId4"/>
    <p:sldId id="3403" r:id="rId5"/>
    <p:sldId id="3412" r:id="rId6"/>
    <p:sldId id="3447" r:id="rId7"/>
    <p:sldId id="3500" r:id="rId8"/>
    <p:sldId id="3501" r:id="rId9"/>
    <p:sldId id="3502" r:id="rId10"/>
    <p:sldId id="3503" r:id="rId11"/>
    <p:sldId id="3504" r:id="rId12"/>
    <p:sldId id="3505" r:id="rId13"/>
    <p:sldId id="3506" r:id="rId14"/>
    <p:sldId id="3507" r:id="rId15"/>
    <p:sldId id="3508" r:id="rId16"/>
    <p:sldId id="3509" r:id="rId17"/>
    <p:sldId id="3511" r:id="rId18"/>
    <p:sldId id="3513" r:id="rId19"/>
    <p:sldId id="3514" r:id="rId20"/>
    <p:sldId id="3515" r:id="rId21"/>
    <p:sldId id="3517" r:id="rId22"/>
    <p:sldId id="3518" r:id="rId23"/>
    <p:sldId id="3519" r:id="rId24"/>
    <p:sldId id="3520" r:id="rId25"/>
    <p:sldId id="3521" r:id="rId26"/>
    <p:sldId id="3522" r:id="rId27"/>
    <p:sldId id="3523" r:id="rId28"/>
    <p:sldId id="3524" r:id="rId29"/>
    <p:sldId id="3525" r:id="rId30"/>
    <p:sldId id="3526" r:id="rId31"/>
    <p:sldId id="3527" r:id="rId32"/>
    <p:sldId id="3529" r:id="rId33"/>
    <p:sldId id="3530" r:id="rId34"/>
    <p:sldId id="3531" r:id="rId35"/>
    <p:sldId id="3477" r:id="rId36"/>
    <p:sldId id="3463" r:id="rId37"/>
    <p:sldId id="3464" r:id="rId38"/>
    <p:sldId id="3466" r:id="rId39"/>
    <p:sldId id="3467" r:id="rId40"/>
    <p:sldId id="346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4BE2"/>
    <a:srgbClr val="5E0251"/>
    <a:srgbClr val="03E2ED"/>
    <a:srgbClr val="14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74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B47EA-DF12-48FE-BEF2-B2234A5F59BA}" type="doc">
      <dgm:prSet loTypeId="urn:microsoft.com/office/officeart/2008/layout/RadialCluster#1" loCatId="relationship" qsTypeId="urn:microsoft.com/office/officeart/2005/8/quickstyle/simple3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738E1A5F-E6CD-4E02-A8A2-431AAEE4F78D}">
      <dgm:prSet phldrT="[Text]" custT="1"/>
      <dgm:spPr/>
      <dgm:t>
        <a:bodyPr/>
        <a:lstStyle/>
        <a:p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8212686-FBB8-4B55-BA10-15A06E518107}" type="parTrans" cxnId="{2D074705-FC44-4280-9C60-AF29CD1BD0CA}">
      <dgm:prSet/>
      <dgm:spPr/>
      <dgm:t>
        <a:bodyPr/>
        <a:lstStyle/>
        <a:p>
          <a:endParaRPr lang="en-US"/>
        </a:p>
      </dgm:t>
    </dgm:pt>
    <dgm:pt modelId="{FA1B9C43-C270-46A2-B2FD-B1712378B20D}" type="sibTrans" cxnId="{2D074705-FC44-4280-9C60-AF29CD1BD0CA}">
      <dgm:prSet/>
      <dgm:spPr/>
      <dgm:t>
        <a:bodyPr/>
        <a:lstStyle/>
        <a:p>
          <a:endParaRPr lang="en-US"/>
        </a:p>
      </dgm:t>
    </dgm:pt>
    <dgm:pt modelId="{1584FBB5-2ACB-4A49-AC33-A110C55BC55B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9086076-CC77-41EE-871B-FDBF25ABE913}" type="parTrans" cxnId="{284E5F1F-721F-4B54-BF4F-D9E14E378C39}">
      <dgm:prSet/>
      <dgm:spPr/>
      <dgm:t>
        <a:bodyPr/>
        <a:lstStyle/>
        <a:p>
          <a:endParaRPr lang="en-US"/>
        </a:p>
      </dgm:t>
    </dgm:pt>
    <dgm:pt modelId="{0FAB4C7A-D892-4C17-84FF-9BD57C2E58EF}" type="sibTrans" cxnId="{284E5F1F-721F-4B54-BF4F-D9E14E378C39}">
      <dgm:prSet/>
      <dgm:spPr/>
      <dgm:t>
        <a:bodyPr/>
        <a:lstStyle/>
        <a:p>
          <a:endParaRPr lang="en-US"/>
        </a:p>
      </dgm:t>
    </dgm:pt>
    <dgm:pt modelId="{94C4F08F-CA27-454D-BB25-418AEF444FA5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nấu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0743B37-FDD3-41F2-9562-4E7338EE7E49}" type="parTrans" cxnId="{FB88BC81-72AA-45EC-881A-8936D8A6D06A}">
      <dgm:prSet/>
      <dgm:spPr/>
      <dgm:t>
        <a:bodyPr/>
        <a:lstStyle/>
        <a:p>
          <a:endParaRPr lang="en-US"/>
        </a:p>
      </dgm:t>
    </dgm:pt>
    <dgm:pt modelId="{8174F45E-DFC8-4EE4-94B1-BEFA716310E5}" type="sibTrans" cxnId="{FB88BC81-72AA-45EC-881A-8936D8A6D06A}">
      <dgm:prSet/>
      <dgm:spPr/>
      <dgm:t>
        <a:bodyPr/>
        <a:lstStyle/>
        <a:p>
          <a:endParaRPr lang="en-US"/>
        </a:p>
      </dgm:t>
    </dgm:pt>
    <dgm:pt modelId="{C1826A7D-DF99-4AE2-B81A-E4DAB457246C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1C3D8F2-8203-494F-B4F2-B88EDBDA7449}" type="parTrans" cxnId="{3D01E6C8-9EC2-4DC3-9A70-7CB2F85FE440}">
      <dgm:prSet/>
      <dgm:spPr/>
      <dgm:t>
        <a:bodyPr/>
        <a:lstStyle/>
        <a:p>
          <a:endParaRPr lang="en-US"/>
        </a:p>
      </dgm:t>
    </dgm:pt>
    <dgm:pt modelId="{DC83CF4C-7AB7-4602-84FE-27FD1DC3AA9A}" type="sibTrans" cxnId="{3D01E6C8-9EC2-4DC3-9A70-7CB2F85FE440}">
      <dgm:prSet/>
      <dgm:spPr/>
      <dgm:t>
        <a:bodyPr/>
        <a:lstStyle/>
        <a:p>
          <a:endParaRPr lang="en-US"/>
        </a:p>
      </dgm:t>
    </dgm:pt>
    <dgm:pt modelId="{B502E17B-B7F5-48F0-9692-9B7E9CCADCBE}" type="pres">
      <dgm:prSet presAssocID="{33AB47EA-DF12-48FE-BEF2-B2234A5F59B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9C4A704-6FBA-4220-A8ED-581779FC1844}" type="pres">
      <dgm:prSet presAssocID="{738E1A5F-E6CD-4E02-A8A2-431AAEE4F78D}" presName="singleCycle" presStyleCnt="0"/>
      <dgm:spPr/>
    </dgm:pt>
    <dgm:pt modelId="{7810F8C6-859A-49ED-A3EF-D107A0132DF5}" type="pres">
      <dgm:prSet presAssocID="{738E1A5F-E6CD-4E02-A8A2-431AAEE4F78D}" presName="singleCenter" presStyleLbl="node1" presStyleIdx="0" presStyleCnt="4" custScaleX="103981" custScaleY="121459" custLinFactNeighborX="-232" custLinFactNeighborY="-937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99EEF11B-7B3E-4F38-B328-910ED98572BD}" type="pres">
      <dgm:prSet presAssocID="{09086076-CC77-41EE-871B-FDBF25ABE913}" presName="Name56" presStyleLbl="parChTrans1D2" presStyleIdx="0" presStyleCnt="3"/>
      <dgm:spPr/>
      <dgm:t>
        <a:bodyPr/>
        <a:lstStyle/>
        <a:p>
          <a:endParaRPr lang="en-US"/>
        </a:p>
      </dgm:t>
    </dgm:pt>
    <dgm:pt modelId="{C2FE4354-32C0-4DB7-8735-0552062BB129}" type="pres">
      <dgm:prSet presAssocID="{1584FBB5-2ACB-4A49-AC33-A110C55BC55B}" presName="text0" presStyleLbl="node1" presStyleIdx="1" presStyleCnt="4" custScaleX="304589" custScaleY="74854" custRadScaleRad="93455" custRadScaleInc="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A42E4-FD0A-401D-921D-74025A97BE7E}" type="pres">
      <dgm:prSet presAssocID="{40743B37-FDD3-41F2-9562-4E7338EE7E49}" presName="Name56" presStyleLbl="parChTrans1D2" presStyleIdx="1" presStyleCnt="3"/>
      <dgm:spPr/>
      <dgm:t>
        <a:bodyPr/>
        <a:lstStyle/>
        <a:p>
          <a:endParaRPr lang="en-US"/>
        </a:p>
      </dgm:t>
    </dgm:pt>
    <dgm:pt modelId="{A43516D0-510B-4198-BEBB-CCD40AAC6A2A}" type="pres">
      <dgm:prSet presAssocID="{94C4F08F-CA27-454D-BB25-418AEF444FA5}" presName="text0" presStyleLbl="node1" presStyleIdx="2" presStyleCnt="4" custScaleX="204577" custScaleY="111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715D5F-3C88-4B8B-8C86-47C8F558D4D2}" type="pres">
      <dgm:prSet presAssocID="{91C3D8F2-8203-494F-B4F2-B88EDBDA744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1E5F0458-4FED-47AB-9F51-6C28061FC6AC}" type="pres">
      <dgm:prSet presAssocID="{C1826A7D-DF99-4AE2-B81A-E4DAB457246C}" presName="text0" presStyleLbl="node1" presStyleIdx="3" presStyleCnt="4" custScaleX="228144" custScaleY="114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074705-FC44-4280-9C60-AF29CD1BD0CA}" srcId="{33AB47EA-DF12-48FE-BEF2-B2234A5F59BA}" destId="{738E1A5F-E6CD-4E02-A8A2-431AAEE4F78D}" srcOrd="0" destOrd="0" parTransId="{28212686-FBB8-4B55-BA10-15A06E518107}" sibTransId="{FA1B9C43-C270-46A2-B2FD-B1712378B20D}"/>
    <dgm:cxn modelId="{B82C400A-75F0-4B02-B57E-B7D4C7FE33F2}" type="presOf" srcId="{33AB47EA-DF12-48FE-BEF2-B2234A5F59BA}" destId="{B502E17B-B7F5-48F0-9692-9B7E9CCADCBE}" srcOrd="0" destOrd="0" presId="urn:microsoft.com/office/officeart/2008/layout/RadialCluster#1"/>
    <dgm:cxn modelId="{3D01E6C8-9EC2-4DC3-9A70-7CB2F85FE440}" srcId="{738E1A5F-E6CD-4E02-A8A2-431AAEE4F78D}" destId="{C1826A7D-DF99-4AE2-B81A-E4DAB457246C}" srcOrd="2" destOrd="0" parTransId="{91C3D8F2-8203-494F-B4F2-B88EDBDA7449}" sibTransId="{DC83CF4C-7AB7-4602-84FE-27FD1DC3AA9A}"/>
    <dgm:cxn modelId="{1572B11E-6B13-46EF-9EAC-5763E6A0A519}" type="presOf" srcId="{40743B37-FDD3-41F2-9562-4E7338EE7E49}" destId="{C39A42E4-FD0A-401D-921D-74025A97BE7E}" srcOrd="0" destOrd="0" presId="urn:microsoft.com/office/officeart/2008/layout/RadialCluster#1"/>
    <dgm:cxn modelId="{FB88BC81-72AA-45EC-881A-8936D8A6D06A}" srcId="{738E1A5F-E6CD-4E02-A8A2-431AAEE4F78D}" destId="{94C4F08F-CA27-454D-BB25-418AEF444FA5}" srcOrd="1" destOrd="0" parTransId="{40743B37-FDD3-41F2-9562-4E7338EE7E49}" sibTransId="{8174F45E-DFC8-4EE4-94B1-BEFA716310E5}"/>
    <dgm:cxn modelId="{814224AA-B5F2-4912-B8B1-3B9EFFE695FA}" type="presOf" srcId="{738E1A5F-E6CD-4E02-A8A2-431AAEE4F78D}" destId="{7810F8C6-859A-49ED-A3EF-D107A0132DF5}" srcOrd="0" destOrd="0" presId="urn:microsoft.com/office/officeart/2008/layout/RadialCluster#1"/>
    <dgm:cxn modelId="{67EDAF0A-637F-4439-85E8-D9DDF89D0612}" type="presOf" srcId="{09086076-CC77-41EE-871B-FDBF25ABE913}" destId="{99EEF11B-7B3E-4F38-B328-910ED98572BD}" srcOrd="0" destOrd="0" presId="urn:microsoft.com/office/officeart/2008/layout/RadialCluster#1"/>
    <dgm:cxn modelId="{284E5F1F-721F-4B54-BF4F-D9E14E378C39}" srcId="{738E1A5F-E6CD-4E02-A8A2-431AAEE4F78D}" destId="{1584FBB5-2ACB-4A49-AC33-A110C55BC55B}" srcOrd="0" destOrd="0" parTransId="{09086076-CC77-41EE-871B-FDBF25ABE913}" sibTransId="{0FAB4C7A-D892-4C17-84FF-9BD57C2E58EF}"/>
    <dgm:cxn modelId="{8E7DC657-A1AF-4FB1-9C5C-1203071DF1DF}" type="presOf" srcId="{94C4F08F-CA27-454D-BB25-418AEF444FA5}" destId="{A43516D0-510B-4198-BEBB-CCD40AAC6A2A}" srcOrd="0" destOrd="0" presId="urn:microsoft.com/office/officeart/2008/layout/RadialCluster#1"/>
    <dgm:cxn modelId="{8F090578-D0FF-4012-AE1A-C95028B0185D}" type="presOf" srcId="{91C3D8F2-8203-494F-B4F2-B88EDBDA7449}" destId="{82715D5F-3C88-4B8B-8C86-47C8F558D4D2}" srcOrd="0" destOrd="0" presId="urn:microsoft.com/office/officeart/2008/layout/RadialCluster#1"/>
    <dgm:cxn modelId="{8080530E-7E80-4876-A869-6F1E46A0C377}" type="presOf" srcId="{C1826A7D-DF99-4AE2-B81A-E4DAB457246C}" destId="{1E5F0458-4FED-47AB-9F51-6C28061FC6AC}" srcOrd="0" destOrd="0" presId="urn:microsoft.com/office/officeart/2008/layout/RadialCluster#1"/>
    <dgm:cxn modelId="{4202D111-1633-4716-B116-73C28B4F74B9}" type="presOf" srcId="{1584FBB5-2ACB-4A49-AC33-A110C55BC55B}" destId="{C2FE4354-32C0-4DB7-8735-0552062BB129}" srcOrd="0" destOrd="0" presId="urn:microsoft.com/office/officeart/2008/layout/RadialCluster#1"/>
    <dgm:cxn modelId="{029B93CA-4157-4D07-B8DB-7E613D28D77F}" type="presParOf" srcId="{B502E17B-B7F5-48F0-9692-9B7E9CCADCBE}" destId="{D9C4A704-6FBA-4220-A8ED-581779FC1844}" srcOrd="0" destOrd="0" presId="urn:microsoft.com/office/officeart/2008/layout/RadialCluster#1"/>
    <dgm:cxn modelId="{E3954A16-7BB5-41F3-9F46-A16A049A262D}" type="presParOf" srcId="{D9C4A704-6FBA-4220-A8ED-581779FC1844}" destId="{7810F8C6-859A-49ED-A3EF-D107A0132DF5}" srcOrd="0" destOrd="0" presId="urn:microsoft.com/office/officeart/2008/layout/RadialCluster#1"/>
    <dgm:cxn modelId="{9CAC0BE4-F9AE-4002-BD1D-820A338EE22A}" type="presParOf" srcId="{D9C4A704-6FBA-4220-A8ED-581779FC1844}" destId="{99EEF11B-7B3E-4F38-B328-910ED98572BD}" srcOrd="1" destOrd="0" presId="urn:microsoft.com/office/officeart/2008/layout/RadialCluster#1"/>
    <dgm:cxn modelId="{552AE0E8-36B2-4B6A-B3B2-39D15E27516B}" type="presParOf" srcId="{D9C4A704-6FBA-4220-A8ED-581779FC1844}" destId="{C2FE4354-32C0-4DB7-8735-0552062BB129}" srcOrd="2" destOrd="0" presId="urn:microsoft.com/office/officeart/2008/layout/RadialCluster#1"/>
    <dgm:cxn modelId="{478A8E45-9515-410A-8CFB-D2580D3AE92A}" type="presParOf" srcId="{D9C4A704-6FBA-4220-A8ED-581779FC1844}" destId="{C39A42E4-FD0A-401D-921D-74025A97BE7E}" srcOrd="3" destOrd="0" presId="urn:microsoft.com/office/officeart/2008/layout/RadialCluster#1"/>
    <dgm:cxn modelId="{F346CC19-6BF6-4122-BAF8-45F66FB340D1}" type="presParOf" srcId="{D9C4A704-6FBA-4220-A8ED-581779FC1844}" destId="{A43516D0-510B-4198-BEBB-CCD40AAC6A2A}" srcOrd="4" destOrd="0" presId="urn:microsoft.com/office/officeart/2008/layout/RadialCluster#1"/>
    <dgm:cxn modelId="{DF540F56-86CB-4034-8846-999786615F8A}" type="presParOf" srcId="{D9C4A704-6FBA-4220-A8ED-581779FC1844}" destId="{82715D5F-3C88-4B8B-8C86-47C8F558D4D2}" srcOrd="5" destOrd="0" presId="urn:microsoft.com/office/officeart/2008/layout/RadialCluster#1"/>
    <dgm:cxn modelId="{030ACA72-5D16-4BF8-B425-26BB5806E6A9}" type="presParOf" srcId="{D9C4A704-6FBA-4220-A8ED-581779FC1844}" destId="{1E5F0458-4FED-47AB-9F51-6C28061FC6AC}" srcOrd="6" destOrd="0" presId="urn:microsoft.com/office/officeart/2008/layout/RadialCluster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0F8C6-859A-49ED-A3EF-D107A0132DF5}">
      <dsp:nvSpPr>
        <dsp:cNvPr id="0" name=""/>
        <dsp:cNvSpPr/>
      </dsp:nvSpPr>
      <dsp:spPr>
        <a:xfrm>
          <a:off x="3309372" y="2015472"/>
          <a:ext cx="1925374" cy="224900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403361" y="2109461"/>
        <a:ext cx="1737396" cy="2061029"/>
      </dsp:txXfrm>
    </dsp:sp>
    <dsp:sp modelId="{99EEF11B-7B3E-4F38-B328-910ED98572BD}">
      <dsp:nvSpPr>
        <dsp:cNvPr id="0" name=""/>
        <dsp:cNvSpPr/>
      </dsp:nvSpPr>
      <dsp:spPr>
        <a:xfrm rot="16248730">
          <a:off x="4023510" y="1747206"/>
          <a:ext cx="5365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658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E4354-32C0-4DB7-8735-0552062BB129}">
      <dsp:nvSpPr>
        <dsp:cNvPr id="0" name=""/>
        <dsp:cNvSpPr/>
      </dsp:nvSpPr>
      <dsp:spPr>
        <a:xfrm>
          <a:off x="2412804" y="550293"/>
          <a:ext cx="3778768" cy="9286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458137" y="595626"/>
        <a:ext cx="3688102" cy="837981"/>
      </dsp:txXfrm>
    </dsp:sp>
    <dsp:sp modelId="{C39A42E4-FD0A-401D-921D-74025A97BE7E}">
      <dsp:nvSpPr>
        <dsp:cNvPr id="0" name=""/>
        <dsp:cNvSpPr/>
      </dsp:nvSpPr>
      <dsp:spPr>
        <a:xfrm rot="2297684">
          <a:off x="5147715" y="4150779"/>
          <a:ext cx="8089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897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516D0-510B-4198-BEBB-CCD40AAC6A2A}">
      <dsp:nvSpPr>
        <dsp:cNvPr id="0" name=""/>
        <dsp:cNvSpPr/>
      </dsp:nvSpPr>
      <dsp:spPr>
        <a:xfrm>
          <a:off x="5480097" y="4401441"/>
          <a:ext cx="2538007" cy="1388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nấu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cẩn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547894" y="4469238"/>
        <a:ext cx="2402413" cy="1253234"/>
      </dsp:txXfrm>
    </dsp:sp>
    <dsp:sp modelId="{82715D5F-3C88-4B8B-8C86-47C8F558D4D2}">
      <dsp:nvSpPr>
        <dsp:cNvPr id="0" name=""/>
        <dsp:cNvSpPr/>
      </dsp:nvSpPr>
      <dsp:spPr>
        <a:xfrm rot="8484378">
          <a:off x="2630717" y="4145926"/>
          <a:ext cx="7618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18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F0458-4FED-47AB-9F51-6C28061FC6AC}">
      <dsp:nvSpPr>
        <dsp:cNvPr id="0" name=""/>
        <dsp:cNvSpPr/>
      </dsp:nvSpPr>
      <dsp:spPr>
        <a:xfrm>
          <a:off x="406228" y="4383545"/>
          <a:ext cx="2830382" cy="1424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75772" y="4453089"/>
        <a:ext cx="2691294" cy="1285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#1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Sty" val="noArr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68">
                            <dgm:alg type="cycle">
                              <dgm:param type="stAng" val="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3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8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3">
                            <dgm:alg type="cycle">
                              <dgm:param type="stAng" val="29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06">
                            <dgm:alg type="cycle">
                              <dgm:param type="stAng" val="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1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6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1">
                            <dgm:alg type="cycle">
                              <dgm:param type="stAng" val="6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srcNode" val="textCenter"/>
                    <dgm:param type="dstNode" val="childCenter1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155">
                            <dgm:alg type="cycle">
                              <dgm:param type="stAng" val="9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stAng" val="3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165">
                            <dgm:alg type="cycle">
                              <dgm:param type="stAng" val="2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stAng" val="27"/>
                              <dgm:param type="spanAng" val="90"/>
                              <dgm:param type="ctrShpMap" val="fNode"/>
                            </dgm:alg>
                          </dgm:if>
                          <dgm:else name="Name17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stAng" val="15"/>
                              <dgm:param type="spanAng" val="90"/>
                              <dgm:param type="ctrShpMap" val="fNode"/>
                            </dgm:alg>
                          </dgm:if>
                          <dgm:else name="Name175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stAng" val="6"/>
                              <dgm:param type="spanAng" val="90"/>
                              <dgm:param type="ctrShpMap" val="fNode"/>
                            </dgm:alg>
                          </dgm:if>
                          <dgm:else name="Name18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188">
                            <dgm:alg type="cycle">
                              <dgm:param type="stAng" val="27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stAng" val="33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98">
                            <dgm:alg type="cycle">
                              <dgm:param type="stAng" val="33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stAng" val="333"/>
                              <dgm:param type="spanAng" val="-90"/>
                              <dgm:param type="ctrShpMap" val="fNode"/>
                            </dgm:alg>
                          </dgm:if>
                          <dgm:else name="Name20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stAng" val="345"/>
                              <dgm:param type="spanAng" val="-90"/>
                              <dgm:param type="ctrShpMap" val="fNode"/>
                            </dgm:alg>
                          </dgm:if>
                          <dgm:else name="Name20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stAng" val="353"/>
                              <dgm:param type="spanAng" val="-90"/>
                              <dgm:param type="ctrShpMap" val="fNode"/>
                            </dgm:alg>
                          </dgm:if>
                          <dgm:else name="Name21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srcNode" val="textCenter"/>
                    <dgm:param type="dstNode" val="childCenter2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stAng" val="15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237">
                            <dgm:alg type="cycle">
                              <dgm:param type="stAng" val="11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stAng" val="99"/>
                              <dgm:param type="spanAng" val="90"/>
                              <dgm:param type="ctrShpMap" val="fNode"/>
                            </dgm:alg>
                          </dgm:if>
                          <dgm:else name="Name24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</dgm:alg>
                          </dgm:if>
                          <dgm:else name="Name247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stAng" val="57"/>
                              <dgm:param type="spanAng" val="90"/>
                              <dgm:param type="ctrShpMap" val="fNode"/>
                            </dgm:alg>
                          </dgm:if>
                          <dgm:else name="Name25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stAng" val="21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265">
                            <dgm:alg type="cycle">
                              <dgm:param type="stAng" val="24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stAng" val="261"/>
                              <dgm:param type="spanAng" val="-90"/>
                              <dgm:param type="ctrShpMap" val="fNode"/>
                            </dgm:alg>
                          </dgm:if>
                          <dgm:else name="Name27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</dgm:alg>
                          </dgm:if>
                          <dgm:else name="Name275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stAng" val="302"/>
                              <dgm:param type="spanAng" val="-90"/>
                              <dgm:param type="ctrShpMap" val="fNode"/>
                            </dgm:alg>
                          </dgm:if>
                          <dgm:else name="Name28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srcNode" val="textCenter"/>
                    <dgm:param type="dstNode" val="childCenter3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stAng" val="225"/>
                              <dgm:param type="spanAng" val="90"/>
                              <dgm:param type="ctrShpMap" val="fNode"/>
                            </dgm:alg>
                          </dgm:if>
                          <dgm:else name="Name299">
                            <dgm:alg type="cycle">
                              <dgm:param type="stAng" val="20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stAng" val="171"/>
                              <dgm:param type="spanAng" val="90"/>
                              <dgm:param type="ctrShpMap" val="fNode"/>
                            </dgm:alg>
                          </dgm:if>
                          <dgm:else name="Name30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309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stAng" val="109"/>
                              <dgm:param type="spanAng" val="90"/>
                              <dgm:param type="ctrShpMap" val="fNode"/>
                            </dgm:alg>
                          </dgm:if>
                          <dgm:else name="Name31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stAng" val="135"/>
                              <dgm:param type="spanAng" val="-90"/>
                              <dgm:param type="ctrShpMap" val="fNode"/>
                            </dgm:alg>
                          </dgm:if>
                          <dgm:else name="Name322">
                            <dgm:alg type="cycle">
                              <dgm:param type="stAng" val="15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stAng" val="189"/>
                              <dgm:param type="spanAng" val="-90"/>
                              <dgm:param type="ctrShpMap" val="fNode"/>
                            </dgm:alg>
                          </dgm:if>
                          <dgm:else name="Name32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332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stAng" val="250"/>
                              <dgm:param type="spanAng" val="-90"/>
                              <dgm:param type="ctrShpMap" val="fNode"/>
                            </dgm:alg>
                          </dgm:if>
                          <dgm:else name="Name33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srcNode" val="textCenter"/>
                    <dgm:param type="dstNode" val="childCenter4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stAng" val="243"/>
                              <dgm:param type="spanAng" val="90"/>
                              <dgm:param type="ctrShpMap" val="fNode"/>
                            </dgm:alg>
                          </dgm:if>
                          <dgm:else name="Name35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</dgm:alg>
                          </dgm:if>
                          <dgm:else name="Name361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stAng" val="160"/>
                              <dgm:param type="spanAng" val="90"/>
                              <dgm:param type="ctrShpMap" val="fNode"/>
                            </dgm:alg>
                          </dgm:if>
                          <dgm:else name="Name36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stAng" val="117"/>
                              <dgm:param type="spanAng" val="-90"/>
                              <dgm:param type="ctrShpMap" val="fNode"/>
                            </dgm:alg>
                          </dgm:if>
                          <dgm:else name="Name37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</dgm:alg>
                          </dgm:if>
                          <dgm:else name="Name379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stAng" val="199"/>
                              <dgm:param type="spanAng" val="-90"/>
                              <dgm:param type="ctrShpMap" val="fNode"/>
                            </dgm:alg>
                          </dgm:if>
                          <dgm:else name="Name38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srcNode" val="textCenter"/>
                    <dgm:param type="dstNode" val="childCenter5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stAng" val="255"/>
                              <dgm:param type="spanAng" val="90"/>
                              <dgm:param type="ctrShpMap" val="fNode"/>
                            </dgm:alg>
                          </dgm:if>
                          <dgm:else name="Name40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stAng" val="212"/>
                              <dgm:param type="spanAng" val="90"/>
                              <dgm:param type="ctrShpMap" val="fNode"/>
                            </dgm:alg>
                          </dgm:if>
                          <dgm:else name="Name40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stAng" val="105"/>
                              <dgm:param type="spanAng" val="-90"/>
                              <dgm:param type="ctrShpMap" val="fNode"/>
                            </dgm:alg>
                          </dgm:if>
                          <dgm:else name="Name41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stAng" val="147"/>
                              <dgm:param type="spanAng" val="-90"/>
                              <dgm:param type="ctrShpMap" val="fNode"/>
                            </dgm:alg>
                          </dgm:if>
                          <dgm:else name="Name42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srcNode" val="textCenter"/>
                    <dgm:param type="dstNode" val="childCenter6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stAng" val="263"/>
                              <dgm:param type="spanAng" val="90"/>
                              <dgm:param type="ctrShpMap" val="fNode"/>
                            </dgm:alg>
                          </dgm:if>
                          <dgm:else name="Name44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stAng" val="96"/>
                              <dgm:param type="spanAng" val="-90"/>
                              <dgm:param type="ctrShpMap" val="fNode"/>
                            </dgm:alg>
                          </dgm:if>
                          <dgm:else name="Name44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srcNode" val="textCenter"/>
                    <dgm:param type="dstNode" val="childCenter7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205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89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341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69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39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8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588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68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nêu cách xử lí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8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7BA2D5-1648-4185-9437-9CEE610C0A53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99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8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2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6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85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60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75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3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9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01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64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376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09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90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72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043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6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36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5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69" r:id="rId12"/>
    <p:sldLayoutId id="2147483771" r:id="rId13"/>
    <p:sldLayoutId id="21474837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0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wmf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58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58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microsoft.com/office/2007/relationships/hdphoto" Target="../media/hdphoto7.wdp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>
            <a:extLst>
              <a:ext uri="{FF2B5EF4-FFF2-40B4-BE49-F238E27FC236}">
                <a16:creationId xmlns:a16="http://schemas.microsoft.com/office/drawing/2014/main" id="{D2816349-097F-4B91-8D93-E714D7D434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28947" y="1431286"/>
            <a:ext cx="3380296" cy="15220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</a:p>
        </p:txBody>
      </p:sp>
      <p:sp>
        <p:nvSpPr>
          <p:cNvPr id="4099" name="WordArt 3">
            <a:extLst>
              <a:ext uri="{FF2B5EF4-FFF2-40B4-BE49-F238E27FC236}">
                <a16:creationId xmlns:a16="http://schemas.microsoft.com/office/drawing/2014/main" id="{65422850-3EA4-4246-A3DB-F70527751D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7284" y="3785735"/>
            <a:ext cx="6993188" cy="15541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54"/>
              </a:avLst>
            </a:prstTxWarp>
          </a:bodyPr>
          <a:lstStyle/>
          <a:p>
            <a:pPr algn="ctr"/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595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WordArt 4">
            <a:extLst>
              <a:ext uri="{FF2B5EF4-FFF2-40B4-BE49-F238E27FC236}">
                <a16:creationId xmlns:a16="http://schemas.microsoft.com/office/drawing/2014/main" id="{5ED49D73-BF13-4238-98D4-A582BBCDE5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0182" y="6029596"/>
            <a:ext cx="5851637" cy="8240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SĨ TRUNG.</a:t>
            </a:r>
          </a:p>
        </p:txBody>
      </p:sp>
      <p:grpSp>
        <p:nvGrpSpPr>
          <p:cNvPr id="4101" name="Group 18">
            <a:extLst>
              <a:ext uri="{FF2B5EF4-FFF2-40B4-BE49-F238E27FC236}">
                <a16:creationId xmlns:a16="http://schemas.microsoft.com/office/drawing/2014/main" id="{5C1266F1-56BC-4289-AB19-D8BB1BCF6827}"/>
              </a:ext>
            </a:extLst>
          </p:cNvPr>
          <p:cNvGrpSpPr>
            <a:grpSpLocks/>
          </p:cNvGrpSpPr>
          <p:nvPr/>
        </p:nvGrpSpPr>
        <p:grpSpPr bwMode="auto">
          <a:xfrm>
            <a:off x="2813447" y="1145899"/>
            <a:ext cx="2683834" cy="1996525"/>
            <a:chOff x="5225" y="9335"/>
            <a:chExt cx="2520" cy="1750"/>
          </a:xfrm>
        </p:grpSpPr>
        <p:sp>
          <p:nvSpPr>
            <p:cNvPr id="2059" name="AutoShape 27" descr="2">
              <a:extLst>
                <a:ext uri="{FF2B5EF4-FFF2-40B4-BE49-F238E27FC236}">
                  <a16:creationId xmlns:a16="http://schemas.microsoft.com/office/drawing/2014/main" id="{05C31D43-213D-4F42-B59E-A11CD521F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/>
          </p:spPr>
          <p:txBody>
            <a:bodyPr lIns="91319" tIns="45660" rIns="91319" bIns="4566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3196">
                <a:latin typeface="VNI-Times" pitchFamily="2" charset="0"/>
              </a:endParaRPr>
            </a:p>
          </p:txBody>
        </p:sp>
        <p:pic>
          <p:nvPicPr>
            <p:cNvPr id="4108" name="Picture 26" descr="cosmoS">
              <a:extLst>
                <a:ext uri="{FF2B5EF4-FFF2-40B4-BE49-F238E27FC236}">
                  <a16:creationId xmlns:a16="http://schemas.microsoft.com/office/drawing/2014/main" id="{14223D6B-07BF-474F-B8D1-2CD531C1B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25" descr="BOOK2">
              <a:extLst>
                <a:ext uri="{FF2B5EF4-FFF2-40B4-BE49-F238E27FC236}">
                  <a16:creationId xmlns:a16="http://schemas.microsoft.com/office/drawing/2014/main" id="{80F49FFD-1875-420B-9D0C-531EB0E4E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24" descr="BOOK1">
              <a:extLst>
                <a:ext uri="{FF2B5EF4-FFF2-40B4-BE49-F238E27FC236}">
                  <a16:creationId xmlns:a16="http://schemas.microsoft.com/office/drawing/2014/main" id="{D2E89331-1340-402F-8B9E-70ED65E12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23" descr="QUILLPEN">
              <a:extLst>
                <a:ext uri="{FF2B5EF4-FFF2-40B4-BE49-F238E27FC236}">
                  <a16:creationId xmlns:a16="http://schemas.microsoft.com/office/drawing/2014/main" id="{348616CD-A689-4BEC-A2BD-13AD60806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>
              <a:extLst>
                <a:ext uri="{FF2B5EF4-FFF2-40B4-BE49-F238E27FC236}">
                  <a16:creationId xmlns:a16="http://schemas.microsoft.com/office/drawing/2014/main" id="{3B55A277-75A0-4C09-A37C-D80B22DE2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319" tIns="45660" rIns="91319" bIns="4566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7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79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3" name="Text Box 21">
              <a:extLst>
                <a:ext uri="{FF2B5EF4-FFF2-40B4-BE49-F238E27FC236}">
                  <a16:creationId xmlns:a16="http://schemas.microsoft.com/office/drawing/2014/main" id="{62D1798B-D7D3-4518-AB80-1FA9AD419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0" rIns="91319" bIns="45660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vi-VN" altLang="en-US" sz="4794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14" name="WordArt 20">
              <a:extLst>
                <a:ext uri="{FF2B5EF4-FFF2-40B4-BE49-F238E27FC236}">
                  <a16:creationId xmlns:a16="http://schemas.microsoft.com/office/drawing/2014/main" id="{FB4F6C92-A9B9-4160-BCB6-3B217544E10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896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4115" name="Text Box 19">
              <a:extLst>
                <a:ext uri="{FF2B5EF4-FFF2-40B4-BE49-F238E27FC236}">
                  <a16:creationId xmlns:a16="http://schemas.microsoft.com/office/drawing/2014/main" id="{1FEEA362-8E5B-44F1-BD75-43DFD9A61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0" rIns="91319" bIns="45660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vi-VN" altLang="en-US" sz="4794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02" name="WordArt 16">
            <a:extLst>
              <a:ext uri="{FF2B5EF4-FFF2-40B4-BE49-F238E27FC236}">
                <a16:creationId xmlns:a16="http://schemas.microsoft.com/office/drawing/2014/main" id="{215677B0-AFF0-45ED-81C7-14B5F51AB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28106" y="156555"/>
            <a:ext cx="5308211" cy="6920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5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VIÊN.</a:t>
            </a:r>
            <a:endParaRPr lang="en-US" sz="3595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3" descr="WhitecornerFlower">
            <a:extLst>
              <a:ext uri="{FF2B5EF4-FFF2-40B4-BE49-F238E27FC236}">
                <a16:creationId xmlns:a16="http://schemas.microsoft.com/office/drawing/2014/main" id="{AC48A11D-47DE-4AD7-9B12-9CC115C09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92" y="4855939"/>
            <a:ext cx="1875235" cy="19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 descr="WhitecornerFlower">
            <a:extLst>
              <a:ext uri="{FF2B5EF4-FFF2-40B4-BE49-F238E27FC236}">
                <a16:creationId xmlns:a16="http://schemas.microsoft.com/office/drawing/2014/main" id="{1C84D068-F4F7-4476-8A66-27FDBA3F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00" y="4713245"/>
            <a:ext cx="1912098" cy="20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>
            <a:extLst>
              <a:ext uri="{FF2B5EF4-FFF2-40B4-BE49-F238E27FC236}">
                <a16:creationId xmlns:a16="http://schemas.microsoft.com/office/drawing/2014/main" id="{E3D7ED3B-9CB2-47C4-952E-E466AC1F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92" y="4348"/>
            <a:ext cx="726549" cy="24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>
            <a:extLst>
              <a:ext uri="{FF2B5EF4-FFF2-40B4-BE49-F238E27FC236}">
                <a16:creationId xmlns:a16="http://schemas.microsoft.com/office/drawing/2014/main" id="{D28F15D1-7AFB-4510-8D07-CBE5AA03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141" y="4348"/>
            <a:ext cx="969129" cy="24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21963" y="5103674"/>
            <a:ext cx="791553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các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vật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dễ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(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xăng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thùng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sơn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)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gần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bếp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lửa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4167" t="56889" r="28055" b="11556"/>
          <a:stretch/>
        </p:blipFill>
        <p:spPr>
          <a:xfrm>
            <a:off x="3117773" y="1429492"/>
            <a:ext cx="6995712" cy="39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00037" y="-92770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440" y="0"/>
            <a:ext cx="837560" cy="114941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276066"/>
              </p:ext>
            </p:extLst>
          </p:nvPr>
        </p:nvGraphicFramePr>
        <p:xfrm>
          <a:off x="52861" y="76927"/>
          <a:ext cx="10183228" cy="67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4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40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04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2.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3.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4.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rơm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rạ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83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NHỮNG NGUYÊN NHÂN KHÁC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37451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0364" y="4791076"/>
            <a:ext cx="2143125" cy="2143125"/>
          </a:xfrm>
        </p:spPr>
      </p:pic>
      <p:sp>
        <p:nvSpPr>
          <p:cNvPr id="4" name="Rectangle 3"/>
          <p:cNvSpPr/>
          <p:nvPr/>
        </p:nvSpPr>
        <p:spPr>
          <a:xfrm>
            <a:off x="1676400" y="304801"/>
            <a:ext cx="8686800" cy="53091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1" name="Line 13"/>
          <p:cNvSpPr>
            <a:spLocks noChangeShapeType="1"/>
          </p:cNvSpPr>
          <p:nvPr/>
        </p:nvSpPr>
        <p:spPr bwMode="auto">
          <a:xfrm>
            <a:off x="8598235" y="4285898"/>
            <a:ext cx="355265" cy="5528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1957389"/>
            <a:ext cx="31559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 Box 6"/>
          <p:cNvSpPr txBox="1">
            <a:spLocks noChangeArrowheads="1"/>
          </p:cNvSpPr>
          <p:nvPr/>
        </p:nvSpPr>
        <p:spPr bwMode="auto">
          <a:xfrm>
            <a:off x="1693863" y="892176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3" descr="C:\Users\TOMIT VIET NAM\Desktop\image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53" y="4624846"/>
            <a:ext cx="2169792" cy="19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C:\Users\TOMIT VIET NAM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3" y="2027238"/>
            <a:ext cx="1960560" cy="22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2" descr="Các tính năng đặc biệt của bếp g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66" y="4744625"/>
            <a:ext cx="3425573" cy="18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2336007" y="1488753"/>
            <a:ext cx="533400" cy="18352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019800" y="4148138"/>
            <a:ext cx="152400" cy="11764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flipH="1">
            <a:off x="3288491" y="3399747"/>
            <a:ext cx="1212127" cy="233599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180751" y="3640164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817938" y="2758512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7415916" y="1106057"/>
            <a:ext cx="2364637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Line 46"/>
          <p:cNvSpPr>
            <a:spLocks noChangeShapeType="1"/>
          </p:cNvSpPr>
          <p:nvPr/>
        </p:nvSpPr>
        <p:spPr bwMode="auto">
          <a:xfrm>
            <a:off x="8458201" y="1690831"/>
            <a:ext cx="272591" cy="79967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616826" y="3634119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914" y="1102272"/>
            <a:ext cx="3651905" cy="24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15" y="3615664"/>
            <a:ext cx="270976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3048000" y="4303652"/>
            <a:ext cx="457200" cy="1587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10358" y="0"/>
            <a:ext cx="11866880" cy="6847462"/>
          </a:xfrm>
          <a:prstGeom prst="rect">
            <a:avLst/>
          </a:prstGeom>
          <a:noFill/>
          <a:ln w="254000" cmpd="thickThin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9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24584" grpId="0" animBg="1"/>
      <p:bldP spid="34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305" t="30889" r="27778" b="22223"/>
          <a:stretch/>
        </p:blipFill>
        <p:spPr>
          <a:xfrm>
            <a:off x="19050" y="-18256"/>
            <a:ext cx="12192000" cy="6876256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252029" y="1356350"/>
            <a:ext cx="9220200" cy="24391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7173" y="2314337"/>
            <a:ext cx="8109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5120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NHỮNG THIỆT HẠI  DO CHÁY GÂY RA  </a:t>
            </a:r>
          </a:p>
        </p:txBody>
      </p:sp>
    </p:spTree>
    <p:extLst>
      <p:ext uri="{BB962C8B-B14F-4D97-AF65-F5344CB8AC3E}">
        <p14:creationId xmlns:p14="http://schemas.microsoft.com/office/powerpoint/2010/main" val="38332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584" t="22889" r="21389" b="36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278" t="44666" r="24445" b="18223"/>
          <a:stretch/>
        </p:blipFill>
        <p:spPr>
          <a:xfrm>
            <a:off x="1800224" y="675542"/>
            <a:ext cx="9182101" cy="4400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38149" y="5281281"/>
            <a:ext cx="11906250" cy="94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tòa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dập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lửa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mắc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kẹt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32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255577" y="300620"/>
            <a:ext cx="11794002" cy="6547757"/>
            <a:chOff x="0" y="0"/>
            <a:chExt cx="9144000" cy="5092030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912652" y="1054100"/>
            <a:ext cx="4203608" cy="7481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39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39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9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9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9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9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9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9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40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40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40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40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0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0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0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0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1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1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1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1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1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1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1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2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2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2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3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3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3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3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3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3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3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3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3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4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4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4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44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44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44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44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44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44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45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45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5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5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5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5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5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6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6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6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6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6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6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6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6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6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7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7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7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7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7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7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7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8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8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8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8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8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8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9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9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9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9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9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9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9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9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9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9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50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50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50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50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50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50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50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50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50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50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51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51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51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1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51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51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51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51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51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51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52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52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52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52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52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52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52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2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2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3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3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3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3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3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3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3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3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3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4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4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4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4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4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4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4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4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4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4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5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5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5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5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5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5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5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5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6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6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6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6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6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6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6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7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7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Rectangle 3"/>
          <p:cNvSpPr/>
          <p:nvPr/>
        </p:nvSpPr>
        <p:spPr>
          <a:xfrm>
            <a:off x="3912652" y="2527796"/>
            <a:ext cx="7556916" cy="1311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thiệt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hại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xảy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hoạn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06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0" y="1916421"/>
            <a:ext cx="3210554" cy="43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</p:childTnLst>
        </p:cTn>
      </p:par>
    </p:tnLst>
    <p:bldLst>
      <p:bldP spid="11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00037" y="-92770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0" y="55269"/>
            <a:ext cx="837560" cy="1149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7645" y="629977"/>
            <a:ext cx="10298718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37645" y="2479316"/>
            <a:ext cx="8998444" cy="4144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2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CÁCH ỨNG XỬ KHI CÓ ĐÁM CHÁY</a:t>
            </a:r>
          </a:p>
        </p:txBody>
      </p:sp>
    </p:spTree>
    <p:extLst>
      <p:ext uri="{BB962C8B-B14F-4D97-AF65-F5344CB8AC3E}">
        <p14:creationId xmlns:p14="http://schemas.microsoft.com/office/powerpoint/2010/main" val="8208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5" y="-192961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41" y="2286377"/>
            <a:ext cx="1216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Phòng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tránh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hỏa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hoạn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khi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 ở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nhà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851021" y="1480325"/>
            <a:ext cx="51983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204777" y="310243"/>
            <a:ext cx="11794002" cy="6547757"/>
            <a:chOff x="0" y="0"/>
            <a:chExt cx="9144000" cy="5092030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982489" y="790181"/>
            <a:ext cx="4203608" cy="4562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39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39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9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9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9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9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9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9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40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40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40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40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0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0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0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0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1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1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1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1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1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1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1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2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2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2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3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3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3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3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3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3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3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3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3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4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4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4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44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44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44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44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44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44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45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45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5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5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5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5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5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6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6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6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6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6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6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6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6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6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7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7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7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7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7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7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7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8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8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8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8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8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8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9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9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9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9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9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9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9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9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9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9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50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50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50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50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50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50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50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50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50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50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51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51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51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1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51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51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51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51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51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51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52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52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52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52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52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52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52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2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2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3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3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3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3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3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3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3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3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3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4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4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4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4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4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4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4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4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4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4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5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5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5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5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5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5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5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5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6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6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6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6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6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6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6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7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7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5633" y="1388590"/>
            <a:ext cx="8119833" cy="1435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6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6" y="3060769"/>
            <a:ext cx="2391250" cy="2539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695" t="17556" r="16250" b="34667"/>
          <a:stretch/>
        </p:blipFill>
        <p:spPr>
          <a:xfrm>
            <a:off x="3275633" y="3060768"/>
            <a:ext cx="8078167" cy="34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</p:childTnLst>
        </p:cTn>
      </p:par>
    </p:tnLst>
    <p:bldLst>
      <p:bldP spid="11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5057" y="5229706"/>
            <a:ext cx="1073243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HS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bò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thang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endParaRPr lang="en-US" sz="28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695" t="17556" r="49792" b="58875"/>
          <a:stretch/>
        </p:blipFill>
        <p:spPr>
          <a:xfrm>
            <a:off x="1990517" y="642371"/>
            <a:ext cx="8421511" cy="430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18" y="2524326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6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924" y="4779892"/>
            <a:ext cx="107296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Chị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bế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sàn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251" t="18017" r="16236" b="58414"/>
          <a:stretch/>
        </p:blipFill>
        <p:spPr>
          <a:xfrm>
            <a:off x="2201334" y="715962"/>
            <a:ext cx="7789334" cy="3765728"/>
          </a:xfrm>
          <a:prstGeom prst="rect">
            <a:avLst/>
          </a:prstGeom>
        </p:spPr>
      </p:pic>
      <p:pic>
        <p:nvPicPr>
          <p:cNvPr id="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68" y="2253393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3183" y="4819649"/>
            <a:ext cx="102571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Chung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cư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594" t="41305" r="49997" b="35126"/>
          <a:stretch/>
        </p:blipFill>
        <p:spPr>
          <a:xfrm>
            <a:off x="1590261" y="575734"/>
            <a:ext cx="9024730" cy="4243916"/>
          </a:xfrm>
          <a:prstGeom prst="rect">
            <a:avLst/>
          </a:prstGeom>
        </p:spPr>
      </p:pic>
      <p:pic>
        <p:nvPicPr>
          <p:cNvPr id="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078" y="2676524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3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0646" y="5574750"/>
            <a:ext cx="13872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HÃ¬nh máº·t cÆ°á»i - Tá»ng há»£p nhá»¯ng hÃ¬nh máº·t cÆ°á»i Äáº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679" y="336909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0687" t="41787" r="17159" b="36223"/>
          <a:stretch/>
        </p:blipFill>
        <p:spPr>
          <a:xfrm>
            <a:off x="1557866" y="451556"/>
            <a:ext cx="9595555" cy="4765385"/>
          </a:xfrm>
          <a:prstGeom prst="rect">
            <a:avLst/>
          </a:prstGeom>
        </p:spPr>
      </p:pic>
      <p:pic>
        <p:nvPicPr>
          <p:cNvPr id="7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057" y="3369090"/>
            <a:ext cx="2133600" cy="2559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5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0" y="1650106"/>
            <a:ext cx="8272979" cy="26352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9" y="3197330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48982" y="481060"/>
            <a:ext cx="1107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23732" y="1571149"/>
            <a:ext cx="1114329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6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86759" y="513611"/>
            <a:ext cx="6096000" cy="5947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Liên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2699" y="1178029"/>
            <a:ext cx="10047890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dập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tắt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4874" y="1787619"/>
            <a:ext cx="5575565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dập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cát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128" y="2428091"/>
            <a:ext cx="10121461" cy="53194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xử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9543" y="2957481"/>
            <a:ext cx="9543541" cy="1479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hiểm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an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thang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),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hô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hoán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0584" y="4589289"/>
            <a:ext cx="9995485" cy="100591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6559" y="5638004"/>
            <a:ext cx="9706525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114.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goi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: “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ơi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 con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ở……..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….”</a:t>
            </a:r>
            <a:endParaRPr lang="en-US" sz="2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67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10" grpId="0" animBg="1"/>
      <p:bldP spid="12" grpId="0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32013" y="3221348"/>
            <a:ext cx="47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hành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0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5987" y="1319063"/>
            <a:ext cx="10130946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73AB17-2B68-42EE-AAC7-6E27459F6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506229"/>
              </p:ext>
            </p:extLst>
          </p:nvPr>
        </p:nvGraphicFramePr>
        <p:xfrm>
          <a:off x="563285" y="2865722"/>
          <a:ext cx="11103781" cy="35181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16048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3623733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</a:tblGrid>
              <a:tr h="66769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784374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68869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68869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68869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881822" y="690527"/>
            <a:ext cx="4203608" cy="4562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9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2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3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4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5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6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7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8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29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0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1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2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3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4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5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6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7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8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39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0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1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3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4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5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6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7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8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9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0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1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2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3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4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5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6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7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8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59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0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1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2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3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4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5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6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7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8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69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0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1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2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3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4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5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6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7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8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9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0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1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2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3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4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5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6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7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8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89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0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1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2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3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4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5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6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7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8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99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0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1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2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3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4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5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6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7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0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1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2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3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4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5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6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7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8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9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0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1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2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3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4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5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6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7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8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9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0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1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2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3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4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5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6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7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8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9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0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1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2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3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4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5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6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7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8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49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0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1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2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3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4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5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6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7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8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59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0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1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2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3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4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5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6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7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8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9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0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1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2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3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4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5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6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7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4176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73AB17-2B68-42EE-AAC7-6E27459F6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822910"/>
              </p:ext>
            </p:extLst>
          </p:nvPr>
        </p:nvGraphicFramePr>
        <p:xfrm>
          <a:off x="1089379" y="1525556"/>
          <a:ext cx="10549272" cy="46497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0355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3014133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5254784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</a:tblGrid>
              <a:tr h="7775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9701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863909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9065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10861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Rò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rỉ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van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1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13" y="1213554"/>
            <a:ext cx="6848764" cy="4430891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198147" y="2037804"/>
            <a:ext cx="475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ĐỘNG</a:t>
            </a:r>
            <a:endParaRPr kumimoji="0" lang="zh-CN" altLang="en-US" sz="2000" b="1" i="0" u="none" strike="noStrike" kern="1200" cap="none" spc="300" normalizeH="0" baseline="0" noProof="0" dirty="0">
              <a:ln>
                <a:noFill/>
              </a:ln>
              <a:solidFill>
                <a:srgbClr val="FB4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0650" y="3034215"/>
            <a:ext cx="609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0591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305" t="30889" r="27778" b="22223"/>
          <a:stretch/>
        </p:blipFill>
        <p:spPr>
          <a:xfrm>
            <a:off x="0" y="-18256"/>
            <a:ext cx="12192000" cy="6876256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833869" y="27456"/>
            <a:ext cx="5022264" cy="163000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1056" y="527215"/>
            <a:ext cx="4467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CỨU HỎA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630496" y="1611750"/>
            <a:ext cx="8989764" cy="38238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23180" y="2299287"/>
            <a:ext cx="2190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5902" y="2837494"/>
            <a:ext cx="4981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hô: Có cháy! Có cháy!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15522" y="2801854"/>
            <a:ext cx="38940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hô: Cháy ở đâu?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2835" y="3764845"/>
            <a:ext cx="5797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hô: Cháy ở khu vực nhà bếp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27988" y="4214081"/>
            <a:ext cx="3409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nêu cách xử lí</a:t>
            </a:r>
          </a:p>
        </p:txBody>
      </p:sp>
    </p:spTree>
    <p:extLst>
      <p:ext uri="{BB962C8B-B14F-4D97-AF65-F5344CB8AC3E}">
        <p14:creationId xmlns:p14="http://schemas.microsoft.com/office/powerpoint/2010/main" val="42900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00844321"/>
              </p:ext>
            </p:extLst>
          </p:nvPr>
        </p:nvGraphicFramePr>
        <p:xfrm>
          <a:off x="2514599" y="457200"/>
          <a:ext cx="8424333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67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4" t="22889" r="21389" b="36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b="506"/>
          <a:stretch/>
        </p:blipFill>
        <p:spPr>
          <a:xfrm>
            <a:off x="558799" y="541868"/>
            <a:ext cx="11345334" cy="5723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711200" y="2817733"/>
            <a:ext cx="27686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632200" y="2817732"/>
            <a:ext cx="22987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413499" y="3008430"/>
            <a:ext cx="2391833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326033" y="2985560"/>
            <a:ext cx="2290234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862013" y="5689126"/>
            <a:ext cx="21463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656012" y="5670484"/>
            <a:ext cx="21463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637071" y="5689125"/>
            <a:ext cx="2168261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9059333" y="5687417"/>
            <a:ext cx="2556934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1 4"/>
          <p:cNvSpPr/>
          <p:nvPr/>
        </p:nvSpPr>
        <p:spPr bwMode="auto">
          <a:xfrm>
            <a:off x="5221817" y="-158275"/>
            <a:ext cx="2584450" cy="2593181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114</a:t>
            </a:r>
          </a:p>
        </p:txBody>
      </p:sp>
    </p:spTree>
    <p:extLst>
      <p:ext uri="{BB962C8B-B14F-4D97-AF65-F5344CB8AC3E}">
        <p14:creationId xmlns:p14="http://schemas.microsoft.com/office/powerpoint/2010/main" val="38133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NGUY CƠ (NGUYÊN NHÂN)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28747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924" y="-2699207"/>
            <a:ext cx="7636475" cy="1288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77" y="4275587"/>
            <a:ext cx="2471872" cy="328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529" t="36092" r="20189" b="33713"/>
          <a:stretch/>
        </p:blipFill>
        <p:spPr>
          <a:xfrm>
            <a:off x="2597246" y="2705281"/>
            <a:ext cx="7582487" cy="39600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438313" y="928180"/>
            <a:ext cx="10035827" cy="688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344421" y="1703161"/>
            <a:ext cx="10452300" cy="157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806" t="39111" r="45000" b="39333"/>
          <a:stretch/>
        </p:blipFill>
        <p:spPr>
          <a:xfrm>
            <a:off x="457200" y="912812"/>
            <a:ext cx="6781800" cy="5678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48550" y="2055813"/>
            <a:ext cx="432435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).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bén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228850" y="1124804"/>
            <a:ext cx="4676775" cy="1904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05624" y="820004"/>
            <a:ext cx="1724025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Rơm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rạ</a:t>
            </a:r>
            <a:endParaRPr kumimoji="0" lang="en-US" sz="28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8111" t="39183" r="3695" b="39261"/>
          <a:stretch/>
        </p:blipFill>
        <p:spPr>
          <a:xfrm>
            <a:off x="2586242" y="1361075"/>
            <a:ext cx="7439106" cy="4261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33828" y="5441922"/>
            <a:ext cx="749903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Ổ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913" t="59800" r="44893" b="19446"/>
          <a:stretch/>
        </p:blipFill>
        <p:spPr>
          <a:xfrm>
            <a:off x="457200" y="1123950"/>
            <a:ext cx="6819900" cy="533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77100" y="2055813"/>
            <a:ext cx="44577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   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sử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dụng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sạc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85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21963" y="5103674"/>
            <a:ext cx="791553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các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vật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dễ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(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xăng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thùng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sơn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)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gần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bếp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lửa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4167" t="56889" r="28055" b="11556"/>
          <a:stretch/>
        </p:blipFill>
        <p:spPr>
          <a:xfrm>
            <a:off x="3117773" y="1429492"/>
            <a:ext cx="6995712" cy="39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88566"/>
            <a:ext cx="12192000" cy="1569380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455881"/>
            <a:ext cx="4988319" cy="4326073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115485" y="3240147"/>
            <a:ext cx="475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1" i="0" u="none" strike="noStrike" cap="none" spc="300" normalizeH="0" baseline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KHÁM PHÁ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5187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NGUY CƠ (NGUYÊN NHÂN)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32987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924" y="-2699207"/>
            <a:ext cx="7636475" cy="1288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77" y="4275587"/>
            <a:ext cx="2471872" cy="328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529" t="36092" r="20189" b="33713"/>
          <a:stretch/>
        </p:blipFill>
        <p:spPr>
          <a:xfrm>
            <a:off x="2597246" y="2705281"/>
            <a:ext cx="7582487" cy="39600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438313" y="928180"/>
            <a:ext cx="10035827" cy="688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344421" y="1703161"/>
            <a:ext cx="10452300" cy="157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806" t="39111" r="45000" b="39333"/>
          <a:stretch/>
        </p:blipFill>
        <p:spPr>
          <a:xfrm>
            <a:off x="457200" y="912812"/>
            <a:ext cx="6781800" cy="5678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48550" y="2055813"/>
            <a:ext cx="432435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).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bén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228850" y="1124804"/>
            <a:ext cx="4676775" cy="1904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05624" y="820004"/>
            <a:ext cx="1724025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Rơm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rạ</a:t>
            </a:r>
            <a:endParaRPr kumimoji="0" lang="en-US" sz="28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8111" t="39183" r="3695" b="39261"/>
          <a:stretch/>
        </p:blipFill>
        <p:spPr>
          <a:xfrm>
            <a:off x="2586242" y="1361075"/>
            <a:ext cx="7439106" cy="4261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33828" y="5441922"/>
            <a:ext cx="749903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Ổ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8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913" t="59800" r="44893" b="19446"/>
          <a:stretch/>
        </p:blipFill>
        <p:spPr>
          <a:xfrm>
            <a:off x="457200" y="1123950"/>
            <a:ext cx="6819900" cy="533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77100" y="2055813"/>
            <a:ext cx="44577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   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sử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dụng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sạc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23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2790</Words>
  <Application>Microsoft Office PowerPoint</Application>
  <PresentationFormat>Widescreen</PresentationFormat>
  <Paragraphs>685</Paragraphs>
  <Slides>38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Microsoft YaHei</vt:lpstr>
      <vt:lpstr>SimSun</vt:lpstr>
      <vt:lpstr>SimSun</vt:lpstr>
      <vt:lpstr>Arial</vt:lpstr>
      <vt:lpstr>Calibri</vt:lpstr>
      <vt:lpstr>Calibri Light</vt:lpstr>
      <vt:lpstr>Courier New</vt:lpstr>
      <vt:lpstr>等线</vt:lpstr>
      <vt:lpstr>等线 Light</vt:lpstr>
      <vt:lpstr>HP001 4 hang 1 ô ly</vt:lpstr>
      <vt:lpstr>黑体</vt:lpstr>
      <vt:lpstr>Times New Roman</vt:lpstr>
      <vt:lpstr>VNI-Times</vt:lpstr>
      <vt:lpstr>4_Office Theme</vt:lpstr>
      <vt:lpstr>1_Office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NHATMINH</cp:lastModifiedBy>
  <cp:revision>137</cp:revision>
  <dcterms:created xsi:type="dcterms:W3CDTF">2021-06-08T02:35:46Z</dcterms:created>
  <dcterms:modified xsi:type="dcterms:W3CDTF">2024-10-03T12:35:04Z</dcterms:modified>
</cp:coreProperties>
</file>