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0"/>
  </p:notesMasterIdLst>
  <p:sldIdLst>
    <p:sldId id="337" r:id="rId3"/>
    <p:sldId id="336" r:id="rId4"/>
    <p:sldId id="320" r:id="rId5"/>
    <p:sldId id="321" r:id="rId6"/>
    <p:sldId id="331" r:id="rId7"/>
    <p:sldId id="332" r:id="rId8"/>
    <p:sldId id="259" r:id="rId9"/>
    <p:sldId id="284" r:id="rId10"/>
    <p:sldId id="286" r:id="rId11"/>
    <p:sldId id="264" r:id="rId12"/>
    <p:sldId id="333" r:id="rId13"/>
    <p:sldId id="292" r:id="rId14"/>
    <p:sldId id="288" r:id="rId15"/>
    <p:sldId id="280" r:id="rId16"/>
    <p:sldId id="300" r:id="rId17"/>
    <p:sldId id="334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31" y="1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89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jpg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D20530_">
            <a:extLst>
              <a:ext uri="{FF2B5EF4-FFF2-40B4-BE49-F238E27FC236}">
                <a16:creationId xmlns:a16="http://schemas.microsoft.com/office/drawing/2014/main" id="{3C3C6E1D-5019-4056-A38A-892368E2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92" y="32237"/>
            <a:ext cx="3623215" cy="192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BD20530_">
            <a:extLst>
              <a:ext uri="{FF2B5EF4-FFF2-40B4-BE49-F238E27FC236}">
                <a16:creationId xmlns:a16="http://schemas.microsoft.com/office/drawing/2014/main" id="{3B44D6B8-B24A-4181-A90A-FE145DEC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393" y="8484"/>
            <a:ext cx="1968381" cy="32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BD20530_">
            <a:extLst>
              <a:ext uri="{FF2B5EF4-FFF2-40B4-BE49-F238E27FC236}">
                <a16:creationId xmlns:a16="http://schemas.microsoft.com/office/drawing/2014/main" id="{6C661E0E-C450-4468-BC14-C28FC074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14" y="3429001"/>
            <a:ext cx="1968381" cy="34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BD20530_">
            <a:extLst>
              <a:ext uri="{FF2B5EF4-FFF2-40B4-BE49-F238E27FC236}">
                <a16:creationId xmlns:a16="http://schemas.microsoft.com/office/drawing/2014/main" id="{76EE618C-3AB0-46B5-BE7E-D1A95048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0" y="5101254"/>
            <a:ext cx="3876586" cy="177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Picture1">
            <a:extLst>
              <a:ext uri="{FF2B5EF4-FFF2-40B4-BE49-F238E27FC236}">
                <a16:creationId xmlns:a16="http://schemas.microsoft.com/office/drawing/2014/main" id="{E0EE1687-D603-44C7-AE76-384B521AC3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92587"/>
            <a:ext cx="4759142" cy="205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8" name="Text Box 12">
            <a:extLst>
              <a:ext uri="{FF2B5EF4-FFF2-40B4-BE49-F238E27FC236}">
                <a16:creationId xmlns:a16="http://schemas.microsoft.com/office/drawing/2014/main" id="{922E70D5-79AA-485A-8150-BCCDBE97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659" y="4225781"/>
            <a:ext cx="5320804" cy="85964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114">
              <a:spcBef>
                <a:spcPct val="50000"/>
              </a:spcBef>
              <a:buClrTx/>
              <a:buNone/>
            </a:pP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99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PHẠM THỊ HƯƠNG</a:t>
            </a:r>
            <a:endParaRPr lang="en-US" altLang="en-US" sz="199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912114">
              <a:spcBef>
                <a:spcPct val="50000"/>
              </a:spcBef>
              <a:buClrTx/>
              <a:buNone/>
            </a:pP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en-US" sz="199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199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– 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An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HP</a:t>
            </a:r>
          </a:p>
        </p:txBody>
      </p:sp>
      <p:sp>
        <p:nvSpPr>
          <p:cNvPr id="126989" name="WordArt 13">
            <a:extLst>
              <a:ext uri="{FF2B5EF4-FFF2-40B4-BE49-F238E27FC236}">
                <a16:creationId xmlns:a16="http://schemas.microsoft.com/office/drawing/2014/main" id="{2123C292-457D-43D4-9A66-E4E72D8AD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405" y="3885071"/>
            <a:ext cx="7914407" cy="9596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/>
            <a:endParaRPr lang="en-US" sz="3591" kern="10" dirty="0">
              <a:ln w="19050">
                <a:solidFill>
                  <a:srgbClr val="0000CC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Hộp Văn bản 1">
            <a:extLst>
              <a:ext uri="{FF2B5EF4-FFF2-40B4-BE49-F238E27FC236}">
                <a16:creationId xmlns:a16="http://schemas.microsoft.com/office/drawing/2014/main" id="{A7731016-492E-4CC0-9F5B-3CED72591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674" y="3517895"/>
            <a:ext cx="54046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2114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9586600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47427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163380" y="2676791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163380" y="3415010"/>
            <a:ext cx="551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142450" y="417661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cm</a:t>
            </a: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5913886" y="2363993"/>
            <a:ext cx="66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69597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7045196" y="391500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60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1057" y="117003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>
                <a:solidFill>
                  <a:srgbClr val="0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3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10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2024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2434" y="2189542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2985242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415</Words>
  <Application>Microsoft Office PowerPoint</Application>
  <PresentationFormat>Widescreen</PresentationFormat>
  <Paragraphs>167</Paragraphs>
  <Slides>17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等线</vt:lpstr>
      <vt:lpstr>等线 Light</vt:lpstr>
      <vt:lpstr>Roboto</vt:lpstr>
      <vt:lpstr>Times New Roman</vt:lpstr>
      <vt:lpstr>Wingdings</vt:lpstr>
      <vt:lpstr>字魂107号-萌趣欢乐体</vt:lpstr>
      <vt:lpstr>字魂27号-布丁体</vt:lpstr>
      <vt:lpstr>杨任东竹石体-Semibold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NHATMINH</cp:lastModifiedBy>
  <cp:revision>16</cp:revision>
  <dcterms:created xsi:type="dcterms:W3CDTF">2022-06-22T10:46:23Z</dcterms:created>
  <dcterms:modified xsi:type="dcterms:W3CDTF">2024-10-03T13:29:21Z</dcterms:modified>
</cp:coreProperties>
</file>