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77" r:id="rId3"/>
    <p:sldId id="376" r:id="rId4"/>
    <p:sldId id="287" r:id="rId5"/>
    <p:sldId id="288" r:id="rId6"/>
    <p:sldId id="289" r:id="rId7"/>
    <p:sldId id="290" r:id="rId8"/>
    <p:sldId id="259" r:id="rId9"/>
    <p:sldId id="291" r:id="rId10"/>
    <p:sldId id="302" r:id="rId11"/>
    <p:sldId id="303" r:id="rId12"/>
    <p:sldId id="305" r:id="rId13"/>
    <p:sldId id="292" r:id="rId14"/>
    <p:sldId id="306" r:id="rId15"/>
    <p:sldId id="307" r:id="rId16"/>
    <p:sldId id="373" r:id="rId17"/>
    <p:sldId id="296" r:id="rId18"/>
    <p:sldId id="374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2024/10/3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30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0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openxmlformats.org/officeDocument/2006/relationships/slide" Target="slide6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19" Type="http://schemas.microsoft.com/office/2007/relationships/hdphoto" Target="../media/hdphoto5.wdp"/><Relationship Id="rId4" Type="http://schemas.microsoft.com/office/2007/relationships/media" Target="../media/media2.mp3"/><Relationship Id="rId9" Type="http://schemas.openxmlformats.org/officeDocument/2006/relationships/slide" Target="slide3.xml"/><Relationship Id="rId14" Type="http://schemas.openxmlformats.org/officeDocument/2006/relationships/slide" Target="slide4.xml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D20530_">
            <a:extLst>
              <a:ext uri="{FF2B5EF4-FFF2-40B4-BE49-F238E27FC236}">
                <a16:creationId xmlns:a16="http://schemas.microsoft.com/office/drawing/2014/main" id="{3C3C6E1D-5019-4056-A38A-892368E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92" y="32237"/>
            <a:ext cx="3623215" cy="19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BD20530_">
            <a:extLst>
              <a:ext uri="{FF2B5EF4-FFF2-40B4-BE49-F238E27FC236}">
                <a16:creationId xmlns:a16="http://schemas.microsoft.com/office/drawing/2014/main" id="{3B44D6B8-B24A-4181-A90A-FE145DEC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93" y="8484"/>
            <a:ext cx="1968381" cy="32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D20530_">
            <a:extLst>
              <a:ext uri="{FF2B5EF4-FFF2-40B4-BE49-F238E27FC236}">
                <a16:creationId xmlns:a16="http://schemas.microsoft.com/office/drawing/2014/main" id="{6C661E0E-C450-4468-BC14-C28FC074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4" y="3429001"/>
            <a:ext cx="1968381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D20530_">
            <a:extLst>
              <a:ext uri="{FF2B5EF4-FFF2-40B4-BE49-F238E27FC236}">
                <a16:creationId xmlns:a16="http://schemas.microsoft.com/office/drawing/2014/main" id="{76EE618C-3AB0-46B5-BE7E-D1A95048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0" y="5101254"/>
            <a:ext cx="3876586" cy="17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Picture1">
            <a:extLst>
              <a:ext uri="{FF2B5EF4-FFF2-40B4-BE49-F238E27FC236}">
                <a16:creationId xmlns:a16="http://schemas.microsoft.com/office/drawing/2014/main" id="{E0EE1687-D603-44C7-AE76-384B521AC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82" y="692587"/>
            <a:ext cx="3192482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WordArt 9">
            <a:extLst>
              <a:ext uri="{FF2B5EF4-FFF2-40B4-BE49-F238E27FC236}">
                <a16:creationId xmlns:a16="http://schemas.microsoft.com/office/drawing/2014/main" id="{77B38C50-90EB-43A0-BF07-5ABB9CDC8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7393" y="616575"/>
            <a:ext cx="8057217" cy="58528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4932"/>
              </a:avLst>
            </a:prstTxWarp>
          </a:bodyPr>
          <a:lstStyle/>
          <a:p>
            <a:pPr algn="ctr" defTabSz="912114"/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BodoniH" panose="020B7200000000000000" pitchFamily="34" charset="0"/>
              </a:rPr>
              <a:t>  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NhiÖt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liÖt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chµo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mõng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c¸c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thÇy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c«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gi¸o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 </a:t>
            </a: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922E70D5-79AA-485A-8150-BCCDBE97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674" y="5584242"/>
            <a:ext cx="5320804" cy="85964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PHẠM THỊ HƯƠNG</a:t>
            </a:r>
            <a:endParaRPr lang="en-US" altLang="en-US" sz="199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An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HP</a:t>
            </a:r>
          </a:p>
        </p:txBody>
      </p:sp>
      <p:sp>
        <p:nvSpPr>
          <p:cNvPr id="126989" name="WordArt 13">
            <a:extLst>
              <a:ext uri="{FF2B5EF4-FFF2-40B4-BE49-F238E27FC236}">
                <a16:creationId xmlns:a16="http://schemas.microsoft.com/office/drawing/2014/main" id="{2123C292-457D-43D4-9A66-E4E72D8AD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405" y="3885071"/>
            <a:ext cx="7914407" cy="9596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3D</a:t>
            </a:r>
            <a:endParaRPr lang="en-US" sz="3591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Hộp Văn bản 1">
            <a:extLst>
              <a:ext uri="{FF2B5EF4-FFF2-40B4-BE49-F238E27FC236}">
                <a16:creationId xmlns:a16="http://schemas.microsoft.com/office/drawing/2014/main" id="{A7731016-492E-4CC0-9F5B-3CED7259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547" y="5043596"/>
            <a:ext cx="3496528" cy="39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>
              <a:spcBef>
                <a:spcPct val="0"/>
              </a:spcBef>
              <a:buClrTx/>
              <a:buNone/>
            </a:pPr>
            <a:r>
              <a:rPr lang="en-US" altLang="en-US" sz="199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995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1995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199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56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1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noProof="0" dirty="0" smtClean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507</Words>
  <Application>Microsoft Office PowerPoint</Application>
  <PresentationFormat>Widescreen</PresentationFormat>
  <Paragraphs>157</Paragraphs>
  <Slides>18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#9Slide02 Noi dung dai</vt:lpstr>
      <vt:lpstr>.VnAvant</vt:lpstr>
      <vt:lpstr>.VnBodoniH</vt:lpstr>
      <vt:lpstr>Arial</vt:lpstr>
      <vt:lpstr>Calibri</vt:lpstr>
      <vt:lpstr>Calibri Light</vt:lpstr>
      <vt:lpstr>Cambria</vt:lpstr>
      <vt:lpstr>Coiny</vt:lpstr>
      <vt:lpstr>等线</vt:lpstr>
      <vt:lpstr>SVN-Cookies</vt:lpstr>
      <vt:lpstr>SVN-Fiolex Girls</vt:lpstr>
      <vt:lpstr>Times New Roman</vt:lpstr>
      <vt:lpstr>Wingdings</vt:lpstr>
      <vt:lpstr>字魂59号-创粗黑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NHATMINH</cp:lastModifiedBy>
  <cp:revision>15</cp:revision>
  <dcterms:created xsi:type="dcterms:W3CDTF">2022-06-22T08:31:33Z</dcterms:created>
  <dcterms:modified xsi:type="dcterms:W3CDTF">2024-10-03T13:17:33Z</dcterms:modified>
</cp:coreProperties>
</file>