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2" r:id="rId2"/>
    <p:sldId id="298" r:id="rId3"/>
    <p:sldId id="296" r:id="rId4"/>
    <p:sldId id="297" r:id="rId5"/>
    <p:sldId id="301" r:id="rId6"/>
    <p:sldId id="302" r:id="rId7"/>
    <p:sldId id="290" r:id="rId8"/>
    <p:sldId id="304" r:id="rId9"/>
    <p:sldId id="317" r:id="rId10"/>
    <p:sldId id="307" r:id="rId11"/>
    <p:sldId id="308" r:id="rId12"/>
    <p:sldId id="269" r:id="rId13"/>
  </p:sldIdLst>
  <p:sldSz cx="12192000" cy="6858000"/>
  <p:notesSz cx="6858000" cy="9144000"/>
  <p:embeddedFontLst>
    <p:embeddedFont>
      <p:font typeface="Gluten"/>
      <p:regular r:id="rId15"/>
      <p:bold r:id="rId16"/>
    </p:embeddedFont>
    <p:embeddedFont>
      <p:font typeface="Nunito Black" pitchFamily="2" charset="0"/>
      <p:bold r:id="rId17"/>
      <p:boldItalic r:id="rId18"/>
    </p:embeddedFont>
    <p:embeddedFont>
      <p:font typeface="Sigmar One" panose="020B0604020202020204" charset="0"/>
      <p:regular r:id="rId19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BE967"/>
    <a:srgbClr val="FEB8E0"/>
    <a:srgbClr val="2AF6DE"/>
    <a:srgbClr val="29F78B"/>
    <a:srgbClr val="FEF2E4"/>
    <a:srgbClr val="ADBACA"/>
    <a:srgbClr val="FF66CC"/>
    <a:srgbClr val="ED33DB"/>
    <a:srgbClr val="648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120" y="54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CFBFA-259D-4E60-9974-D80EE2E396C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3C51-16A5-40BA-9C8C-A98AD6DC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6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83C51-16A5-40BA-9C8C-A98AD6DC1C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1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83C51-16A5-40BA-9C8C-A98AD6DC1C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83C51-16A5-40BA-9C8C-A98AD6DC1C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320143" y="542931"/>
            <a:ext cx="5638800" cy="42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8" tIns="45129" rIns="90258" bIns="451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22" y="4082654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087915" y="3257556"/>
            <a:ext cx="6139543" cy="166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8" tIns="45129" rIns="90258" bIns="451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133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fontAlgn="base" hangingPunct="1">
              <a:spcBef>
                <a:spcPts val="1133"/>
              </a:spcBef>
              <a:spcAft>
                <a:spcPct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Danh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917382" y="1543055"/>
            <a:ext cx="6444343" cy="184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8" tIns="45129" rIns="90258" bIns="451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960918" y="5400681"/>
            <a:ext cx="3356429" cy="46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8" tIns="45129" rIns="90258" bIns="451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hoài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Phương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05" y="4844126"/>
            <a:ext cx="3155043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953221" y="499819"/>
            <a:ext cx="1560910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99398" y="544910"/>
            <a:ext cx="15668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562022" y="1085850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5" y="3833921"/>
            <a:ext cx="2435202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3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228600" y="2286000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Cam kết và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hành động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3612" y="736600"/>
            <a:ext cx="5227189" cy="523934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0924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C79B42-BD24-FF30-36F2-21684A02A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76201"/>
            <a:ext cx="9906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3A68AB-C966-1B53-F78C-75B72F274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43" y="0"/>
            <a:ext cx="12191999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AEF833-07AB-4740-8D5B-78C0B82766B7}"/>
              </a:ext>
            </a:extLst>
          </p:cNvPr>
          <p:cNvSpPr txBox="1"/>
          <p:nvPr/>
        </p:nvSpPr>
        <p:spPr>
          <a:xfrm>
            <a:off x="3124200" y="122209"/>
            <a:ext cx="8779360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400"/>
              </a:spcAft>
            </a:pPr>
            <a:r>
              <a:rPr lang="en-US" sz="3000" b="1">
                <a:solidFill>
                  <a:schemeClr val="bg1"/>
                </a:solidFill>
                <a:latin typeface="Nunito Black" pitchFamily="2" charset="0"/>
              </a:rPr>
              <a:t>- Tìm đọc những cuốn sách trong danh mục đã              xây dựng hoặc đổi sách cho nhau</a:t>
            </a:r>
          </a:p>
          <a:p>
            <a:pPr marL="457200" indent="-457200" algn="ctr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3000" b="1">
                <a:solidFill>
                  <a:schemeClr val="bg1"/>
                </a:solidFill>
                <a:latin typeface="Nunito Black" pitchFamily="2" charset="0"/>
              </a:rPr>
              <a:t>Chuẩn bị tiết mục văn nghệ tham gia </a:t>
            </a:r>
          </a:p>
          <a:p>
            <a:pPr algn="ctr">
              <a:spcBef>
                <a:spcPct val="0"/>
              </a:spcBef>
              <a:spcAft>
                <a:spcPts val="400"/>
              </a:spcAft>
            </a:pPr>
            <a:r>
              <a:rPr lang="en-US" sz="3000" b="1">
                <a:solidFill>
                  <a:schemeClr val="bg1"/>
                </a:solidFill>
                <a:latin typeface="Nunito Black" pitchFamily="2" charset="0"/>
              </a:rPr>
              <a:t>“Đêm hội trăng rằm” của trường.</a:t>
            </a:r>
          </a:p>
        </p:txBody>
      </p:sp>
    </p:spTree>
    <p:extLst>
      <p:ext uri="{BB962C8B-B14F-4D97-AF65-F5344CB8AC3E}">
        <p14:creationId xmlns:p14="http://schemas.microsoft.com/office/powerpoint/2010/main" val="11383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0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D052E287-9FC7-6449-5E38-646E5080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0800" y="2057400"/>
            <a:ext cx="4222556" cy="46334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2298FD8-A958-DA8A-8B30-0E134102C9F2}"/>
              </a:ext>
            </a:extLst>
          </p:cNvPr>
          <p:cNvSpPr txBox="1"/>
          <p:nvPr/>
        </p:nvSpPr>
        <p:spPr>
          <a:xfrm>
            <a:off x="2910517" y="1205885"/>
            <a:ext cx="684452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4" b="1">
                <a:solidFill>
                  <a:srgbClr val="FFFF00"/>
                </a:solidFill>
                <a:latin typeface="Gluten" pitchFamily="2" charset="0"/>
              </a:rPr>
              <a:t>Hẹn gặp lại</a:t>
            </a:r>
          </a:p>
          <a:p>
            <a:pPr algn="ctr"/>
            <a:r>
              <a:rPr lang="en-US" sz="5334" b="1">
                <a:solidFill>
                  <a:srgbClr val="FFFF00"/>
                </a:solidFill>
                <a:latin typeface="Gluten" pitchFamily="2" charset="0"/>
              </a:rPr>
              <a:t> các em !</a:t>
            </a:r>
          </a:p>
        </p:txBody>
      </p:sp>
    </p:spTree>
    <p:extLst>
      <p:ext uri="{BB962C8B-B14F-4D97-AF65-F5344CB8AC3E}">
        <p14:creationId xmlns:p14="http://schemas.microsoft.com/office/powerpoint/2010/main" val="66450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B81ACB-02B3-3E09-6E7D-5D7905BA0E5F}"/>
              </a:ext>
            </a:extLst>
          </p:cNvPr>
          <p:cNvSpPr txBox="1"/>
          <p:nvPr/>
        </p:nvSpPr>
        <p:spPr>
          <a:xfrm>
            <a:off x="869722" y="914400"/>
            <a:ext cx="10757356" cy="155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800" b="1">
                <a:solidFill>
                  <a:srgbClr val="FF0000"/>
                </a:solidFill>
                <a:latin typeface="Sigmar One" panose="00000500000000000000" pitchFamily="2" charset="0"/>
              </a:rPr>
              <a:t>SINH HOẠT LỚP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B050"/>
                </a:solidFill>
                <a:latin typeface="Nunito Black" pitchFamily="2" charset="0"/>
              </a:rPr>
              <a:t>DANH MỤC SÁCH THEO SỞ THÍCH</a:t>
            </a:r>
            <a:endParaRPr lang="en-US" sz="3600" b="1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28F11CA-9C64-975B-BE8F-B53001578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41820"/>
            <a:ext cx="1295400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6BF41A-800B-F783-7C0A-C869FCCA6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8" y="774643"/>
            <a:ext cx="1347908" cy="1258047"/>
          </a:xfrm>
          <a:prstGeom prst="rect">
            <a:avLst/>
          </a:prstGeom>
        </p:spPr>
      </p:pic>
      <p:pic>
        <p:nvPicPr>
          <p:cNvPr id="10" name="Picture 4" descr="https://i.pinimg.com/564x/c0/96/65/c09665fec322ff5a5e48802c4a05c536.jpg">
            <a:extLst>
              <a:ext uri="{FF2B5EF4-FFF2-40B4-BE49-F238E27FC236}">
                <a16:creationId xmlns:a16="http://schemas.microsoft.com/office/drawing/2014/main" id="{7DBA7F6C-669D-2ED7-A898-634FE094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3149"/>
            <a:ext cx="108966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kids playing a game&#10;&#10;Description automatically generated with low confidence">
            <a:extLst>
              <a:ext uri="{FF2B5EF4-FFF2-40B4-BE49-F238E27FC236}">
                <a16:creationId xmlns:a16="http://schemas.microsoft.com/office/drawing/2014/main" id="{3D470617-140B-8434-6D21-0D1BCD2C1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50015"/>
          <a:stretch/>
        </p:blipFill>
        <p:spPr>
          <a:xfrm>
            <a:off x="3530983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A41D5-E6C3-40AB-DC1B-3AC21F563B82}"/>
              </a:ext>
            </a:extLst>
          </p:cNvPr>
          <p:cNvSpPr txBox="1"/>
          <p:nvPr/>
        </p:nvSpPr>
        <p:spPr>
          <a:xfrm>
            <a:off x="-685800" y="2286000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Hoạt động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tổng kết tuần</a:t>
            </a:r>
          </a:p>
        </p:txBody>
      </p:sp>
    </p:spTree>
    <p:extLst>
      <p:ext uri="{BB962C8B-B14F-4D97-AF65-F5344CB8AC3E}">
        <p14:creationId xmlns:p14="http://schemas.microsoft.com/office/powerpoint/2010/main" val="268150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3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27000" y="2286000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Chia sẻ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thu hoạch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sau trải nghiệm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8611" y="736600"/>
            <a:ext cx="5227189" cy="523934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291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32AE448C-5045-2FBF-CD8C-678C4D98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7848600" cy="41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6E3A875F-4303-B9B8-DC1D-9B67D867C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" y="41222"/>
            <a:ext cx="12574603" cy="3235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3FB6BD-B2E8-450F-D9FD-CAE0ED5B5A0D}"/>
              </a:ext>
            </a:extLst>
          </p:cNvPr>
          <p:cNvSpPr txBox="1"/>
          <p:nvPr/>
        </p:nvSpPr>
        <p:spPr>
          <a:xfrm>
            <a:off x="571417" y="1838980"/>
            <a:ext cx="11236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800" b="1">
                <a:solidFill>
                  <a:srgbClr val="00B050"/>
                </a:solidFill>
                <a:latin typeface="Nunito Black" pitchFamily="2" charset="0"/>
              </a:rPr>
              <a:t>Tên tác giả là ai?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435EF-878C-7E9A-DD30-EFC02676C01B}"/>
              </a:ext>
            </a:extLst>
          </p:cNvPr>
          <p:cNvSpPr txBox="1"/>
          <p:nvPr/>
        </p:nvSpPr>
        <p:spPr>
          <a:xfrm>
            <a:off x="571418" y="1229380"/>
            <a:ext cx="11045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800" b="1">
                <a:solidFill>
                  <a:srgbClr val="00B050"/>
                </a:solidFill>
                <a:latin typeface="Nunito Black" pitchFamily="2" charset="0"/>
              </a:rPr>
              <a:t>Tên cuốn sách là gì?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B74DC-F1DF-3AF3-99BE-98E936BB440B}"/>
              </a:ext>
            </a:extLst>
          </p:cNvPr>
          <p:cNvSpPr txBox="1"/>
          <p:nvPr/>
        </p:nvSpPr>
        <p:spPr>
          <a:xfrm>
            <a:off x="152400" y="68509"/>
            <a:ext cx="11236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Nunito Black" pitchFamily="2" charset="0"/>
              </a:rPr>
              <a:t>Chia sẻ về những cuốn sách mới mà mình đã đọc hoặc lên kế hoạch đọc trong tương lai.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A0A664-E66C-3B01-C967-A689B208B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7"/>
          <a:stretch/>
        </p:blipFill>
        <p:spPr bwMode="auto">
          <a:xfrm>
            <a:off x="152400" y="3416840"/>
            <a:ext cx="3124200" cy="33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3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721295" y="2562239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Hoạt động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>
                <a:solidFill>
                  <a:srgbClr val="00B050"/>
                </a:solidFill>
                <a:latin typeface="Nunito Black" pitchFamily="2" charset="0"/>
                <a:ea typeface="+mj-ea"/>
                <a:cs typeface="+mj-cs"/>
              </a:rPr>
              <a:t>nhóm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8611" y="736600"/>
            <a:ext cx="5227189" cy="523934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6301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27FA592-581A-3243-8C08-7D77E26A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45" y="304800"/>
            <a:ext cx="6180439" cy="35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C79B42-BD24-FF30-36F2-21684A02A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288" y="304800"/>
            <a:ext cx="1123627" cy="11236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2B1BA4E-D5B6-9717-66C5-AE51AF899ADD}"/>
              </a:ext>
            </a:extLst>
          </p:cNvPr>
          <p:cNvGrpSpPr/>
          <p:nvPr/>
        </p:nvGrpSpPr>
        <p:grpSpPr>
          <a:xfrm>
            <a:off x="-1219200" y="-419748"/>
            <a:ext cx="8610600" cy="4377011"/>
            <a:chOff x="-432031" y="1850831"/>
            <a:chExt cx="5835331" cy="3940369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7390EC6-A3AA-1F7B-4D2C-2DA52EAB8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2031" y="1850831"/>
              <a:ext cx="5835331" cy="39403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3D3CBA-56CA-68D8-E18E-65330E9CB95D}"/>
                </a:ext>
              </a:extLst>
            </p:cNvPr>
            <p:cNvSpPr txBox="1"/>
            <p:nvPr/>
          </p:nvSpPr>
          <p:spPr>
            <a:xfrm>
              <a:off x="496436" y="3709909"/>
              <a:ext cx="4027928" cy="157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4400" b="1" i="0">
                  <a:solidFill>
                    <a:srgbClr val="FF0000"/>
                  </a:solidFill>
                  <a:effectLst/>
                  <a:latin typeface="Nunito Black" pitchFamily="2" charset="0"/>
                </a:rPr>
                <a:t> </a:t>
              </a:r>
              <a:r>
                <a:rPr lang="en-US" sz="3600" b="1" i="0">
                  <a:solidFill>
                    <a:srgbClr val="FF0000"/>
                  </a:solidFill>
                  <a:effectLst/>
                  <a:latin typeface="Nunito Black" pitchFamily="2" charset="0"/>
                </a:rPr>
                <a:t>Thảo luận nhóm: </a:t>
              </a:r>
              <a:r>
                <a:rPr lang="en-US" sz="3600" b="1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endParaRPr lang="en-US" sz="3200" b="1">
                <a:solidFill>
                  <a:srgbClr val="FF0000"/>
                </a:solidFill>
                <a:latin typeface="Nunito Black" pitchFamily="2" charset="0"/>
              </a:endParaRPr>
            </a:p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3000" b="1">
                  <a:solidFill>
                    <a:srgbClr val="00B050"/>
                  </a:solidFill>
                  <a:latin typeface="Nunito Black" pitchFamily="2" charset="0"/>
                </a:rPr>
                <a:t>Xây dựng danh mục sách theo sở thích chung của nhóm</a:t>
              </a:r>
              <a:endParaRPr lang="vi-VN" sz="3000" b="1" i="0">
                <a:solidFill>
                  <a:srgbClr val="00B050"/>
                </a:solidFill>
                <a:effectLst/>
                <a:latin typeface="Nunito Black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4D60EE-646A-CB54-7602-6FF72BCEAA28}"/>
              </a:ext>
            </a:extLst>
          </p:cNvPr>
          <p:cNvSpPr txBox="1"/>
          <p:nvPr/>
        </p:nvSpPr>
        <p:spPr>
          <a:xfrm>
            <a:off x="150844" y="4343400"/>
            <a:ext cx="11790071" cy="1620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400"/>
              </a:spcAft>
            </a:pPr>
            <a:r>
              <a:rPr lang="en-US" sz="3200" b="1">
                <a:solidFill>
                  <a:srgbClr val="FF0000"/>
                </a:solidFill>
                <a:latin typeface="Nunito Black" pitchFamily="2" charset="0"/>
              </a:rPr>
              <a:t>  - Mỗi thành viên kể tên những cuốn sách mình tìm được phù hợp với sở thích chung của nhóm</a:t>
            </a:r>
          </a:p>
          <a:p>
            <a:pPr algn="ctr">
              <a:spcBef>
                <a:spcPct val="0"/>
              </a:spcBef>
              <a:spcAft>
                <a:spcPts val="400"/>
              </a:spcAft>
            </a:pPr>
            <a:r>
              <a:rPr lang="en-US" sz="3200" b="1">
                <a:solidFill>
                  <a:srgbClr val="FF0000"/>
                </a:solidFill>
                <a:latin typeface="Nunito Black" pitchFamily="2" charset="0"/>
              </a:rPr>
              <a:t>  - Thảo luận và lập danh mục sách chung của nhóm</a:t>
            </a:r>
          </a:p>
        </p:txBody>
      </p:sp>
    </p:spTree>
    <p:extLst>
      <p:ext uri="{BB962C8B-B14F-4D97-AF65-F5344CB8AC3E}">
        <p14:creationId xmlns:p14="http://schemas.microsoft.com/office/powerpoint/2010/main" val="22907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BB0487-A559-5884-243C-F58641A77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256" b="16218"/>
          <a:stretch/>
        </p:blipFill>
        <p:spPr>
          <a:xfrm>
            <a:off x="6736622" y="1447800"/>
            <a:ext cx="5359805" cy="429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C79B42-BD24-FF30-36F2-21684A02A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95573"/>
            <a:ext cx="1123627" cy="11236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332D76-3301-F2CD-A003-0EBCC5179D5E}"/>
              </a:ext>
            </a:extLst>
          </p:cNvPr>
          <p:cNvGrpSpPr/>
          <p:nvPr/>
        </p:nvGrpSpPr>
        <p:grpSpPr>
          <a:xfrm>
            <a:off x="-990600" y="3810000"/>
            <a:ext cx="7467600" cy="2966663"/>
            <a:chOff x="-432031" y="1850831"/>
            <a:chExt cx="5835331" cy="3940369"/>
          </a:xfrm>
        </p:grpSpPr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DBC0B1F-1038-001B-FDA7-C1F03A6C0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2031" y="1850831"/>
              <a:ext cx="5835331" cy="394036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ACD062-6288-605D-94EA-A6C28BE97268}"/>
                </a:ext>
              </a:extLst>
            </p:cNvPr>
            <p:cNvSpPr txBox="1"/>
            <p:nvPr/>
          </p:nvSpPr>
          <p:spPr>
            <a:xfrm>
              <a:off x="342044" y="3517386"/>
              <a:ext cx="4251878" cy="2234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4400" b="1" i="0">
                  <a:solidFill>
                    <a:srgbClr val="FF0000"/>
                  </a:solidFill>
                  <a:effectLst/>
                  <a:latin typeface="Nunito Black" pitchFamily="2" charset="0"/>
                </a:rPr>
                <a:t> </a:t>
              </a:r>
              <a:r>
                <a:rPr lang="en-US" sz="3400" b="1" i="0">
                  <a:solidFill>
                    <a:srgbClr val="FF0000"/>
                  </a:solidFill>
                  <a:effectLst/>
                  <a:latin typeface="Nunito Black" pitchFamily="2" charset="0"/>
                </a:rPr>
                <a:t>Thảo luận nhóm: </a:t>
              </a:r>
              <a:r>
                <a:rPr lang="en-US" sz="3400" b="1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</a:p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2600" b="1">
                  <a:solidFill>
                    <a:srgbClr val="00B050"/>
                  </a:solidFill>
                  <a:latin typeface="Nunito Black" pitchFamily="2" charset="0"/>
                </a:rPr>
                <a:t>Xây dựng danh mục sách theo</a:t>
              </a:r>
            </a:p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2600" b="1">
                  <a:solidFill>
                    <a:srgbClr val="00B050"/>
                  </a:solidFill>
                  <a:latin typeface="Nunito Black" pitchFamily="2" charset="0"/>
                </a:rPr>
                <a:t> sở thích chung của nhóm</a:t>
              </a:r>
              <a:endParaRPr lang="vi-VN" sz="2600" b="1" i="0">
                <a:solidFill>
                  <a:srgbClr val="00B050"/>
                </a:solidFill>
                <a:effectLst/>
                <a:latin typeface="Nunito Black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F45DD-C85C-D37B-7699-080FFAA33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33" b="15086"/>
          <a:stretch/>
        </p:blipFill>
        <p:spPr>
          <a:xfrm>
            <a:off x="304800" y="128245"/>
            <a:ext cx="513642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7045EA44-83B0-3132-0D8C-F6DE11E4BE21}"/>
              </a:ext>
            </a:extLst>
          </p:cNvPr>
          <p:cNvSpPr/>
          <p:nvPr/>
        </p:nvSpPr>
        <p:spPr>
          <a:xfrm>
            <a:off x="6477000" y="5709175"/>
            <a:ext cx="5525759" cy="1041894"/>
          </a:xfrm>
          <a:prstGeom prst="wedgeRoundRectCallout">
            <a:avLst>
              <a:gd name="adj1" fmla="val -47951"/>
              <a:gd name="adj2" fmla="val 1688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Những người yêu động vật thích đọc sách về thế giới động vật.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E0F28B55-911D-D4B5-2F9B-087B1F1EE499}"/>
              </a:ext>
            </a:extLst>
          </p:cNvPr>
          <p:cNvSpPr/>
          <p:nvPr/>
        </p:nvSpPr>
        <p:spPr>
          <a:xfrm>
            <a:off x="4648200" y="127294"/>
            <a:ext cx="5525759" cy="1041894"/>
          </a:xfrm>
          <a:prstGeom prst="wedgeRoundRectCallout">
            <a:avLst>
              <a:gd name="adj1" fmla="val -59887"/>
              <a:gd name="adj2" fmla="val 945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Những người thích ảo thuật chọn đọc sách về ảo thuật gia nổi tiếng.</a:t>
            </a:r>
          </a:p>
        </p:txBody>
      </p:sp>
    </p:spTree>
    <p:extLst>
      <p:ext uri="{BB962C8B-B14F-4D97-AF65-F5344CB8AC3E}">
        <p14:creationId xmlns:p14="http://schemas.microsoft.com/office/powerpoint/2010/main" val="41556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1215A75-0789-E143-2CD5-181D53E4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38" y="413932"/>
            <a:ext cx="6170923" cy="63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C79B42-BD24-FF30-36F2-21684A02A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616" y="76200"/>
            <a:ext cx="1123627" cy="11236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2B1BA4E-D5B6-9717-66C5-AE51AF899ADD}"/>
              </a:ext>
            </a:extLst>
          </p:cNvPr>
          <p:cNvGrpSpPr/>
          <p:nvPr/>
        </p:nvGrpSpPr>
        <p:grpSpPr>
          <a:xfrm>
            <a:off x="-1219200" y="-419748"/>
            <a:ext cx="8610600" cy="4377011"/>
            <a:chOff x="-432031" y="1850831"/>
            <a:chExt cx="5835331" cy="3940369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7390EC6-A3AA-1F7B-4D2C-2DA52EAB8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2031" y="1850831"/>
              <a:ext cx="5835331" cy="39403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3D3CBA-56CA-68D8-E18E-65330E9CB95D}"/>
                </a:ext>
              </a:extLst>
            </p:cNvPr>
            <p:cNvSpPr txBox="1"/>
            <p:nvPr/>
          </p:nvSpPr>
          <p:spPr>
            <a:xfrm>
              <a:off x="496436" y="3709909"/>
              <a:ext cx="4027928" cy="157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4400" b="1" i="0">
                  <a:solidFill>
                    <a:srgbClr val="FF0000"/>
                  </a:solidFill>
                  <a:effectLst/>
                  <a:latin typeface="Nunito Black" pitchFamily="2" charset="0"/>
                </a:rPr>
                <a:t> </a:t>
              </a:r>
              <a:r>
                <a:rPr lang="en-US" sz="3600" b="1" i="0">
                  <a:solidFill>
                    <a:srgbClr val="FF0000"/>
                  </a:solidFill>
                  <a:effectLst/>
                  <a:latin typeface="Nunito Black" pitchFamily="2" charset="0"/>
                </a:rPr>
                <a:t>Thảo luận nhóm: </a:t>
              </a:r>
              <a:r>
                <a:rPr lang="en-US" sz="3600" b="1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endParaRPr lang="en-US" sz="3200" b="1">
                <a:solidFill>
                  <a:srgbClr val="FF0000"/>
                </a:solidFill>
                <a:latin typeface="Nunito Black" pitchFamily="2" charset="0"/>
              </a:endParaRPr>
            </a:p>
            <a:p>
              <a:pPr algn="ctr">
                <a:spcBef>
                  <a:spcPct val="0"/>
                </a:spcBef>
                <a:spcAft>
                  <a:spcPts val="400"/>
                </a:spcAft>
              </a:pPr>
              <a:r>
                <a:rPr lang="en-US" sz="3000" b="1">
                  <a:solidFill>
                    <a:srgbClr val="00B050"/>
                  </a:solidFill>
                  <a:latin typeface="Nunito Black" pitchFamily="2" charset="0"/>
                </a:rPr>
                <a:t>Xây dựng danh mục sách theo sở thích chung của nhóm</a:t>
              </a:r>
              <a:endParaRPr lang="vi-VN" sz="3000" b="1" i="0">
                <a:solidFill>
                  <a:srgbClr val="00B050"/>
                </a:solidFill>
                <a:effectLst/>
                <a:latin typeface="Nunito Black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4D60EE-646A-CB54-7602-6FF72BCEAA28}"/>
              </a:ext>
            </a:extLst>
          </p:cNvPr>
          <p:cNvSpPr txBox="1"/>
          <p:nvPr/>
        </p:nvSpPr>
        <p:spPr>
          <a:xfrm>
            <a:off x="150845" y="4343400"/>
            <a:ext cx="44973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400"/>
              </a:spcAft>
            </a:pPr>
            <a:r>
              <a:rPr lang="en-US" sz="3200" b="1">
                <a:solidFill>
                  <a:srgbClr val="FF0000"/>
                </a:solidFill>
                <a:latin typeface="Nunito Black" pitchFamily="2" charset="0"/>
              </a:rPr>
              <a:t>  - Các nhóm giới thiệu sách theo chủ đề của nhóm mình yêu thích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FE49E-16D6-BF1D-760F-B7F81B9EBC10}"/>
              </a:ext>
            </a:extLst>
          </p:cNvPr>
          <p:cNvSpPr txBox="1"/>
          <p:nvPr/>
        </p:nvSpPr>
        <p:spPr>
          <a:xfrm>
            <a:off x="7842016" y="3363173"/>
            <a:ext cx="2515884" cy="293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400"/>
              </a:spcAft>
            </a:pPr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Các cuốn sách của nhóm mình: </a:t>
            </a:r>
          </a:p>
          <a:p>
            <a:pPr marL="342900" indent="-342900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Tấm Cám</a:t>
            </a:r>
          </a:p>
          <a:p>
            <a:pPr marL="342900" indent="-342900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Thạch Sanh</a:t>
            </a:r>
          </a:p>
          <a:p>
            <a:pPr marL="342900" indent="-342900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Sọ Dừa</a:t>
            </a:r>
          </a:p>
          <a:p>
            <a:pPr marL="342900" indent="-342900">
              <a:spcBef>
                <a:spcPct val="0"/>
              </a:spcBef>
              <a:spcAft>
                <a:spcPts val="400"/>
              </a:spcAft>
              <a:buFontTx/>
              <a:buChar char="-"/>
            </a:pPr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….</a:t>
            </a:r>
          </a:p>
          <a:p>
            <a:pPr marL="342900" indent="-342900">
              <a:spcBef>
                <a:spcPct val="0"/>
              </a:spcBef>
              <a:spcAft>
                <a:spcPts val="400"/>
              </a:spcAft>
              <a:buFontTx/>
              <a:buChar char="-"/>
            </a:pPr>
            <a:endParaRPr lang="en-US" sz="2400" b="1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4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288</Words>
  <Application>Microsoft Office PowerPoint</Application>
  <PresentationFormat>Widescreen</PresentationFormat>
  <Paragraphs>46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Sigmar One</vt:lpstr>
      <vt:lpstr>Times New Roman</vt:lpstr>
      <vt:lpstr>Gluten</vt:lpstr>
      <vt:lpstr>Arial</vt:lpstr>
      <vt:lpstr>Calibri</vt:lpstr>
      <vt:lpstr>Nunito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cp:lastModifiedBy>SURFACE</cp:lastModifiedBy>
  <cp:revision>29</cp:revision>
  <dcterms:created xsi:type="dcterms:W3CDTF">2006-08-16T00:00:00Z</dcterms:created>
  <dcterms:modified xsi:type="dcterms:W3CDTF">2024-10-03T14:20:23Z</dcterms:modified>
  <dc:identifier>DAFDiO2oNAs</dc:identifier>
</cp:coreProperties>
</file>