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  <p:sldMasterId id="2147483722" r:id="rId5"/>
  </p:sldMasterIdLst>
  <p:notesMasterIdLst>
    <p:notesMasterId r:id="rId40"/>
  </p:notesMasterIdLst>
  <p:sldIdLst>
    <p:sldId id="262" r:id="rId6"/>
    <p:sldId id="257" r:id="rId7"/>
    <p:sldId id="258" r:id="rId8"/>
    <p:sldId id="328" r:id="rId9"/>
    <p:sldId id="260" r:id="rId10"/>
    <p:sldId id="329" r:id="rId11"/>
    <p:sldId id="259" r:id="rId12"/>
    <p:sldId id="280" r:id="rId13"/>
    <p:sldId id="330" r:id="rId14"/>
    <p:sldId id="261" r:id="rId15"/>
    <p:sldId id="272" r:id="rId16"/>
    <p:sldId id="269" r:id="rId17"/>
    <p:sldId id="316" r:id="rId18"/>
    <p:sldId id="322" r:id="rId19"/>
    <p:sldId id="331" r:id="rId20"/>
    <p:sldId id="332" r:id="rId21"/>
    <p:sldId id="294" r:id="rId22"/>
    <p:sldId id="318" r:id="rId23"/>
    <p:sldId id="320" r:id="rId24"/>
    <p:sldId id="319" r:id="rId25"/>
    <p:sldId id="333" r:id="rId26"/>
    <p:sldId id="335" r:id="rId27"/>
    <p:sldId id="334" r:id="rId28"/>
    <p:sldId id="321" r:id="rId29"/>
    <p:sldId id="314" r:id="rId30"/>
    <p:sldId id="336" r:id="rId31"/>
    <p:sldId id="337" r:id="rId32"/>
    <p:sldId id="315" r:id="rId33"/>
    <p:sldId id="304" r:id="rId34"/>
    <p:sldId id="305" r:id="rId35"/>
    <p:sldId id="306" r:id="rId36"/>
    <p:sldId id="317" r:id="rId37"/>
    <p:sldId id="338" r:id="rId38"/>
    <p:sldId id="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8934" autoAdjust="0"/>
  </p:normalViewPr>
  <p:slideViewPr>
    <p:cSldViewPr snapToGrid="0">
      <p:cViewPr varScale="1">
        <p:scale>
          <a:sx n="74" d="100"/>
          <a:sy n="74" d="100"/>
        </p:scale>
        <p:origin x="630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</a:t>
            </a:r>
            <a:r>
              <a:rPr lang="en-US" baseline="0"/>
              <a:t> nút đỏ để chơi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29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30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31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33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66401" y="3356933"/>
            <a:ext cx="5859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166401" y="1786867"/>
            <a:ext cx="5859200" cy="174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166401" y="4544633"/>
            <a:ext cx="5859200" cy="59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 rot="5400000">
            <a:off x="-366215" y="1811699"/>
            <a:ext cx="5412380" cy="4680055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3"/>
          <p:cNvSpPr/>
          <p:nvPr/>
        </p:nvSpPr>
        <p:spPr>
          <a:xfrm>
            <a:off x="10140134" y="5565400"/>
            <a:ext cx="315200" cy="31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3"/>
          <p:cNvSpPr/>
          <p:nvPr/>
        </p:nvSpPr>
        <p:spPr>
          <a:xfrm>
            <a:off x="5948000" y="6146000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3"/>
          <p:cNvSpPr/>
          <p:nvPr/>
        </p:nvSpPr>
        <p:spPr>
          <a:xfrm>
            <a:off x="5948000" y="269600"/>
            <a:ext cx="296000" cy="29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3"/>
          <p:cNvSpPr/>
          <p:nvPr/>
        </p:nvSpPr>
        <p:spPr>
          <a:xfrm>
            <a:off x="821470" y="379700"/>
            <a:ext cx="491200" cy="49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3"/>
          <p:cNvSpPr/>
          <p:nvPr/>
        </p:nvSpPr>
        <p:spPr>
          <a:xfrm>
            <a:off x="3741734" y="1884267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3"/>
          <p:cNvSpPr/>
          <p:nvPr/>
        </p:nvSpPr>
        <p:spPr>
          <a:xfrm>
            <a:off x="11897300" y="4318933"/>
            <a:ext cx="160800" cy="16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076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60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flipH="1">
            <a:off x="4" y="5112430"/>
            <a:ext cx="2018776" cy="1745572"/>
          </a:xfrm>
          <a:custGeom>
            <a:avLst/>
            <a:gdLst/>
            <a:ahLst/>
            <a:cxnLst/>
            <a:rect l="l" t="t" r="r" b="b"/>
            <a:pathLst>
              <a:path w="48747" h="42150" extrusionOk="0">
                <a:moveTo>
                  <a:pt x="45884" y="1"/>
                </a:moveTo>
                <a:cubicBezTo>
                  <a:pt x="43565" y="1"/>
                  <a:pt x="41302" y="541"/>
                  <a:pt x="39541" y="1993"/>
                </a:cubicBezTo>
                <a:cubicBezTo>
                  <a:pt x="35284" y="5532"/>
                  <a:pt x="35848" y="12507"/>
                  <a:pt x="32079" y="16558"/>
                </a:cubicBezTo>
                <a:cubicBezTo>
                  <a:pt x="29249" y="19594"/>
                  <a:pt x="24774" y="20171"/>
                  <a:pt x="20534" y="20171"/>
                </a:cubicBezTo>
                <a:cubicBezTo>
                  <a:pt x="20010" y="20171"/>
                  <a:pt x="19489" y="20162"/>
                  <a:pt x="18976" y="20148"/>
                </a:cubicBezTo>
                <a:cubicBezTo>
                  <a:pt x="17946" y="20120"/>
                  <a:pt x="16895" y="20090"/>
                  <a:pt x="15842" y="20090"/>
                </a:cubicBezTo>
                <a:cubicBezTo>
                  <a:pt x="12101" y="20090"/>
                  <a:pt x="8344" y="20477"/>
                  <a:pt x="5462" y="22738"/>
                </a:cubicBezTo>
                <a:cubicBezTo>
                  <a:pt x="3719" y="24123"/>
                  <a:pt x="2488" y="26097"/>
                  <a:pt x="1693" y="28174"/>
                </a:cubicBezTo>
                <a:cubicBezTo>
                  <a:pt x="0" y="32713"/>
                  <a:pt x="180" y="37739"/>
                  <a:pt x="2206" y="42149"/>
                </a:cubicBezTo>
                <a:lnTo>
                  <a:pt x="48746" y="42149"/>
                </a:lnTo>
                <a:lnTo>
                  <a:pt x="48746" y="250"/>
                </a:lnTo>
                <a:cubicBezTo>
                  <a:pt x="47804" y="93"/>
                  <a:pt x="46839" y="1"/>
                  <a:pt x="4588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4" name="Google Shape;254;p26"/>
          <p:cNvSpPr/>
          <p:nvPr/>
        </p:nvSpPr>
        <p:spPr>
          <a:xfrm>
            <a:off x="3625767" y="306800"/>
            <a:ext cx="510000" cy="51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26"/>
          <p:cNvSpPr/>
          <p:nvPr/>
        </p:nvSpPr>
        <p:spPr>
          <a:xfrm>
            <a:off x="3378484" y="6138600"/>
            <a:ext cx="231200" cy="23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26"/>
          <p:cNvSpPr/>
          <p:nvPr/>
        </p:nvSpPr>
        <p:spPr>
          <a:xfrm>
            <a:off x="430133" y="3772033"/>
            <a:ext cx="135200" cy="135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5866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 panose="02000000000000000000"/>
              <a:buNone/>
              <a:defRPr sz="3000" b="1">
                <a:solidFill>
                  <a:schemeClr val="dk1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●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○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 panose="020F0502020204030203"/>
              <a:buChar char="■"/>
              <a:defRPr sz="1600">
                <a:solidFill>
                  <a:schemeClr val="lt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524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slide" Target="slide28.xml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5.png"/><Relationship Id="rId11" Type="http://schemas.microsoft.com/office/2007/relationships/hdphoto" Target="../media/hdphoto4.wdp"/><Relationship Id="rId5" Type="http://schemas.openxmlformats.org/officeDocument/2006/relationships/image" Target="../media/image74.jpe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3" Type="http://schemas.openxmlformats.org/officeDocument/2006/relationships/image" Target="../media/image74.jpeg"/><Relationship Id="rId7" Type="http://schemas.microsoft.com/office/2007/relationships/hdphoto" Target="../media/hdphoto3.wdp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7.png"/><Relationship Id="rId11" Type="http://schemas.openxmlformats.org/officeDocument/2006/relationships/slide" Target="slide30.xml"/><Relationship Id="rId5" Type="http://schemas.openxmlformats.org/officeDocument/2006/relationships/slide" Target="slide29.xml"/><Relationship Id="rId15" Type="http://schemas.openxmlformats.org/officeDocument/2006/relationships/slide" Target="slide9.xml"/><Relationship Id="rId10" Type="http://schemas.microsoft.com/office/2007/relationships/hdphoto" Target="../media/hdphoto4.wdp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14" Type="http://schemas.openxmlformats.org/officeDocument/2006/relationships/slide" Target="slide3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openxmlformats.org/officeDocument/2006/relationships/image" Target="../media/image83.png"/><Relationship Id="rId12" Type="http://schemas.openxmlformats.org/officeDocument/2006/relationships/slide" Target="slide2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11" Type="http://schemas.openxmlformats.org/officeDocument/2006/relationships/image" Target="../media/image87.GIF"/><Relationship Id="rId5" Type="http://schemas.openxmlformats.org/officeDocument/2006/relationships/audio" Target="../media/audio5.wav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5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gif"/><Relationship Id="rId1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18.png"/><Relationship Id="rId9" Type="http://schemas.openxmlformats.org/officeDocument/2006/relationships/image" Target="../media/image23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openxmlformats.org/officeDocument/2006/relationships/image" Target="../media/image83.png"/><Relationship Id="rId12" Type="http://schemas.openxmlformats.org/officeDocument/2006/relationships/slide" Target="slide2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11" Type="http://schemas.openxmlformats.org/officeDocument/2006/relationships/image" Target="../media/image87.GIF"/><Relationship Id="rId5" Type="http://schemas.openxmlformats.org/officeDocument/2006/relationships/audio" Target="../media/audio5.wav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openxmlformats.org/officeDocument/2006/relationships/image" Target="../media/image83.png"/><Relationship Id="rId12" Type="http://schemas.openxmlformats.org/officeDocument/2006/relationships/slide" Target="slide2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11" Type="http://schemas.openxmlformats.org/officeDocument/2006/relationships/image" Target="../media/image87.GIF"/><Relationship Id="rId5" Type="http://schemas.openxmlformats.org/officeDocument/2006/relationships/audio" Target="../media/audio5.wav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audio3.wav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11" Type="http://schemas.openxmlformats.org/officeDocument/2006/relationships/slide" Target="slide28.xml"/><Relationship Id="rId5" Type="http://schemas.openxmlformats.org/officeDocument/2006/relationships/audio" Target="../media/audio5.wav"/><Relationship Id="rId10" Type="http://schemas.openxmlformats.org/officeDocument/2006/relationships/image" Target="../media/image87.GIF"/><Relationship Id="rId4" Type="http://schemas.openxmlformats.org/officeDocument/2006/relationships/audio" Target="../media/audio4.wav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8.png"/><Relationship Id="rId3" Type="http://schemas.openxmlformats.org/officeDocument/2006/relationships/audio" Target="../media/audio3.wav"/><Relationship Id="rId7" Type="http://schemas.openxmlformats.org/officeDocument/2006/relationships/image" Target="../media/image83.png"/><Relationship Id="rId12" Type="http://schemas.openxmlformats.org/officeDocument/2006/relationships/slide" Target="slide2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2.png"/><Relationship Id="rId11" Type="http://schemas.openxmlformats.org/officeDocument/2006/relationships/image" Target="../media/image87.GIF"/><Relationship Id="rId5" Type="http://schemas.openxmlformats.org/officeDocument/2006/relationships/audio" Target="../media/audio5.wav"/><Relationship Id="rId10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gif"/><Relationship Id="rId5" Type="http://schemas.openxmlformats.org/officeDocument/2006/relationships/slide" Target="slide3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jpeg"/><Relationship Id="rId5" Type="http://schemas.openxmlformats.org/officeDocument/2006/relationships/image" Target="../media/image22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jpeg"/><Relationship Id="rId5" Type="http://schemas.openxmlformats.org/officeDocument/2006/relationships/image" Target="../media/image23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320143" y="542931"/>
            <a:ext cx="5638800" cy="42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58" tIns="45129" rIns="90258" bIns="4512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22" y="4082654"/>
            <a:ext cx="1143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87915" y="3257556"/>
            <a:ext cx="6139543" cy="114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58" tIns="45129" rIns="90258" bIns="451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133"/>
              </a:spcBef>
              <a:spcAft>
                <a:spcPct val="0"/>
              </a:spcAft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fontAlgn="base" hangingPunct="1">
              <a:spcBef>
                <a:spcPts val="1133"/>
              </a:spcBef>
              <a:spcAft>
                <a:spcPct val="0"/>
              </a:spcAft>
              <a:defRPr/>
            </a:pP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917382" y="1543055"/>
            <a:ext cx="6444343" cy="184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58" tIns="45129" rIns="90258" bIns="451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960918" y="5400681"/>
            <a:ext cx="3356429" cy="46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258" tIns="45129" rIns="90258" bIns="4512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Đỗ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hoài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Phương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 dirty="0">
                <a:solidFill>
                  <a:srgbClr val="FF0066"/>
                </a:solidFill>
                <a:latin typeface="Times New Roman" pitchFamily="18" charset="0"/>
              </a:rPr>
              <a:t>: 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05" y="4844126"/>
            <a:ext cx="3155043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53221" y="499819"/>
            <a:ext cx="1560910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99398" y="544910"/>
            <a:ext cx="15668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562022" y="1085850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5" y="3833921"/>
            <a:ext cx="2435202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đèn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859926" y="3506117"/>
            <a:ext cx="2918595" cy="1693844"/>
          </a:xfrm>
          <a:custGeom>
            <a:avLst/>
            <a:gdLst>
              <a:gd name="connsiteX0" fmla="*/ 0 w 2918595"/>
              <a:gd name="connsiteY0" fmla="*/ 282313 h 1693844"/>
              <a:gd name="connsiteX1" fmla="*/ 282313 w 2918595"/>
              <a:gd name="connsiteY1" fmla="*/ 0 h 1693844"/>
              <a:gd name="connsiteX2" fmla="*/ 847266 w 2918595"/>
              <a:gd name="connsiteY2" fmla="*/ 0 h 1693844"/>
              <a:gd name="connsiteX3" fmla="*/ 1435758 w 2918595"/>
              <a:gd name="connsiteY3" fmla="*/ 0 h 1693844"/>
              <a:gd name="connsiteX4" fmla="*/ 2000710 w 2918595"/>
              <a:gd name="connsiteY4" fmla="*/ 0 h 1693844"/>
              <a:gd name="connsiteX5" fmla="*/ 2636282 w 2918595"/>
              <a:gd name="connsiteY5" fmla="*/ 0 h 1693844"/>
              <a:gd name="connsiteX6" fmla="*/ 2918595 w 2918595"/>
              <a:gd name="connsiteY6" fmla="*/ 282313 h 1693844"/>
              <a:gd name="connsiteX7" fmla="*/ 2918595 w 2918595"/>
              <a:gd name="connsiteY7" fmla="*/ 846922 h 1693844"/>
              <a:gd name="connsiteX8" fmla="*/ 2918595 w 2918595"/>
              <a:gd name="connsiteY8" fmla="*/ 1411531 h 1693844"/>
              <a:gd name="connsiteX9" fmla="*/ 2636282 w 2918595"/>
              <a:gd name="connsiteY9" fmla="*/ 1693844 h 1693844"/>
              <a:gd name="connsiteX10" fmla="*/ 2047790 w 2918595"/>
              <a:gd name="connsiteY10" fmla="*/ 1693844 h 1693844"/>
              <a:gd name="connsiteX11" fmla="*/ 1459298 w 2918595"/>
              <a:gd name="connsiteY11" fmla="*/ 1693844 h 1693844"/>
              <a:gd name="connsiteX12" fmla="*/ 894345 w 2918595"/>
              <a:gd name="connsiteY12" fmla="*/ 1693844 h 1693844"/>
              <a:gd name="connsiteX13" fmla="*/ 282313 w 2918595"/>
              <a:gd name="connsiteY13" fmla="*/ 1693844 h 1693844"/>
              <a:gd name="connsiteX14" fmla="*/ 0 w 2918595"/>
              <a:gd name="connsiteY14" fmla="*/ 1411531 h 1693844"/>
              <a:gd name="connsiteX15" fmla="*/ 0 w 2918595"/>
              <a:gd name="connsiteY15" fmla="*/ 846922 h 1693844"/>
              <a:gd name="connsiteX16" fmla="*/ 0 w 2918595"/>
              <a:gd name="connsiteY16" fmla="*/ 282313 h 169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8595" h="1693844" fill="none" extrusionOk="0">
                <a:moveTo>
                  <a:pt x="0" y="282313"/>
                </a:moveTo>
                <a:cubicBezTo>
                  <a:pt x="12251" y="138726"/>
                  <a:pt x="104486" y="29882"/>
                  <a:pt x="282313" y="0"/>
                </a:cubicBezTo>
                <a:cubicBezTo>
                  <a:pt x="513491" y="-49372"/>
                  <a:pt x="565581" y="34572"/>
                  <a:pt x="847266" y="0"/>
                </a:cubicBezTo>
                <a:cubicBezTo>
                  <a:pt x="1128951" y="-34572"/>
                  <a:pt x="1270913" y="36473"/>
                  <a:pt x="1435758" y="0"/>
                </a:cubicBezTo>
                <a:cubicBezTo>
                  <a:pt x="1600603" y="-36473"/>
                  <a:pt x="1805176" y="59172"/>
                  <a:pt x="2000710" y="0"/>
                </a:cubicBezTo>
                <a:cubicBezTo>
                  <a:pt x="2196244" y="-59172"/>
                  <a:pt x="2320378" y="3799"/>
                  <a:pt x="2636282" y="0"/>
                </a:cubicBezTo>
                <a:cubicBezTo>
                  <a:pt x="2790325" y="-38925"/>
                  <a:pt x="2933359" y="137476"/>
                  <a:pt x="2918595" y="282313"/>
                </a:cubicBezTo>
                <a:cubicBezTo>
                  <a:pt x="2971692" y="472060"/>
                  <a:pt x="2905148" y="610076"/>
                  <a:pt x="2918595" y="846922"/>
                </a:cubicBezTo>
                <a:cubicBezTo>
                  <a:pt x="2932042" y="1083768"/>
                  <a:pt x="2893105" y="1252750"/>
                  <a:pt x="2918595" y="1411531"/>
                </a:cubicBezTo>
                <a:cubicBezTo>
                  <a:pt x="2927799" y="1576345"/>
                  <a:pt x="2795658" y="1698646"/>
                  <a:pt x="2636282" y="1693844"/>
                </a:cubicBezTo>
                <a:cubicBezTo>
                  <a:pt x="2518126" y="1725515"/>
                  <a:pt x="2279826" y="1692520"/>
                  <a:pt x="2047790" y="1693844"/>
                </a:cubicBezTo>
                <a:cubicBezTo>
                  <a:pt x="1815754" y="1695168"/>
                  <a:pt x="1747325" y="1690096"/>
                  <a:pt x="1459298" y="1693844"/>
                </a:cubicBezTo>
                <a:cubicBezTo>
                  <a:pt x="1171271" y="1697592"/>
                  <a:pt x="1143467" y="1636449"/>
                  <a:pt x="894345" y="1693844"/>
                </a:cubicBezTo>
                <a:cubicBezTo>
                  <a:pt x="645223" y="1751239"/>
                  <a:pt x="406300" y="1666319"/>
                  <a:pt x="282313" y="1693844"/>
                </a:cubicBezTo>
                <a:cubicBezTo>
                  <a:pt x="120605" y="1708639"/>
                  <a:pt x="7407" y="1584982"/>
                  <a:pt x="0" y="1411531"/>
                </a:cubicBezTo>
                <a:cubicBezTo>
                  <a:pt x="-10322" y="1255588"/>
                  <a:pt x="62767" y="960894"/>
                  <a:pt x="0" y="846922"/>
                </a:cubicBezTo>
                <a:cubicBezTo>
                  <a:pt x="-62767" y="732950"/>
                  <a:pt x="26594" y="552119"/>
                  <a:pt x="0" y="282313"/>
                </a:cubicBezTo>
                <a:close/>
              </a:path>
              <a:path w="2918595" h="1693844" stroke="0" extrusionOk="0">
                <a:moveTo>
                  <a:pt x="0" y="282313"/>
                </a:moveTo>
                <a:cubicBezTo>
                  <a:pt x="22403" y="100651"/>
                  <a:pt x="110654" y="-14834"/>
                  <a:pt x="282313" y="0"/>
                </a:cubicBezTo>
                <a:cubicBezTo>
                  <a:pt x="545699" y="-49695"/>
                  <a:pt x="646336" y="29816"/>
                  <a:pt x="870805" y="0"/>
                </a:cubicBezTo>
                <a:cubicBezTo>
                  <a:pt x="1095274" y="-29816"/>
                  <a:pt x="1180826" y="8787"/>
                  <a:pt x="1412218" y="0"/>
                </a:cubicBezTo>
                <a:cubicBezTo>
                  <a:pt x="1643610" y="-8787"/>
                  <a:pt x="1726314" y="33047"/>
                  <a:pt x="1953631" y="0"/>
                </a:cubicBezTo>
                <a:cubicBezTo>
                  <a:pt x="2180948" y="-33047"/>
                  <a:pt x="2391493" y="34339"/>
                  <a:pt x="2636282" y="0"/>
                </a:cubicBezTo>
                <a:cubicBezTo>
                  <a:pt x="2761596" y="1606"/>
                  <a:pt x="2920434" y="120363"/>
                  <a:pt x="2918595" y="282313"/>
                </a:cubicBezTo>
                <a:cubicBezTo>
                  <a:pt x="2951117" y="442037"/>
                  <a:pt x="2885325" y="607662"/>
                  <a:pt x="2918595" y="869506"/>
                </a:cubicBezTo>
                <a:cubicBezTo>
                  <a:pt x="2951865" y="1131350"/>
                  <a:pt x="2889346" y="1221823"/>
                  <a:pt x="2918595" y="1411531"/>
                </a:cubicBezTo>
                <a:cubicBezTo>
                  <a:pt x="2921708" y="1537250"/>
                  <a:pt x="2768084" y="1696203"/>
                  <a:pt x="2636282" y="1693844"/>
                </a:cubicBezTo>
                <a:cubicBezTo>
                  <a:pt x="2496217" y="1728847"/>
                  <a:pt x="2288765" y="1665401"/>
                  <a:pt x="2047790" y="1693844"/>
                </a:cubicBezTo>
                <a:cubicBezTo>
                  <a:pt x="1806815" y="1722287"/>
                  <a:pt x="1784556" y="1646525"/>
                  <a:pt x="1529917" y="1693844"/>
                </a:cubicBezTo>
                <a:cubicBezTo>
                  <a:pt x="1275278" y="1741163"/>
                  <a:pt x="1217735" y="1652982"/>
                  <a:pt x="1012043" y="1693844"/>
                </a:cubicBezTo>
                <a:cubicBezTo>
                  <a:pt x="806351" y="1734706"/>
                  <a:pt x="499258" y="1688854"/>
                  <a:pt x="282313" y="1693844"/>
                </a:cubicBezTo>
                <a:cubicBezTo>
                  <a:pt x="116138" y="1689879"/>
                  <a:pt x="-2917" y="1570134"/>
                  <a:pt x="0" y="1411531"/>
                </a:cubicBezTo>
                <a:cubicBezTo>
                  <a:pt x="-33938" y="1212494"/>
                  <a:pt x="60912" y="1073427"/>
                  <a:pt x="0" y="835630"/>
                </a:cubicBezTo>
                <a:cubicBezTo>
                  <a:pt x="-60912" y="597833"/>
                  <a:pt x="40288" y="429978"/>
                  <a:pt x="0" y="28231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2. Tìm hiểu sử dụng đèn học an toàn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10989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Đặt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trên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bàn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ướt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953515"/>
            <a:chOff x="5667646" y="720179"/>
            <a:chExt cx="6398085" cy="29535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>
                  <a:solidFill>
                    <a:srgbClr val="000000"/>
                  </a:solidFill>
                  <a:effectLst/>
                </a:rPr>
                <a:t>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Đặt đèn trên bàn ướt dễ bị giật điện do nước truyền điện, gây nguy hiểm.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E96F70-FC28-4A70-9DDC-D20185A20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46" y="1809710"/>
            <a:ext cx="4078889" cy="29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8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313054"/>
            <a:chOff x="184403" y="227461"/>
            <a:chExt cx="2719809" cy="292186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592218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753734"/>
            <a:chOff x="5667646" y="720179"/>
            <a:chExt cx="6398085" cy="37537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Tắt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bằng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nguồn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sẽ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làm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hỏng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hở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dễ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bị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giật</a:t>
              </a:r>
              <a:r>
                <a:rPr lang="en-US" altLang="zh-CN" sz="40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.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87DC2A-C7F9-4853-89DF-0CBEF4E20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03" y="1944344"/>
            <a:ext cx="4728293" cy="28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1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Sờ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tay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đang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3010005"/>
            <a:chOff x="5667646" y="720179"/>
            <a:chExt cx="6398085" cy="30100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80602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Sờ tay vào bóng đèn đang sáng dễ bị bỏng tay hoặc dò rỉ điện gây bị điện giật nguy hiểm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3299BC-8B20-46B5-A79B-508EC3105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19" y="1620874"/>
            <a:ext cx="3976626" cy="29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96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78262B-5932-43B3-8411-8C78FA4F43FD}"/>
              </a:ext>
            </a:extLst>
          </p:cNvPr>
          <p:cNvGrpSpPr/>
          <p:nvPr/>
        </p:nvGrpSpPr>
        <p:grpSpPr>
          <a:xfrm>
            <a:off x="204274" y="823341"/>
            <a:ext cx="4756529" cy="5566443"/>
            <a:chOff x="184403" y="227461"/>
            <a:chExt cx="2719809" cy="318292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776F5E7-A09E-4561-B961-31C96231E548}"/>
                </a:ext>
              </a:extLst>
            </p:cNvPr>
            <p:cNvSpPr/>
            <p:nvPr/>
          </p:nvSpPr>
          <p:spPr>
            <a:xfrm>
              <a:off x="184403" y="227461"/>
              <a:ext cx="545471" cy="509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任意多边形: 形状 5">
              <a:extLst>
                <a:ext uri="{FF2B5EF4-FFF2-40B4-BE49-F238E27FC236}">
                  <a16:creationId xmlns:a16="http://schemas.microsoft.com/office/drawing/2014/main" id="{A45B7F1C-8A86-4654-8B31-D74CC76DB047}"/>
                </a:ext>
              </a:extLst>
            </p:cNvPr>
            <p:cNvSpPr/>
            <p:nvPr/>
          </p:nvSpPr>
          <p:spPr>
            <a:xfrm>
              <a:off x="514207" y="2557108"/>
              <a:ext cx="2390005" cy="853275"/>
            </a:xfrm>
            <a:custGeom>
              <a:avLst/>
              <a:gdLst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626859 w 1924571"/>
                <a:gd name="connsiteY18" fmla="*/ 138223 h 584790"/>
                <a:gd name="connsiteX19" fmla="*/ 1552431 w 1924571"/>
                <a:gd name="connsiteY19" fmla="*/ 85060 h 584790"/>
                <a:gd name="connsiteX20" fmla="*/ 1467371 w 1924571"/>
                <a:gd name="connsiteY20" fmla="*/ 63795 h 584790"/>
                <a:gd name="connsiteX21" fmla="*/ 861315 w 1924571"/>
                <a:gd name="connsiteY21" fmla="*/ 42530 h 584790"/>
                <a:gd name="connsiteX22" fmla="*/ 723092 w 1924571"/>
                <a:gd name="connsiteY22" fmla="*/ 31897 h 584790"/>
                <a:gd name="connsiteX23" fmla="*/ 404115 w 1924571"/>
                <a:gd name="connsiteY23" fmla="*/ 0 h 584790"/>
                <a:gd name="connsiteX24" fmla="*/ 95771 w 1924571"/>
                <a:gd name="connsiteY24" fmla="*/ 10632 h 584790"/>
                <a:gd name="connsiteX25" fmla="*/ 21343 w 1924571"/>
                <a:gd name="connsiteY25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701287 w 1924571"/>
                <a:gd name="connsiteY17" fmla="*/ 170121 h 584790"/>
                <a:gd name="connsiteX18" fmla="*/ 1552431 w 1924571"/>
                <a:gd name="connsiteY18" fmla="*/ 85060 h 584790"/>
                <a:gd name="connsiteX19" fmla="*/ 1467371 w 1924571"/>
                <a:gd name="connsiteY19" fmla="*/ 63795 h 584790"/>
                <a:gd name="connsiteX20" fmla="*/ 861315 w 1924571"/>
                <a:gd name="connsiteY20" fmla="*/ 42530 h 584790"/>
                <a:gd name="connsiteX21" fmla="*/ 723092 w 1924571"/>
                <a:gd name="connsiteY21" fmla="*/ 31897 h 584790"/>
                <a:gd name="connsiteX22" fmla="*/ 404115 w 1924571"/>
                <a:gd name="connsiteY22" fmla="*/ 0 h 584790"/>
                <a:gd name="connsiteX23" fmla="*/ 95771 w 1924571"/>
                <a:gd name="connsiteY23" fmla="*/ 10632 h 584790"/>
                <a:gd name="connsiteX24" fmla="*/ 21343 w 1924571"/>
                <a:gd name="connsiteY24" fmla="*/ 74428 h 584790"/>
                <a:gd name="connsiteX0" fmla="*/ 21343 w 1924571"/>
                <a:gd name="connsiteY0" fmla="*/ 74428 h 584790"/>
                <a:gd name="connsiteX1" fmla="*/ 78 w 1924571"/>
                <a:gd name="connsiteY1" fmla="*/ 552893 h 584790"/>
                <a:gd name="connsiteX2" fmla="*/ 21343 w 1924571"/>
                <a:gd name="connsiteY2" fmla="*/ 584790 h 584790"/>
                <a:gd name="connsiteX3" fmla="*/ 202097 w 1924571"/>
                <a:gd name="connsiteY3" fmla="*/ 563525 h 584790"/>
                <a:gd name="connsiteX4" fmla="*/ 393483 w 1924571"/>
                <a:gd name="connsiteY4" fmla="*/ 552893 h 584790"/>
                <a:gd name="connsiteX5" fmla="*/ 1648124 w 1924571"/>
                <a:gd name="connsiteY5" fmla="*/ 542260 h 584790"/>
                <a:gd name="connsiteX6" fmla="*/ 1658757 w 1924571"/>
                <a:gd name="connsiteY6" fmla="*/ 510363 h 584790"/>
                <a:gd name="connsiteX7" fmla="*/ 1743817 w 1924571"/>
                <a:gd name="connsiteY7" fmla="*/ 446567 h 584790"/>
                <a:gd name="connsiteX8" fmla="*/ 1796980 w 1924571"/>
                <a:gd name="connsiteY8" fmla="*/ 404037 h 584790"/>
                <a:gd name="connsiteX9" fmla="*/ 1828878 w 1924571"/>
                <a:gd name="connsiteY9" fmla="*/ 393404 h 584790"/>
                <a:gd name="connsiteX10" fmla="*/ 1850143 w 1924571"/>
                <a:gd name="connsiteY10" fmla="*/ 361507 h 584790"/>
                <a:gd name="connsiteX11" fmla="*/ 1903306 w 1924571"/>
                <a:gd name="connsiteY11" fmla="*/ 318976 h 584790"/>
                <a:gd name="connsiteX12" fmla="*/ 1924571 w 1924571"/>
                <a:gd name="connsiteY12" fmla="*/ 287079 h 584790"/>
                <a:gd name="connsiteX13" fmla="*/ 1860776 w 1924571"/>
                <a:gd name="connsiteY13" fmla="*/ 244549 h 584790"/>
                <a:gd name="connsiteX14" fmla="*/ 1828878 w 1924571"/>
                <a:gd name="connsiteY14" fmla="*/ 223283 h 584790"/>
                <a:gd name="connsiteX15" fmla="*/ 1775715 w 1924571"/>
                <a:gd name="connsiteY15" fmla="*/ 191386 h 584790"/>
                <a:gd name="connsiteX16" fmla="*/ 1733185 w 1924571"/>
                <a:gd name="connsiteY16" fmla="*/ 180753 h 584790"/>
                <a:gd name="connsiteX17" fmla="*/ 1552431 w 1924571"/>
                <a:gd name="connsiteY17" fmla="*/ 85060 h 584790"/>
                <a:gd name="connsiteX18" fmla="*/ 1467371 w 1924571"/>
                <a:gd name="connsiteY18" fmla="*/ 63795 h 584790"/>
                <a:gd name="connsiteX19" fmla="*/ 861315 w 1924571"/>
                <a:gd name="connsiteY19" fmla="*/ 42530 h 584790"/>
                <a:gd name="connsiteX20" fmla="*/ 723092 w 1924571"/>
                <a:gd name="connsiteY20" fmla="*/ 31897 h 584790"/>
                <a:gd name="connsiteX21" fmla="*/ 404115 w 1924571"/>
                <a:gd name="connsiteY21" fmla="*/ 0 h 584790"/>
                <a:gd name="connsiteX22" fmla="*/ 95771 w 1924571"/>
                <a:gd name="connsiteY22" fmla="*/ 10632 h 584790"/>
                <a:gd name="connsiteX23" fmla="*/ 21343 w 1924571"/>
                <a:gd name="connsiteY23" fmla="*/ 74428 h 584790"/>
                <a:gd name="connsiteX0" fmla="*/ 21343 w 1924571"/>
                <a:gd name="connsiteY0" fmla="*/ 65139 h 575501"/>
                <a:gd name="connsiteX1" fmla="*/ 78 w 1924571"/>
                <a:gd name="connsiteY1" fmla="*/ 543604 h 575501"/>
                <a:gd name="connsiteX2" fmla="*/ 21343 w 1924571"/>
                <a:gd name="connsiteY2" fmla="*/ 575501 h 575501"/>
                <a:gd name="connsiteX3" fmla="*/ 202097 w 1924571"/>
                <a:gd name="connsiteY3" fmla="*/ 554236 h 575501"/>
                <a:gd name="connsiteX4" fmla="*/ 393483 w 1924571"/>
                <a:gd name="connsiteY4" fmla="*/ 543604 h 575501"/>
                <a:gd name="connsiteX5" fmla="*/ 1648124 w 1924571"/>
                <a:gd name="connsiteY5" fmla="*/ 532971 h 575501"/>
                <a:gd name="connsiteX6" fmla="*/ 1658757 w 1924571"/>
                <a:gd name="connsiteY6" fmla="*/ 501074 h 575501"/>
                <a:gd name="connsiteX7" fmla="*/ 1743817 w 1924571"/>
                <a:gd name="connsiteY7" fmla="*/ 437278 h 575501"/>
                <a:gd name="connsiteX8" fmla="*/ 1796980 w 1924571"/>
                <a:gd name="connsiteY8" fmla="*/ 394748 h 575501"/>
                <a:gd name="connsiteX9" fmla="*/ 1828878 w 1924571"/>
                <a:gd name="connsiteY9" fmla="*/ 384115 h 575501"/>
                <a:gd name="connsiteX10" fmla="*/ 1850143 w 1924571"/>
                <a:gd name="connsiteY10" fmla="*/ 352218 h 575501"/>
                <a:gd name="connsiteX11" fmla="*/ 1903306 w 1924571"/>
                <a:gd name="connsiteY11" fmla="*/ 309687 h 575501"/>
                <a:gd name="connsiteX12" fmla="*/ 1924571 w 1924571"/>
                <a:gd name="connsiteY12" fmla="*/ 277790 h 575501"/>
                <a:gd name="connsiteX13" fmla="*/ 1860776 w 1924571"/>
                <a:gd name="connsiteY13" fmla="*/ 235260 h 575501"/>
                <a:gd name="connsiteX14" fmla="*/ 1828878 w 1924571"/>
                <a:gd name="connsiteY14" fmla="*/ 213994 h 575501"/>
                <a:gd name="connsiteX15" fmla="*/ 1775715 w 1924571"/>
                <a:gd name="connsiteY15" fmla="*/ 182097 h 575501"/>
                <a:gd name="connsiteX16" fmla="*/ 1733185 w 1924571"/>
                <a:gd name="connsiteY16" fmla="*/ 171464 h 575501"/>
                <a:gd name="connsiteX17" fmla="*/ 1552431 w 1924571"/>
                <a:gd name="connsiteY17" fmla="*/ 75771 h 575501"/>
                <a:gd name="connsiteX18" fmla="*/ 1467371 w 1924571"/>
                <a:gd name="connsiteY18" fmla="*/ 54506 h 575501"/>
                <a:gd name="connsiteX19" fmla="*/ 861315 w 1924571"/>
                <a:gd name="connsiteY19" fmla="*/ 33241 h 575501"/>
                <a:gd name="connsiteX20" fmla="*/ 723092 w 1924571"/>
                <a:gd name="connsiteY20" fmla="*/ 22608 h 575501"/>
                <a:gd name="connsiteX21" fmla="*/ 95771 w 1924571"/>
                <a:gd name="connsiteY21" fmla="*/ 1343 h 575501"/>
                <a:gd name="connsiteX22" fmla="*/ 21343 w 1924571"/>
                <a:gd name="connsiteY22" fmla="*/ 65139 h 575501"/>
                <a:gd name="connsiteX0" fmla="*/ 21343 w 1924571"/>
                <a:gd name="connsiteY0" fmla="*/ 51891 h 562253"/>
                <a:gd name="connsiteX1" fmla="*/ 78 w 1924571"/>
                <a:gd name="connsiteY1" fmla="*/ 530356 h 562253"/>
                <a:gd name="connsiteX2" fmla="*/ 21343 w 1924571"/>
                <a:gd name="connsiteY2" fmla="*/ 562253 h 562253"/>
                <a:gd name="connsiteX3" fmla="*/ 202097 w 1924571"/>
                <a:gd name="connsiteY3" fmla="*/ 540988 h 562253"/>
                <a:gd name="connsiteX4" fmla="*/ 393483 w 1924571"/>
                <a:gd name="connsiteY4" fmla="*/ 530356 h 562253"/>
                <a:gd name="connsiteX5" fmla="*/ 1648124 w 1924571"/>
                <a:gd name="connsiteY5" fmla="*/ 519723 h 562253"/>
                <a:gd name="connsiteX6" fmla="*/ 1658757 w 1924571"/>
                <a:gd name="connsiteY6" fmla="*/ 487826 h 562253"/>
                <a:gd name="connsiteX7" fmla="*/ 1743817 w 1924571"/>
                <a:gd name="connsiteY7" fmla="*/ 424030 h 562253"/>
                <a:gd name="connsiteX8" fmla="*/ 1796980 w 1924571"/>
                <a:gd name="connsiteY8" fmla="*/ 381500 h 562253"/>
                <a:gd name="connsiteX9" fmla="*/ 1828878 w 1924571"/>
                <a:gd name="connsiteY9" fmla="*/ 370867 h 562253"/>
                <a:gd name="connsiteX10" fmla="*/ 1850143 w 1924571"/>
                <a:gd name="connsiteY10" fmla="*/ 338970 h 562253"/>
                <a:gd name="connsiteX11" fmla="*/ 1903306 w 1924571"/>
                <a:gd name="connsiteY11" fmla="*/ 296439 h 562253"/>
                <a:gd name="connsiteX12" fmla="*/ 1924571 w 1924571"/>
                <a:gd name="connsiteY12" fmla="*/ 264542 h 562253"/>
                <a:gd name="connsiteX13" fmla="*/ 1860776 w 1924571"/>
                <a:gd name="connsiteY13" fmla="*/ 222012 h 562253"/>
                <a:gd name="connsiteX14" fmla="*/ 1828878 w 1924571"/>
                <a:gd name="connsiteY14" fmla="*/ 200746 h 562253"/>
                <a:gd name="connsiteX15" fmla="*/ 1775715 w 1924571"/>
                <a:gd name="connsiteY15" fmla="*/ 168849 h 562253"/>
                <a:gd name="connsiteX16" fmla="*/ 1733185 w 1924571"/>
                <a:gd name="connsiteY16" fmla="*/ 158216 h 562253"/>
                <a:gd name="connsiteX17" fmla="*/ 1552431 w 1924571"/>
                <a:gd name="connsiteY17" fmla="*/ 62523 h 562253"/>
                <a:gd name="connsiteX18" fmla="*/ 1467371 w 1924571"/>
                <a:gd name="connsiteY18" fmla="*/ 41258 h 562253"/>
                <a:gd name="connsiteX19" fmla="*/ 861315 w 1924571"/>
                <a:gd name="connsiteY19" fmla="*/ 19993 h 562253"/>
                <a:gd name="connsiteX20" fmla="*/ 723092 w 1924571"/>
                <a:gd name="connsiteY20" fmla="*/ 9360 h 562253"/>
                <a:gd name="connsiteX21" fmla="*/ 21343 w 1924571"/>
                <a:gd name="connsiteY21" fmla="*/ 51891 h 562253"/>
                <a:gd name="connsiteX0" fmla="*/ 43125 w 1946353"/>
                <a:gd name="connsiteY0" fmla="*/ 55932 h 566294"/>
                <a:gd name="connsiteX1" fmla="*/ 21860 w 1946353"/>
                <a:gd name="connsiteY1" fmla="*/ 534397 h 566294"/>
                <a:gd name="connsiteX2" fmla="*/ 43125 w 1946353"/>
                <a:gd name="connsiteY2" fmla="*/ 566294 h 566294"/>
                <a:gd name="connsiteX3" fmla="*/ 223879 w 1946353"/>
                <a:gd name="connsiteY3" fmla="*/ 545029 h 566294"/>
                <a:gd name="connsiteX4" fmla="*/ 415265 w 1946353"/>
                <a:gd name="connsiteY4" fmla="*/ 534397 h 566294"/>
                <a:gd name="connsiteX5" fmla="*/ 1669906 w 1946353"/>
                <a:gd name="connsiteY5" fmla="*/ 523764 h 566294"/>
                <a:gd name="connsiteX6" fmla="*/ 1680539 w 1946353"/>
                <a:gd name="connsiteY6" fmla="*/ 491867 h 566294"/>
                <a:gd name="connsiteX7" fmla="*/ 1765599 w 1946353"/>
                <a:gd name="connsiteY7" fmla="*/ 428071 h 566294"/>
                <a:gd name="connsiteX8" fmla="*/ 1818762 w 1946353"/>
                <a:gd name="connsiteY8" fmla="*/ 385541 h 566294"/>
                <a:gd name="connsiteX9" fmla="*/ 1850660 w 1946353"/>
                <a:gd name="connsiteY9" fmla="*/ 374908 h 566294"/>
                <a:gd name="connsiteX10" fmla="*/ 1871925 w 1946353"/>
                <a:gd name="connsiteY10" fmla="*/ 343011 h 566294"/>
                <a:gd name="connsiteX11" fmla="*/ 1925088 w 1946353"/>
                <a:gd name="connsiteY11" fmla="*/ 300480 h 566294"/>
                <a:gd name="connsiteX12" fmla="*/ 1946353 w 1946353"/>
                <a:gd name="connsiteY12" fmla="*/ 268583 h 566294"/>
                <a:gd name="connsiteX13" fmla="*/ 1882558 w 1946353"/>
                <a:gd name="connsiteY13" fmla="*/ 226053 h 566294"/>
                <a:gd name="connsiteX14" fmla="*/ 1850660 w 1946353"/>
                <a:gd name="connsiteY14" fmla="*/ 204787 h 566294"/>
                <a:gd name="connsiteX15" fmla="*/ 1797497 w 1946353"/>
                <a:gd name="connsiteY15" fmla="*/ 172890 h 566294"/>
                <a:gd name="connsiteX16" fmla="*/ 1754967 w 1946353"/>
                <a:gd name="connsiteY16" fmla="*/ 162257 h 566294"/>
                <a:gd name="connsiteX17" fmla="*/ 1574213 w 1946353"/>
                <a:gd name="connsiteY17" fmla="*/ 66564 h 566294"/>
                <a:gd name="connsiteX18" fmla="*/ 1489153 w 1946353"/>
                <a:gd name="connsiteY18" fmla="*/ 45299 h 566294"/>
                <a:gd name="connsiteX19" fmla="*/ 883097 w 1946353"/>
                <a:gd name="connsiteY19" fmla="*/ 24034 h 566294"/>
                <a:gd name="connsiteX20" fmla="*/ 744874 w 1946353"/>
                <a:gd name="connsiteY20" fmla="*/ 13401 h 566294"/>
                <a:gd name="connsiteX21" fmla="*/ 43125 w 1946353"/>
                <a:gd name="connsiteY21" fmla="*/ 55932 h 566294"/>
                <a:gd name="connsiteX0" fmla="*/ 52718 w 1955946"/>
                <a:gd name="connsiteY0" fmla="*/ 55932 h 573604"/>
                <a:gd name="connsiteX1" fmla="*/ 31453 w 1955946"/>
                <a:gd name="connsiteY1" fmla="*/ 534397 h 573604"/>
                <a:gd name="connsiteX2" fmla="*/ 233472 w 1955946"/>
                <a:gd name="connsiteY2" fmla="*/ 545029 h 573604"/>
                <a:gd name="connsiteX3" fmla="*/ 424858 w 1955946"/>
                <a:gd name="connsiteY3" fmla="*/ 534397 h 573604"/>
                <a:gd name="connsiteX4" fmla="*/ 1679499 w 1955946"/>
                <a:gd name="connsiteY4" fmla="*/ 523764 h 573604"/>
                <a:gd name="connsiteX5" fmla="*/ 1690132 w 1955946"/>
                <a:gd name="connsiteY5" fmla="*/ 491867 h 573604"/>
                <a:gd name="connsiteX6" fmla="*/ 1775192 w 1955946"/>
                <a:gd name="connsiteY6" fmla="*/ 428071 h 573604"/>
                <a:gd name="connsiteX7" fmla="*/ 1828355 w 1955946"/>
                <a:gd name="connsiteY7" fmla="*/ 385541 h 573604"/>
                <a:gd name="connsiteX8" fmla="*/ 1860253 w 1955946"/>
                <a:gd name="connsiteY8" fmla="*/ 374908 h 573604"/>
                <a:gd name="connsiteX9" fmla="*/ 1881518 w 1955946"/>
                <a:gd name="connsiteY9" fmla="*/ 343011 h 573604"/>
                <a:gd name="connsiteX10" fmla="*/ 1934681 w 1955946"/>
                <a:gd name="connsiteY10" fmla="*/ 300480 h 573604"/>
                <a:gd name="connsiteX11" fmla="*/ 1955946 w 1955946"/>
                <a:gd name="connsiteY11" fmla="*/ 268583 h 573604"/>
                <a:gd name="connsiteX12" fmla="*/ 1892151 w 1955946"/>
                <a:gd name="connsiteY12" fmla="*/ 226053 h 573604"/>
                <a:gd name="connsiteX13" fmla="*/ 1860253 w 1955946"/>
                <a:gd name="connsiteY13" fmla="*/ 204787 h 573604"/>
                <a:gd name="connsiteX14" fmla="*/ 1807090 w 1955946"/>
                <a:gd name="connsiteY14" fmla="*/ 172890 h 573604"/>
                <a:gd name="connsiteX15" fmla="*/ 1764560 w 1955946"/>
                <a:gd name="connsiteY15" fmla="*/ 162257 h 573604"/>
                <a:gd name="connsiteX16" fmla="*/ 1583806 w 1955946"/>
                <a:gd name="connsiteY16" fmla="*/ 66564 h 573604"/>
                <a:gd name="connsiteX17" fmla="*/ 1498746 w 1955946"/>
                <a:gd name="connsiteY17" fmla="*/ 45299 h 573604"/>
                <a:gd name="connsiteX18" fmla="*/ 892690 w 1955946"/>
                <a:gd name="connsiteY18" fmla="*/ 24034 h 573604"/>
                <a:gd name="connsiteX19" fmla="*/ 754467 w 1955946"/>
                <a:gd name="connsiteY19" fmla="*/ 13401 h 573604"/>
                <a:gd name="connsiteX20" fmla="*/ 52718 w 1955946"/>
                <a:gd name="connsiteY20" fmla="*/ 55932 h 573604"/>
                <a:gd name="connsiteX0" fmla="*/ 75527 w 1978755"/>
                <a:gd name="connsiteY0" fmla="*/ 46213 h 540237"/>
                <a:gd name="connsiteX1" fmla="*/ 39792 w 1978755"/>
                <a:gd name="connsiteY1" fmla="*/ 433146 h 540237"/>
                <a:gd name="connsiteX2" fmla="*/ 256281 w 1978755"/>
                <a:gd name="connsiteY2" fmla="*/ 535310 h 540237"/>
                <a:gd name="connsiteX3" fmla="*/ 447667 w 1978755"/>
                <a:gd name="connsiteY3" fmla="*/ 524678 h 540237"/>
                <a:gd name="connsiteX4" fmla="*/ 1702308 w 1978755"/>
                <a:gd name="connsiteY4" fmla="*/ 514045 h 540237"/>
                <a:gd name="connsiteX5" fmla="*/ 1712941 w 1978755"/>
                <a:gd name="connsiteY5" fmla="*/ 482148 h 540237"/>
                <a:gd name="connsiteX6" fmla="*/ 1798001 w 1978755"/>
                <a:gd name="connsiteY6" fmla="*/ 418352 h 540237"/>
                <a:gd name="connsiteX7" fmla="*/ 1851164 w 1978755"/>
                <a:gd name="connsiteY7" fmla="*/ 375822 h 540237"/>
                <a:gd name="connsiteX8" fmla="*/ 1883062 w 1978755"/>
                <a:gd name="connsiteY8" fmla="*/ 365189 h 540237"/>
                <a:gd name="connsiteX9" fmla="*/ 1904327 w 1978755"/>
                <a:gd name="connsiteY9" fmla="*/ 333292 h 540237"/>
                <a:gd name="connsiteX10" fmla="*/ 1957490 w 1978755"/>
                <a:gd name="connsiteY10" fmla="*/ 290761 h 540237"/>
                <a:gd name="connsiteX11" fmla="*/ 1978755 w 1978755"/>
                <a:gd name="connsiteY11" fmla="*/ 258864 h 540237"/>
                <a:gd name="connsiteX12" fmla="*/ 1914960 w 1978755"/>
                <a:gd name="connsiteY12" fmla="*/ 216334 h 540237"/>
                <a:gd name="connsiteX13" fmla="*/ 1883062 w 1978755"/>
                <a:gd name="connsiteY13" fmla="*/ 195068 h 540237"/>
                <a:gd name="connsiteX14" fmla="*/ 1829899 w 1978755"/>
                <a:gd name="connsiteY14" fmla="*/ 163171 h 540237"/>
                <a:gd name="connsiteX15" fmla="*/ 1787369 w 1978755"/>
                <a:gd name="connsiteY15" fmla="*/ 152538 h 540237"/>
                <a:gd name="connsiteX16" fmla="*/ 1606615 w 1978755"/>
                <a:gd name="connsiteY16" fmla="*/ 56845 h 540237"/>
                <a:gd name="connsiteX17" fmla="*/ 1521555 w 1978755"/>
                <a:gd name="connsiteY17" fmla="*/ 35580 h 540237"/>
                <a:gd name="connsiteX18" fmla="*/ 915499 w 1978755"/>
                <a:gd name="connsiteY18" fmla="*/ 14315 h 540237"/>
                <a:gd name="connsiteX19" fmla="*/ 777276 w 1978755"/>
                <a:gd name="connsiteY19" fmla="*/ 3682 h 540237"/>
                <a:gd name="connsiteX20" fmla="*/ 75527 w 1978755"/>
                <a:gd name="connsiteY20" fmla="*/ 46213 h 540237"/>
                <a:gd name="connsiteX0" fmla="*/ 75527 w 1978755"/>
                <a:gd name="connsiteY0" fmla="*/ 46213 h 539126"/>
                <a:gd name="connsiteX1" fmla="*/ 39792 w 1978755"/>
                <a:gd name="connsiteY1" fmla="*/ 433146 h 539126"/>
                <a:gd name="connsiteX2" fmla="*/ 256281 w 1978755"/>
                <a:gd name="connsiteY2" fmla="*/ 535310 h 539126"/>
                <a:gd name="connsiteX3" fmla="*/ 1702308 w 1978755"/>
                <a:gd name="connsiteY3" fmla="*/ 514045 h 539126"/>
                <a:gd name="connsiteX4" fmla="*/ 1712941 w 1978755"/>
                <a:gd name="connsiteY4" fmla="*/ 482148 h 539126"/>
                <a:gd name="connsiteX5" fmla="*/ 1798001 w 1978755"/>
                <a:gd name="connsiteY5" fmla="*/ 418352 h 539126"/>
                <a:gd name="connsiteX6" fmla="*/ 1851164 w 1978755"/>
                <a:gd name="connsiteY6" fmla="*/ 375822 h 539126"/>
                <a:gd name="connsiteX7" fmla="*/ 1883062 w 1978755"/>
                <a:gd name="connsiteY7" fmla="*/ 365189 h 539126"/>
                <a:gd name="connsiteX8" fmla="*/ 1904327 w 1978755"/>
                <a:gd name="connsiteY8" fmla="*/ 333292 h 539126"/>
                <a:gd name="connsiteX9" fmla="*/ 1957490 w 1978755"/>
                <a:gd name="connsiteY9" fmla="*/ 290761 h 539126"/>
                <a:gd name="connsiteX10" fmla="*/ 1978755 w 1978755"/>
                <a:gd name="connsiteY10" fmla="*/ 258864 h 539126"/>
                <a:gd name="connsiteX11" fmla="*/ 1914960 w 1978755"/>
                <a:gd name="connsiteY11" fmla="*/ 216334 h 539126"/>
                <a:gd name="connsiteX12" fmla="*/ 1883062 w 1978755"/>
                <a:gd name="connsiteY12" fmla="*/ 195068 h 539126"/>
                <a:gd name="connsiteX13" fmla="*/ 1829899 w 1978755"/>
                <a:gd name="connsiteY13" fmla="*/ 163171 h 539126"/>
                <a:gd name="connsiteX14" fmla="*/ 1787369 w 1978755"/>
                <a:gd name="connsiteY14" fmla="*/ 152538 h 539126"/>
                <a:gd name="connsiteX15" fmla="*/ 1606615 w 1978755"/>
                <a:gd name="connsiteY15" fmla="*/ 56845 h 539126"/>
                <a:gd name="connsiteX16" fmla="*/ 1521555 w 1978755"/>
                <a:gd name="connsiteY16" fmla="*/ 35580 h 539126"/>
                <a:gd name="connsiteX17" fmla="*/ 915499 w 1978755"/>
                <a:gd name="connsiteY17" fmla="*/ 14315 h 539126"/>
                <a:gd name="connsiteX18" fmla="*/ 777276 w 1978755"/>
                <a:gd name="connsiteY18" fmla="*/ 3682 h 539126"/>
                <a:gd name="connsiteX19" fmla="*/ 75527 w 1978755"/>
                <a:gd name="connsiteY19" fmla="*/ 46213 h 539126"/>
                <a:gd name="connsiteX0" fmla="*/ 66084 w 1969312"/>
                <a:gd name="connsiteY0" fmla="*/ 46213 h 539126"/>
                <a:gd name="connsiteX1" fmla="*/ 30349 w 1969312"/>
                <a:gd name="connsiteY1" fmla="*/ 433146 h 539126"/>
                <a:gd name="connsiteX2" fmla="*/ 246838 w 1969312"/>
                <a:gd name="connsiteY2" fmla="*/ 535310 h 539126"/>
                <a:gd name="connsiteX3" fmla="*/ 1692865 w 1969312"/>
                <a:gd name="connsiteY3" fmla="*/ 514045 h 539126"/>
                <a:gd name="connsiteX4" fmla="*/ 1703498 w 1969312"/>
                <a:gd name="connsiteY4" fmla="*/ 482148 h 539126"/>
                <a:gd name="connsiteX5" fmla="*/ 1788558 w 1969312"/>
                <a:gd name="connsiteY5" fmla="*/ 418352 h 539126"/>
                <a:gd name="connsiteX6" fmla="*/ 1841721 w 1969312"/>
                <a:gd name="connsiteY6" fmla="*/ 375822 h 539126"/>
                <a:gd name="connsiteX7" fmla="*/ 1873619 w 1969312"/>
                <a:gd name="connsiteY7" fmla="*/ 365189 h 539126"/>
                <a:gd name="connsiteX8" fmla="*/ 1894884 w 1969312"/>
                <a:gd name="connsiteY8" fmla="*/ 333292 h 539126"/>
                <a:gd name="connsiteX9" fmla="*/ 1948047 w 1969312"/>
                <a:gd name="connsiteY9" fmla="*/ 290761 h 539126"/>
                <a:gd name="connsiteX10" fmla="*/ 1969312 w 1969312"/>
                <a:gd name="connsiteY10" fmla="*/ 258864 h 539126"/>
                <a:gd name="connsiteX11" fmla="*/ 1905517 w 1969312"/>
                <a:gd name="connsiteY11" fmla="*/ 216334 h 539126"/>
                <a:gd name="connsiteX12" fmla="*/ 1873619 w 1969312"/>
                <a:gd name="connsiteY12" fmla="*/ 195068 h 539126"/>
                <a:gd name="connsiteX13" fmla="*/ 1820456 w 1969312"/>
                <a:gd name="connsiteY13" fmla="*/ 163171 h 539126"/>
                <a:gd name="connsiteX14" fmla="*/ 1777926 w 1969312"/>
                <a:gd name="connsiteY14" fmla="*/ 152538 h 539126"/>
                <a:gd name="connsiteX15" fmla="*/ 1597172 w 1969312"/>
                <a:gd name="connsiteY15" fmla="*/ 56845 h 539126"/>
                <a:gd name="connsiteX16" fmla="*/ 1512112 w 1969312"/>
                <a:gd name="connsiteY16" fmla="*/ 35580 h 539126"/>
                <a:gd name="connsiteX17" fmla="*/ 906056 w 1969312"/>
                <a:gd name="connsiteY17" fmla="*/ 14315 h 539126"/>
                <a:gd name="connsiteX18" fmla="*/ 767833 w 1969312"/>
                <a:gd name="connsiteY18" fmla="*/ 3682 h 539126"/>
                <a:gd name="connsiteX19" fmla="*/ 66084 w 1969312"/>
                <a:gd name="connsiteY19" fmla="*/ 46213 h 539126"/>
                <a:gd name="connsiteX0" fmla="*/ 68276 w 1971504"/>
                <a:gd name="connsiteY0" fmla="*/ 43615 h 539690"/>
                <a:gd name="connsiteX1" fmla="*/ 27717 w 1971504"/>
                <a:gd name="connsiteY1" fmla="*/ 383087 h 539690"/>
                <a:gd name="connsiteX2" fmla="*/ 249030 w 1971504"/>
                <a:gd name="connsiteY2" fmla="*/ 532712 h 539690"/>
                <a:gd name="connsiteX3" fmla="*/ 1695057 w 1971504"/>
                <a:gd name="connsiteY3" fmla="*/ 511447 h 539690"/>
                <a:gd name="connsiteX4" fmla="*/ 1705690 w 1971504"/>
                <a:gd name="connsiteY4" fmla="*/ 479550 h 539690"/>
                <a:gd name="connsiteX5" fmla="*/ 1790750 w 1971504"/>
                <a:gd name="connsiteY5" fmla="*/ 415754 h 539690"/>
                <a:gd name="connsiteX6" fmla="*/ 1843913 w 1971504"/>
                <a:gd name="connsiteY6" fmla="*/ 373224 h 539690"/>
                <a:gd name="connsiteX7" fmla="*/ 1875811 w 1971504"/>
                <a:gd name="connsiteY7" fmla="*/ 362591 h 539690"/>
                <a:gd name="connsiteX8" fmla="*/ 1897076 w 1971504"/>
                <a:gd name="connsiteY8" fmla="*/ 330694 h 539690"/>
                <a:gd name="connsiteX9" fmla="*/ 1950239 w 1971504"/>
                <a:gd name="connsiteY9" fmla="*/ 288163 h 539690"/>
                <a:gd name="connsiteX10" fmla="*/ 1971504 w 1971504"/>
                <a:gd name="connsiteY10" fmla="*/ 256266 h 539690"/>
                <a:gd name="connsiteX11" fmla="*/ 1907709 w 1971504"/>
                <a:gd name="connsiteY11" fmla="*/ 213736 h 539690"/>
                <a:gd name="connsiteX12" fmla="*/ 1875811 w 1971504"/>
                <a:gd name="connsiteY12" fmla="*/ 192470 h 539690"/>
                <a:gd name="connsiteX13" fmla="*/ 1822648 w 1971504"/>
                <a:gd name="connsiteY13" fmla="*/ 160573 h 539690"/>
                <a:gd name="connsiteX14" fmla="*/ 1780118 w 1971504"/>
                <a:gd name="connsiteY14" fmla="*/ 149940 h 539690"/>
                <a:gd name="connsiteX15" fmla="*/ 1599364 w 1971504"/>
                <a:gd name="connsiteY15" fmla="*/ 54247 h 539690"/>
                <a:gd name="connsiteX16" fmla="*/ 1514304 w 1971504"/>
                <a:gd name="connsiteY16" fmla="*/ 32982 h 539690"/>
                <a:gd name="connsiteX17" fmla="*/ 908248 w 1971504"/>
                <a:gd name="connsiteY17" fmla="*/ 11717 h 539690"/>
                <a:gd name="connsiteX18" fmla="*/ 770025 w 1971504"/>
                <a:gd name="connsiteY18" fmla="*/ 1084 h 539690"/>
                <a:gd name="connsiteX19" fmla="*/ 68276 w 1971504"/>
                <a:gd name="connsiteY19" fmla="*/ 43615 h 539690"/>
                <a:gd name="connsiteX0" fmla="*/ 73008 w 1976236"/>
                <a:gd name="connsiteY0" fmla="*/ 43615 h 539690"/>
                <a:gd name="connsiteX1" fmla="*/ 32449 w 1976236"/>
                <a:gd name="connsiteY1" fmla="*/ 383087 h 539690"/>
                <a:gd name="connsiteX2" fmla="*/ 253762 w 1976236"/>
                <a:gd name="connsiteY2" fmla="*/ 532712 h 539690"/>
                <a:gd name="connsiteX3" fmla="*/ 1699789 w 1976236"/>
                <a:gd name="connsiteY3" fmla="*/ 511447 h 539690"/>
                <a:gd name="connsiteX4" fmla="*/ 1710422 w 1976236"/>
                <a:gd name="connsiteY4" fmla="*/ 479550 h 539690"/>
                <a:gd name="connsiteX5" fmla="*/ 1795482 w 1976236"/>
                <a:gd name="connsiteY5" fmla="*/ 415754 h 539690"/>
                <a:gd name="connsiteX6" fmla="*/ 1848645 w 1976236"/>
                <a:gd name="connsiteY6" fmla="*/ 373224 h 539690"/>
                <a:gd name="connsiteX7" fmla="*/ 1880543 w 1976236"/>
                <a:gd name="connsiteY7" fmla="*/ 362591 h 539690"/>
                <a:gd name="connsiteX8" fmla="*/ 1901808 w 1976236"/>
                <a:gd name="connsiteY8" fmla="*/ 330694 h 539690"/>
                <a:gd name="connsiteX9" fmla="*/ 1954971 w 1976236"/>
                <a:gd name="connsiteY9" fmla="*/ 288163 h 539690"/>
                <a:gd name="connsiteX10" fmla="*/ 1976236 w 1976236"/>
                <a:gd name="connsiteY10" fmla="*/ 256266 h 539690"/>
                <a:gd name="connsiteX11" fmla="*/ 1912441 w 1976236"/>
                <a:gd name="connsiteY11" fmla="*/ 213736 h 539690"/>
                <a:gd name="connsiteX12" fmla="*/ 1880543 w 1976236"/>
                <a:gd name="connsiteY12" fmla="*/ 192470 h 539690"/>
                <a:gd name="connsiteX13" fmla="*/ 1827380 w 1976236"/>
                <a:gd name="connsiteY13" fmla="*/ 160573 h 539690"/>
                <a:gd name="connsiteX14" fmla="*/ 1784850 w 1976236"/>
                <a:gd name="connsiteY14" fmla="*/ 149940 h 539690"/>
                <a:gd name="connsiteX15" fmla="*/ 1604096 w 1976236"/>
                <a:gd name="connsiteY15" fmla="*/ 54247 h 539690"/>
                <a:gd name="connsiteX16" fmla="*/ 1519036 w 1976236"/>
                <a:gd name="connsiteY16" fmla="*/ 32982 h 539690"/>
                <a:gd name="connsiteX17" fmla="*/ 912980 w 1976236"/>
                <a:gd name="connsiteY17" fmla="*/ 11717 h 539690"/>
                <a:gd name="connsiteX18" fmla="*/ 774757 w 1976236"/>
                <a:gd name="connsiteY18" fmla="*/ 1084 h 539690"/>
                <a:gd name="connsiteX19" fmla="*/ 73008 w 1976236"/>
                <a:gd name="connsiteY19" fmla="*/ 43615 h 539690"/>
                <a:gd name="connsiteX0" fmla="*/ 120290 w 1951167"/>
                <a:gd name="connsiteY0" fmla="*/ 56092 h 538606"/>
                <a:gd name="connsiteX1" fmla="*/ 7380 w 1951167"/>
                <a:gd name="connsiteY1" fmla="*/ 382003 h 538606"/>
                <a:gd name="connsiteX2" fmla="*/ 228693 w 1951167"/>
                <a:gd name="connsiteY2" fmla="*/ 531628 h 538606"/>
                <a:gd name="connsiteX3" fmla="*/ 1674720 w 1951167"/>
                <a:gd name="connsiteY3" fmla="*/ 510363 h 538606"/>
                <a:gd name="connsiteX4" fmla="*/ 1685353 w 1951167"/>
                <a:gd name="connsiteY4" fmla="*/ 478466 h 538606"/>
                <a:gd name="connsiteX5" fmla="*/ 1770413 w 1951167"/>
                <a:gd name="connsiteY5" fmla="*/ 414670 h 538606"/>
                <a:gd name="connsiteX6" fmla="*/ 1823576 w 1951167"/>
                <a:gd name="connsiteY6" fmla="*/ 372140 h 538606"/>
                <a:gd name="connsiteX7" fmla="*/ 1855474 w 1951167"/>
                <a:gd name="connsiteY7" fmla="*/ 361507 h 538606"/>
                <a:gd name="connsiteX8" fmla="*/ 1876739 w 1951167"/>
                <a:gd name="connsiteY8" fmla="*/ 329610 h 538606"/>
                <a:gd name="connsiteX9" fmla="*/ 1929902 w 1951167"/>
                <a:gd name="connsiteY9" fmla="*/ 287079 h 538606"/>
                <a:gd name="connsiteX10" fmla="*/ 1951167 w 1951167"/>
                <a:gd name="connsiteY10" fmla="*/ 255182 h 538606"/>
                <a:gd name="connsiteX11" fmla="*/ 1887372 w 1951167"/>
                <a:gd name="connsiteY11" fmla="*/ 212652 h 538606"/>
                <a:gd name="connsiteX12" fmla="*/ 1855474 w 1951167"/>
                <a:gd name="connsiteY12" fmla="*/ 191386 h 538606"/>
                <a:gd name="connsiteX13" fmla="*/ 1802311 w 1951167"/>
                <a:gd name="connsiteY13" fmla="*/ 159489 h 538606"/>
                <a:gd name="connsiteX14" fmla="*/ 1759781 w 1951167"/>
                <a:gd name="connsiteY14" fmla="*/ 148856 h 538606"/>
                <a:gd name="connsiteX15" fmla="*/ 1579027 w 1951167"/>
                <a:gd name="connsiteY15" fmla="*/ 53163 h 538606"/>
                <a:gd name="connsiteX16" fmla="*/ 1493967 w 1951167"/>
                <a:gd name="connsiteY16" fmla="*/ 31898 h 538606"/>
                <a:gd name="connsiteX17" fmla="*/ 887911 w 1951167"/>
                <a:gd name="connsiteY17" fmla="*/ 10633 h 538606"/>
                <a:gd name="connsiteX18" fmla="*/ 749688 w 1951167"/>
                <a:gd name="connsiteY18" fmla="*/ 0 h 538606"/>
                <a:gd name="connsiteX19" fmla="*/ 120290 w 1951167"/>
                <a:gd name="connsiteY19" fmla="*/ 56092 h 538606"/>
                <a:gd name="connsiteX0" fmla="*/ 77211 w 1908088"/>
                <a:gd name="connsiteY0" fmla="*/ 56092 h 540012"/>
                <a:gd name="connsiteX1" fmla="*/ 22181 w 1908088"/>
                <a:gd name="connsiteY1" fmla="*/ 361663 h 540012"/>
                <a:gd name="connsiteX2" fmla="*/ 185614 w 1908088"/>
                <a:gd name="connsiteY2" fmla="*/ 531628 h 540012"/>
                <a:gd name="connsiteX3" fmla="*/ 1631641 w 1908088"/>
                <a:gd name="connsiteY3" fmla="*/ 510363 h 540012"/>
                <a:gd name="connsiteX4" fmla="*/ 1642274 w 1908088"/>
                <a:gd name="connsiteY4" fmla="*/ 478466 h 540012"/>
                <a:gd name="connsiteX5" fmla="*/ 1727334 w 1908088"/>
                <a:gd name="connsiteY5" fmla="*/ 414670 h 540012"/>
                <a:gd name="connsiteX6" fmla="*/ 1780497 w 1908088"/>
                <a:gd name="connsiteY6" fmla="*/ 372140 h 540012"/>
                <a:gd name="connsiteX7" fmla="*/ 1812395 w 1908088"/>
                <a:gd name="connsiteY7" fmla="*/ 361507 h 540012"/>
                <a:gd name="connsiteX8" fmla="*/ 1833660 w 1908088"/>
                <a:gd name="connsiteY8" fmla="*/ 329610 h 540012"/>
                <a:gd name="connsiteX9" fmla="*/ 1886823 w 1908088"/>
                <a:gd name="connsiteY9" fmla="*/ 287079 h 540012"/>
                <a:gd name="connsiteX10" fmla="*/ 1908088 w 1908088"/>
                <a:gd name="connsiteY10" fmla="*/ 255182 h 540012"/>
                <a:gd name="connsiteX11" fmla="*/ 1844293 w 1908088"/>
                <a:gd name="connsiteY11" fmla="*/ 212652 h 540012"/>
                <a:gd name="connsiteX12" fmla="*/ 1812395 w 1908088"/>
                <a:gd name="connsiteY12" fmla="*/ 191386 h 540012"/>
                <a:gd name="connsiteX13" fmla="*/ 1759232 w 1908088"/>
                <a:gd name="connsiteY13" fmla="*/ 159489 h 540012"/>
                <a:gd name="connsiteX14" fmla="*/ 1716702 w 1908088"/>
                <a:gd name="connsiteY14" fmla="*/ 148856 h 540012"/>
                <a:gd name="connsiteX15" fmla="*/ 1535948 w 1908088"/>
                <a:gd name="connsiteY15" fmla="*/ 53163 h 540012"/>
                <a:gd name="connsiteX16" fmla="*/ 1450888 w 1908088"/>
                <a:gd name="connsiteY16" fmla="*/ 31898 h 540012"/>
                <a:gd name="connsiteX17" fmla="*/ 844832 w 1908088"/>
                <a:gd name="connsiteY17" fmla="*/ 10633 h 540012"/>
                <a:gd name="connsiteX18" fmla="*/ 706609 w 1908088"/>
                <a:gd name="connsiteY18" fmla="*/ 0 h 540012"/>
                <a:gd name="connsiteX19" fmla="*/ 77211 w 1908088"/>
                <a:gd name="connsiteY19" fmla="*/ 56092 h 540012"/>
                <a:gd name="connsiteX0" fmla="*/ 84349 w 1915226"/>
                <a:gd name="connsiteY0" fmla="*/ 56092 h 542927"/>
                <a:gd name="connsiteX1" fmla="*/ 29319 w 1915226"/>
                <a:gd name="connsiteY1" fmla="*/ 361663 h 542927"/>
                <a:gd name="connsiteX2" fmla="*/ 298867 w 1915226"/>
                <a:gd name="connsiteY2" fmla="*/ 535018 h 542927"/>
                <a:gd name="connsiteX3" fmla="*/ 1638779 w 1915226"/>
                <a:gd name="connsiteY3" fmla="*/ 510363 h 542927"/>
                <a:gd name="connsiteX4" fmla="*/ 1649412 w 1915226"/>
                <a:gd name="connsiteY4" fmla="*/ 478466 h 542927"/>
                <a:gd name="connsiteX5" fmla="*/ 1734472 w 1915226"/>
                <a:gd name="connsiteY5" fmla="*/ 414670 h 542927"/>
                <a:gd name="connsiteX6" fmla="*/ 1787635 w 1915226"/>
                <a:gd name="connsiteY6" fmla="*/ 372140 h 542927"/>
                <a:gd name="connsiteX7" fmla="*/ 1819533 w 1915226"/>
                <a:gd name="connsiteY7" fmla="*/ 361507 h 542927"/>
                <a:gd name="connsiteX8" fmla="*/ 1840798 w 1915226"/>
                <a:gd name="connsiteY8" fmla="*/ 329610 h 542927"/>
                <a:gd name="connsiteX9" fmla="*/ 1893961 w 1915226"/>
                <a:gd name="connsiteY9" fmla="*/ 287079 h 542927"/>
                <a:gd name="connsiteX10" fmla="*/ 1915226 w 1915226"/>
                <a:gd name="connsiteY10" fmla="*/ 255182 h 542927"/>
                <a:gd name="connsiteX11" fmla="*/ 1851431 w 1915226"/>
                <a:gd name="connsiteY11" fmla="*/ 212652 h 542927"/>
                <a:gd name="connsiteX12" fmla="*/ 1819533 w 1915226"/>
                <a:gd name="connsiteY12" fmla="*/ 191386 h 542927"/>
                <a:gd name="connsiteX13" fmla="*/ 1766370 w 1915226"/>
                <a:gd name="connsiteY13" fmla="*/ 159489 h 542927"/>
                <a:gd name="connsiteX14" fmla="*/ 1723840 w 1915226"/>
                <a:gd name="connsiteY14" fmla="*/ 148856 h 542927"/>
                <a:gd name="connsiteX15" fmla="*/ 1543086 w 1915226"/>
                <a:gd name="connsiteY15" fmla="*/ 53163 h 542927"/>
                <a:gd name="connsiteX16" fmla="*/ 1458026 w 1915226"/>
                <a:gd name="connsiteY16" fmla="*/ 31898 h 542927"/>
                <a:gd name="connsiteX17" fmla="*/ 851970 w 1915226"/>
                <a:gd name="connsiteY17" fmla="*/ 10633 h 542927"/>
                <a:gd name="connsiteX18" fmla="*/ 713747 w 1915226"/>
                <a:gd name="connsiteY18" fmla="*/ 0 h 542927"/>
                <a:gd name="connsiteX19" fmla="*/ 84349 w 1915226"/>
                <a:gd name="connsiteY19" fmla="*/ 5609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00720 w 1896413"/>
                <a:gd name="connsiteY7" fmla="*/ 361507 h 542927"/>
                <a:gd name="connsiteX8" fmla="*/ 1821985 w 1896413"/>
                <a:gd name="connsiteY8" fmla="*/ 329610 h 542927"/>
                <a:gd name="connsiteX9" fmla="*/ 1875148 w 1896413"/>
                <a:gd name="connsiteY9" fmla="*/ 287079 h 542927"/>
                <a:gd name="connsiteX10" fmla="*/ 1896413 w 1896413"/>
                <a:gd name="connsiteY10" fmla="*/ 255182 h 542927"/>
                <a:gd name="connsiteX11" fmla="*/ 1832618 w 1896413"/>
                <a:gd name="connsiteY11" fmla="*/ 212652 h 542927"/>
                <a:gd name="connsiteX12" fmla="*/ 1800720 w 1896413"/>
                <a:gd name="connsiteY12" fmla="*/ 191386 h 542927"/>
                <a:gd name="connsiteX13" fmla="*/ 1747557 w 1896413"/>
                <a:gd name="connsiteY13" fmla="*/ 159489 h 542927"/>
                <a:gd name="connsiteX14" fmla="*/ 1705027 w 1896413"/>
                <a:gd name="connsiteY14" fmla="*/ 148856 h 542927"/>
                <a:gd name="connsiteX15" fmla="*/ 1524273 w 1896413"/>
                <a:gd name="connsiteY15" fmla="*/ 53163 h 542927"/>
                <a:gd name="connsiteX16" fmla="*/ 1439213 w 1896413"/>
                <a:gd name="connsiteY16" fmla="*/ 31898 h 542927"/>
                <a:gd name="connsiteX17" fmla="*/ 833157 w 1896413"/>
                <a:gd name="connsiteY17" fmla="*/ 10633 h 542927"/>
                <a:gd name="connsiteX18" fmla="*/ 694934 w 1896413"/>
                <a:gd name="connsiteY18" fmla="*/ 0 h 542927"/>
                <a:gd name="connsiteX19" fmla="*/ 118593 w 1896413"/>
                <a:gd name="connsiteY19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768822 w 1896413"/>
                <a:gd name="connsiteY6" fmla="*/ 372140 h 542927"/>
                <a:gd name="connsiteX7" fmla="*/ 1821985 w 1896413"/>
                <a:gd name="connsiteY7" fmla="*/ 329610 h 542927"/>
                <a:gd name="connsiteX8" fmla="*/ 1875148 w 1896413"/>
                <a:gd name="connsiteY8" fmla="*/ 287079 h 542927"/>
                <a:gd name="connsiteX9" fmla="*/ 1896413 w 1896413"/>
                <a:gd name="connsiteY9" fmla="*/ 255182 h 542927"/>
                <a:gd name="connsiteX10" fmla="*/ 1832618 w 1896413"/>
                <a:gd name="connsiteY10" fmla="*/ 212652 h 542927"/>
                <a:gd name="connsiteX11" fmla="*/ 1800720 w 1896413"/>
                <a:gd name="connsiteY11" fmla="*/ 191386 h 542927"/>
                <a:gd name="connsiteX12" fmla="*/ 1747557 w 1896413"/>
                <a:gd name="connsiteY12" fmla="*/ 159489 h 542927"/>
                <a:gd name="connsiteX13" fmla="*/ 1705027 w 1896413"/>
                <a:gd name="connsiteY13" fmla="*/ 148856 h 542927"/>
                <a:gd name="connsiteX14" fmla="*/ 1524273 w 1896413"/>
                <a:gd name="connsiteY14" fmla="*/ 53163 h 542927"/>
                <a:gd name="connsiteX15" fmla="*/ 1439213 w 1896413"/>
                <a:gd name="connsiteY15" fmla="*/ 31898 h 542927"/>
                <a:gd name="connsiteX16" fmla="*/ 833157 w 1896413"/>
                <a:gd name="connsiteY16" fmla="*/ 10633 h 542927"/>
                <a:gd name="connsiteX17" fmla="*/ 694934 w 1896413"/>
                <a:gd name="connsiteY17" fmla="*/ 0 h 542927"/>
                <a:gd name="connsiteX18" fmla="*/ 118593 w 1896413"/>
                <a:gd name="connsiteY18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715659 w 1896413"/>
                <a:gd name="connsiteY5" fmla="*/ 414670 h 542927"/>
                <a:gd name="connsiteX6" fmla="*/ 1821985 w 1896413"/>
                <a:gd name="connsiteY6" fmla="*/ 329610 h 542927"/>
                <a:gd name="connsiteX7" fmla="*/ 1875148 w 1896413"/>
                <a:gd name="connsiteY7" fmla="*/ 287079 h 542927"/>
                <a:gd name="connsiteX8" fmla="*/ 1896413 w 1896413"/>
                <a:gd name="connsiteY8" fmla="*/ 255182 h 542927"/>
                <a:gd name="connsiteX9" fmla="*/ 1832618 w 1896413"/>
                <a:gd name="connsiteY9" fmla="*/ 212652 h 542927"/>
                <a:gd name="connsiteX10" fmla="*/ 1800720 w 1896413"/>
                <a:gd name="connsiteY10" fmla="*/ 191386 h 542927"/>
                <a:gd name="connsiteX11" fmla="*/ 1747557 w 1896413"/>
                <a:gd name="connsiteY11" fmla="*/ 159489 h 542927"/>
                <a:gd name="connsiteX12" fmla="*/ 1705027 w 1896413"/>
                <a:gd name="connsiteY12" fmla="*/ 148856 h 542927"/>
                <a:gd name="connsiteX13" fmla="*/ 1524273 w 1896413"/>
                <a:gd name="connsiteY13" fmla="*/ 53163 h 542927"/>
                <a:gd name="connsiteX14" fmla="*/ 1439213 w 1896413"/>
                <a:gd name="connsiteY14" fmla="*/ 31898 h 542927"/>
                <a:gd name="connsiteX15" fmla="*/ 833157 w 1896413"/>
                <a:gd name="connsiteY15" fmla="*/ 10633 h 542927"/>
                <a:gd name="connsiteX16" fmla="*/ 694934 w 1896413"/>
                <a:gd name="connsiteY16" fmla="*/ 0 h 542927"/>
                <a:gd name="connsiteX17" fmla="*/ 118593 w 1896413"/>
                <a:gd name="connsiteY17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47557 w 1896413"/>
                <a:gd name="connsiteY10" fmla="*/ 159489 h 542927"/>
                <a:gd name="connsiteX11" fmla="*/ 1705027 w 1896413"/>
                <a:gd name="connsiteY11" fmla="*/ 148856 h 542927"/>
                <a:gd name="connsiteX12" fmla="*/ 1524273 w 1896413"/>
                <a:gd name="connsiteY12" fmla="*/ 53163 h 542927"/>
                <a:gd name="connsiteX13" fmla="*/ 1439213 w 1896413"/>
                <a:gd name="connsiteY13" fmla="*/ 31898 h 542927"/>
                <a:gd name="connsiteX14" fmla="*/ 833157 w 1896413"/>
                <a:gd name="connsiteY14" fmla="*/ 10633 h 542927"/>
                <a:gd name="connsiteX15" fmla="*/ 694934 w 1896413"/>
                <a:gd name="connsiteY15" fmla="*/ 0 h 542927"/>
                <a:gd name="connsiteX16" fmla="*/ 118593 w 1896413"/>
                <a:gd name="connsiteY16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800720 w 1896413"/>
                <a:gd name="connsiteY9" fmla="*/ 191386 h 542927"/>
                <a:gd name="connsiteX10" fmla="*/ 1705027 w 1896413"/>
                <a:gd name="connsiteY10" fmla="*/ 148856 h 542927"/>
                <a:gd name="connsiteX11" fmla="*/ 1524273 w 1896413"/>
                <a:gd name="connsiteY11" fmla="*/ 53163 h 542927"/>
                <a:gd name="connsiteX12" fmla="*/ 1439213 w 1896413"/>
                <a:gd name="connsiteY12" fmla="*/ 31898 h 542927"/>
                <a:gd name="connsiteX13" fmla="*/ 833157 w 1896413"/>
                <a:gd name="connsiteY13" fmla="*/ 10633 h 542927"/>
                <a:gd name="connsiteX14" fmla="*/ 694934 w 1896413"/>
                <a:gd name="connsiteY14" fmla="*/ 0 h 542927"/>
                <a:gd name="connsiteX15" fmla="*/ 118593 w 1896413"/>
                <a:gd name="connsiteY15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832618 w 1896413"/>
                <a:gd name="connsiteY8" fmla="*/ 212652 h 542927"/>
                <a:gd name="connsiteX9" fmla="*/ 1705027 w 1896413"/>
                <a:gd name="connsiteY9" fmla="*/ 148856 h 542927"/>
                <a:gd name="connsiteX10" fmla="*/ 1524273 w 1896413"/>
                <a:gd name="connsiteY10" fmla="*/ 53163 h 542927"/>
                <a:gd name="connsiteX11" fmla="*/ 1439213 w 1896413"/>
                <a:gd name="connsiteY11" fmla="*/ 31898 h 542927"/>
                <a:gd name="connsiteX12" fmla="*/ 833157 w 1896413"/>
                <a:gd name="connsiteY12" fmla="*/ 10633 h 542927"/>
                <a:gd name="connsiteX13" fmla="*/ 694934 w 1896413"/>
                <a:gd name="connsiteY13" fmla="*/ 0 h 542927"/>
                <a:gd name="connsiteX14" fmla="*/ 118593 w 1896413"/>
                <a:gd name="connsiteY14" fmla="*/ 62872 h 542927"/>
                <a:gd name="connsiteX0" fmla="*/ 118593 w 1896413"/>
                <a:gd name="connsiteY0" fmla="*/ 62872 h 542927"/>
                <a:gd name="connsiteX1" fmla="*/ 10506 w 1896413"/>
                <a:gd name="connsiteY1" fmla="*/ 361663 h 542927"/>
                <a:gd name="connsiteX2" fmla="*/ 280054 w 1896413"/>
                <a:gd name="connsiteY2" fmla="*/ 535018 h 542927"/>
                <a:gd name="connsiteX3" fmla="*/ 1619966 w 1896413"/>
                <a:gd name="connsiteY3" fmla="*/ 510363 h 542927"/>
                <a:gd name="connsiteX4" fmla="*/ 1630599 w 1896413"/>
                <a:gd name="connsiteY4" fmla="*/ 478466 h 542927"/>
                <a:gd name="connsiteX5" fmla="*/ 1821985 w 1896413"/>
                <a:gd name="connsiteY5" fmla="*/ 329610 h 542927"/>
                <a:gd name="connsiteX6" fmla="*/ 1875148 w 1896413"/>
                <a:gd name="connsiteY6" fmla="*/ 287079 h 542927"/>
                <a:gd name="connsiteX7" fmla="*/ 1896413 w 1896413"/>
                <a:gd name="connsiteY7" fmla="*/ 255182 h 542927"/>
                <a:gd name="connsiteX8" fmla="*/ 1705027 w 1896413"/>
                <a:gd name="connsiteY8" fmla="*/ 148856 h 542927"/>
                <a:gd name="connsiteX9" fmla="*/ 1524273 w 1896413"/>
                <a:gd name="connsiteY9" fmla="*/ 53163 h 542927"/>
                <a:gd name="connsiteX10" fmla="*/ 1439213 w 1896413"/>
                <a:gd name="connsiteY10" fmla="*/ 31898 h 542927"/>
                <a:gd name="connsiteX11" fmla="*/ 833157 w 1896413"/>
                <a:gd name="connsiteY11" fmla="*/ 10633 h 542927"/>
                <a:gd name="connsiteX12" fmla="*/ 694934 w 1896413"/>
                <a:gd name="connsiteY12" fmla="*/ 0 h 542927"/>
                <a:gd name="connsiteX13" fmla="*/ 118593 w 1896413"/>
                <a:gd name="connsiteY13" fmla="*/ 62872 h 542927"/>
                <a:gd name="connsiteX0" fmla="*/ 118593 w 1881024"/>
                <a:gd name="connsiteY0" fmla="*/ 62872 h 542927"/>
                <a:gd name="connsiteX1" fmla="*/ 10506 w 1881024"/>
                <a:gd name="connsiteY1" fmla="*/ 361663 h 542927"/>
                <a:gd name="connsiteX2" fmla="*/ 280054 w 1881024"/>
                <a:gd name="connsiteY2" fmla="*/ 535018 h 542927"/>
                <a:gd name="connsiteX3" fmla="*/ 1619966 w 1881024"/>
                <a:gd name="connsiteY3" fmla="*/ 510363 h 542927"/>
                <a:gd name="connsiteX4" fmla="*/ 1630599 w 1881024"/>
                <a:gd name="connsiteY4" fmla="*/ 478466 h 542927"/>
                <a:gd name="connsiteX5" fmla="*/ 1821985 w 1881024"/>
                <a:gd name="connsiteY5" fmla="*/ 329610 h 542927"/>
                <a:gd name="connsiteX6" fmla="*/ 1875148 w 1881024"/>
                <a:gd name="connsiteY6" fmla="*/ 287079 h 542927"/>
                <a:gd name="connsiteX7" fmla="*/ 1705027 w 1881024"/>
                <a:gd name="connsiteY7" fmla="*/ 148856 h 542927"/>
                <a:gd name="connsiteX8" fmla="*/ 1524273 w 1881024"/>
                <a:gd name="connsiteY8" fmla="*/ 53163 h 542927"/>
                <a:gd name="connsiteX9" fmla="*/ 1439213 w 1881024"/>
                <a:gd name="connsiteY9" fmla="*/ 31898 h 542927"/>
                <a:gd name="connsiteX10" fmla="*/ 833157 w 1881024"/>
                <a:gd name="connsiteY10" fmla="*/ 10633 h 542927"/>
                <a:gd name="connsiteX11" fmla="*/ 694934 w 1881024"/>
                <a:gd name="connsiteY11" fmla="*/ 0 h 542927"/>
                <a:gd name="connsiteX12" fmla="*/ 118593 w 1881024"/>
                <a:gd name="connsiteY12" fmla="*/ 62872 h 542927"/>
                <a:gd name="connsiteX0" fmla="*/ 118593 w 1876013"/>
                <a:gd name="connsiteY0" fmla="*/ 62872 h 542927"/>
                <a:gd name="connsiteX1" fmla="*/ 10506 w 1876013"/>
                <a:gd name="connsiteY1" fmla="*/ 361663 h 542927"/>
                <a:gd name="connsiteX2" fmla="*/ 280054 w 1876013"/>
                <a:gd name="connsiteY2" fmla="*/ 535018 h 542927"/>
                <a:gd name="connsiteX3" fmla="*/ 1619966 w 1876013"/>
                <a:gd name="connsiteY3" fmla="*/ 510363 h 542927"/>
                <a:gd name="connsiteX4" fmla="*/ 1630599 w 1876013"/>
                <a:gd name="connsiteY4" fmla="*/ 478466 h 542927"/>
                <a:gd name="connsiteX5" fmla="*/ 1875148 w 1876013"/>
                <a:gd name="connsiteY5" fmla="*/ 287079 h 542927"/>
                <a:gd name="connsiteX6" fmla="*/ 1705027 w 1876013"/>
                <a:gd name="connsiteY6" fmla="*/ 148856 h 542927"/>
                <a:gd name="connsiteX7" fmla="*/ 1524273 w 1876013"/>
                <a:gd name="connsiteY7" fmla="*/ 53163 h 542927"/>
                <a:gd name="connsiteX8" fmla="*/ 1439213 w 1876013"/>
                <a:gd name="connsiteY8" fmla="*/ 31898 h 542927"/>
                <a:gd name="connsiteX9" fmla="*/ 833157 w 1876013"/>
                <a:gd name="connsiteY9" fmla="*/ 10633 h 542927"/>
                <a:gd name="connsiteX10" fmla="*/ 694934 w 1876013"/>
                <a:gd name="connsiteY10" fmla="*/ 0 h 542927"/>
                <a:gd name="connsiteX11" fmla="*/ 118593 w 1876013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61996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  <a:gd name="connsiteX0" fmla="*/ 118593 w 1875530"/>
                <a:gd name="connsiteY0" fmla="*/ 62872 h 542927"/>
                <a:gd name="connsiteX1" fmla="*/ 10506 w 1875530"/>
                <a:gd name="connsiteY1" fmla="*/ 361663 h 542927"/>
                <a:gd name="connsiteX2" fmla="*/ 280054 w 1875530"/>
                <a:gd name="connsiteY2" fmla="*/ 535018 h 542927"/>
                <a:gd name="connsiteX3" fmla="*/ 1577676 w 1875530"/>
                <a:gd name="connsiteY3" fmla="*/ 510363 h 542927"/>
                <a:gd name="connsiteX4" fmla="*/ 1657030 w 1875530"/>
                <a:gd name="connsiteY4" fmla="*/ 480574 h 542927"/>
                <a:gd name="connsiteX5" fmla="*/ 1875148 w 1875530"/>
                <a:gd name="connsiteY5" fmla="*/ 287079 h 542927"/>
                <a:gd name="connsiteX6" fmla="*/ 1705027 w 1875530"/>
                <a:gd name="connsiteY6" fmla="*/ 148856 h 542927"/>
                <a:gd name="connsiteX7" fmla="*/ 1524273 w 1875530"/>
                <a:gd name="connsiteY7" fmla="*/ 53163 h 542927"/>
                <a:gd name="connsiteX8" fmla="*/ 1439213 w 1875530"/>
                <a:gd name="connsiteY8" fmla="*/ 31898 h 542927"/>
                <a:gd name="connsiteX9" fmla="*/ 833157 w 1875530"/>
                <a:gd name="connsiteY9" fmla="*/ 10633 h 542927"/>
                <a:gd name="connsiteX10" fmla="*/ 694934 w 1875530"/>
                <a:gd name="connsiteY10" fmla="*/ 0 h 542927"/>
                <a:gd name="connsiteX11" fmla="*/ 118593 w 1875530"/>
                <a:gd name="connsiteY11" fmla="*/ 62872 h 54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5530" h="542927">
                  <a:moveTo>
                    <a:pt x="118593" y="62872"/>
                  </a:moveTo>
                  <a:cubicBezTo>
                    <a:pt x="4522" y="123149"/>
                    <a:pt x="-16404" y="282972"/>
                    <a:pt x="10506" y="361663"/>
                  </a:cubicBezTo>
                  <a:cubicBezTo>
                    <a:pt x="37416" y="440354"/>
                    <a:pt x="18859" y="510235"/>
                    <a:pt x="280054" y="535018"/>
                  </a:cubicBezTo>
                  <a:cubicBezTo>
                    <a:pt x="541249" y="559801"/>
                    <a:pt x="1334899" y="519223"/>
                    <a:pt x="1577676" y="510363"/>
                  </a:cubicBezTo>
                  <a:cubicBezTo>
                    <a:pt x="1581220" y="499731"/>
                    <a:pt x="1607451" y="517788"/>
                    <a:pt x="1657030" y="480574"/>
                  </a:cubicBezTo>
                  <a:cubicBezTo>
                    <a:pt x="1706609" y="443360"/>
                    <a:pt x="1867149" y="342365"/>
                    <a:pt x="1875148" y="287079"/>
                  </a:cubicBezTo>
                  <a:cubicBezTo>
                    <a:pt x="1883148" y="231793"/>
                    <a:pt x="1763506" y="187842"/>
                    <a:pt x="1705027" y="148856"/>
                  </a:cubicBezTo>
                  <a:cubicBezTo>
                    <a:pt x="1646548" y="109870"/>
                    <a:pt x="1568575" y="72656"/>
                    <a:pt x="1524273" y="53163"/>
                  </a:cubicBezTo>
                  <a:cubicBezTo>
                    <a:pt x="1479971" y="33670"/>
                    <a:pt x="1448770" y="32360"/>
                    <a:pt x="1439213" y="31898"/>
                  </a:cubicBezTo>
                  <a:cubicBezTo>
                    <a:pt x="1237306" y="22128"/>
                    <a:pt x="1035176" y="17721"/>
                    <a:pt x="833157" y="10633"/>
                  </a:cubicBezTo>
                  <a:lnTo>
                    <a:pt x="694934" y="0"/>
                  </a:lnTo>
                  <a:cubicBezTo>
                    <a:pt x="554939" y="5316"/>
                    <a:pt x="232664" y="2595"/>
                    <a:pt x="118593" y="62872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28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A92E2-C4C8-43B2-B887-39D119D6A6CB}"/>
              </a:ext>
            </a:extLst>
          </p:cNvPr>
          <p:cNvGrpSpPr/>
          <p:nvPr/>
        </p:nvGrpSpPr>
        <p:grpSpPr>
          <a:xfrm>
            <a:off x="5435172" y="746556"/>
            <a:ext cx="6398085" cy="2768849"/>
            <a:chOff x="5667646" y="720179"/>
            <a:chExt cx="6398085" cy="27688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4F44E6-69C2-47B6-A9A3-6FF3B0C53918}"/>
                </a:ext>
              </a:extLst>
            </p:cNvPr>
            <p:cNvSpPr/>
            <p:nvPr/>
          </p:nvSpPr>
          <p:spPr>
            <a:xfrm>
              <a:off x="6145081" y="1924156"/>
              <a:ext cx="5920650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sáng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trực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tiếp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mắt</a:t>
              </a:r>
              <a:r>
                <a:rPr lang="en-US" altLang="zh-CN" sz="32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gây chói mắt lâu dài ảnh hưởng thị lực, hại mắt.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oogle Shape;1012;p37">
              <a:extLst>
                <a:ext uri="{FF2B5EF4-FFF2-40B4-BE49-F238E27FC236}">
                  <a16:creationId xmlns:a16="http://schemas.microsoft.com/office/drawing/2014/main" id="{7202DEED-0394-4A62-9CAC-8FE98234470E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9" name="Google Shape;1013;p37">
                <a:extLst>
                  <a:ext uri="{FF2B5EF4-FFF2-40B4-BE49-F238E27FC236}">
                    <a16:creationId xmlns:a16="http://schemas.microsoft.com/office/drawing/2014/main" id="{7D7FF2CD-8030-4277-93AC-515838EF4E7A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14;p37">
                <a:extLst>
                  <a:ext uri="{FF2B5EF4-FFF2-40B4-BE49-F238E27FC236}">
                    <a16:creationId xmlns:a16="http://schemas.microsoft.com/office/drawing/2014/main" id="{DE898482-3A53-4C72-8597-ECBD6C5EABA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15;p37">
                <a:extLst>
                  <a:ext uri="{FF2B5EF4-FFF2-40B4-BE49-F238E27FC236}">
                    <a16:creationId xmlns:a16="http://schemas.microsoft.com/office/drawing/2014/main" id="{D88B00F1-9740-411D-8612-E09F88F78B61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16;p37">
                <a:extLst>
                  <a:ext uri="{FF2B5EF4-FFF2-40B4-BE49-F238E27FC236}">
                    <a16:creationId xmlns:a16="http://schemas.microsoft.com/office/drawing/2014/main" id="{BBCE0B07-94CD-428B-86D8-2AE82E944BD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17;p37">
                <a:extLst>
                  <a:ext uri="{FF2B5EF4-FFF2-40B4-BE49-F238E27FC236}">
                    <a16:creationId xmlns:a16="http://schemas.microsoft.com/office/drawing/2014/main" id="{E5649784-376B-4400-A757-E7D05DFC25B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18;p37">
                <a:extLst>
                  <a:ext uri="{FF2B5EF4-FFF2-40B4-BE49-F238E27FC236}">
                    <a16:creationId xmlns:a16="http://schemas.microsoft.com/office/drawing/2014/main" id="{F14E90D8-4803-42CD-8768-1FA6016B5F2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19;p37">
                <a:extLst>
                  <a:ext uri="{FF2B5EF4-FFF2-40B4-BE49-F238E27FC236}">
                    <a16:creationId xmlns:a16="http://schemas.microsoft.com/office/drawing/2014/main" id="{E3095FBA-8558-4509-84FF-4A80F5B31E61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0;p37">
                <a:extLst>
                  <a:ext uri="{FF2B5EF4-FFF2-40B4-BE49-F238E27FC236}">
                    <a16:creationId xmlns:a16="http://schemas.microsoft.com/office/drawing/2014/main" id="{96C12D40-6F11-4BA5-9D9F-81122184FFF2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1;p37">
                <a:extLst>
                  <a:ext uri="{FF2B5EF4-FFF2-40B4-BE49-F238E27FC236}">
                    <a16:creationId xmlns:a16="http://schemas.microsoft.com/office/drawing/2014/main" id="{D77EE2A6-596D-4DF2-AF1E-C2CADA17F9B6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1022;p37">
                <a:extLst>
                  <a:ext uri="{FF2B5EF4-FFF2-40B4-BE49-F238E27FC236}">
                    <a16:creationId xmlns:a16="http://schemas.microsoft.com/office/drawing/2014/main" id="{6633D4DB-D598-4603-89F6-58AB31FA343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3;p37">
                <a:extLst>
                  <a:ext uri="{FF2B5EF4-FFF2-40B4-BE49-F238E27FC236}">
                    <a16:creationId xmlns:a16="http://schemas.microsoft.com/office/drawing/2014/main" id="{A2FDCCED-6861-4616-8ACD-01921B929BBA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4;p37">
                <a:extLst>
                  <a:ext uri="{FF2B5EF4-FFF2-40B4-BE49-F238E27FC236}">
                    <a16:creationId xmlns:a16="http://schemas.microsoft.com/office/drawing/2014/main" id="{24040297-8E1F-4B54-B629-2AB694602B2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5;p37">
                <a:extLst>
                  <a:ext uri="{FF2B5EF4-FFF2-40B4-BE49-F238E27FC236}">
                    <a16:creationId xmlns:a16="http://schemas.microsoft.com/office/drawing/2014/main" id="{F12C469E-A9C7-4360-9B1D-8AFDB9C2ADA3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6;p37">
                <a:extLst>
                  <a:ext uri="{FF2B5EF4-FFF2-40B4-BE49-F238E27FC236}">
                    <a16:creationId xmlns:a16="http://schemas.microsoft.com/office/drawing/2014/main" id="{09C23BDC-2C0E-4F81-A611-618A988DE54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27;p37">
                <a:extLst>
                  <a:ext uri="{FF2B5EF4-FFF2-40B4-BE49-F238E27FC236}">
                    <a16:creationId xmlns:a16="http://schemas.microsoft.com/office/drawing/2014/main" id="{B091DC59-7A13-4DD5-AFD8-A89D4B75B549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28;p37">
                <a:extLst>
                  <a:ext uri="{FF2B5EF4-FFF2-40B4-BE49-F238E27FC236}">
                    <a16:creationId xmlns:a16="http://schemas.microsoft.com/office/drawing/2014/main" id="{3307C883-DEC5-462E-A89B-6DAA2FA0BF8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29;p37">
                <a:extLst>
                  <a:ext uri="{FF2B5EF4-FFF2-40B4-BE49-F238E27FC236}">
                    <a16:creationId xmlns:a16="http://schemas.microsoft.com/office/drawing/2014/main" id="{2A0015FC-3103-4643-8FD6-C1508EED8AE7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30;p37">
                <a:extLst>
                  <a:ext uri="{FF2B5EF4-FFF2-40B4-BE49-F238E27FC236}">
                    <a16:creationId xmlns:a16="http://schemas.microsoft.com/office/drawing/2014/main" id="{4BEDA3CF-92FD-4666-9C9E-F8436260740D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F709D9-FC8D-453F-A559-5D6347A1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3" y="1556728"/>
            <a:ext cx="3929776" cy="298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9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em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cần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947733" y="2614315"/>
            <a:ext cx="6278880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ránh chiếu qua sáng, dọi ánh sáng vào mắt hại mắt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A654C78-7569-4F19-BD48-17C36596FA0B}"/>
              </a:ext>
            </a:extLst>
          </p:cNvPr>
          <p:cNvSpPr/>
          <p:nvPr/>
        </p:nvSpPr>
        <p:spPr>
          <a:xfrm flipH="1">
            <a:off x="2902168" y="4790099"/>
            <a:ext cx="8698942" cy="1505695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008515"/>
            <a:ext cx="475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8" y="572229"/>
            <a:ext cx="10556708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D7B58-614C-4B2F-825C-EC6A361C66E1}"/>
              </a:ext>
            </a:extLst>
          </p:cNvPr>
          <p:cNvGrpSpPr/>
          <p:nvPr/>
        </p:nvGrpSpPr>
        <p:grpSpPr>
          <a:xfrm>
            <a:off x="-10513" y="-266285"/>
            <a:ext cx="11147383" cy="1783964"/>
            <a:chOff x="5667646" y="720179"/>
            <a:chExt cx="11147383" cy="17839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29188A5-8E84-4132-B351-E3B562ABFDE6}"/>
                </a:ext>
              </a:extLst>
            </p:cNvPr>
            <p:cNvSpPr/>
            <p:nvPr/>
          </p:nvSpPr>
          <p:spPr>
            <a:xfrm>
              <a:off x="6145081" y="1924156"/>
              <a:ext cx="10669948" cy="57998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Cần đảm bảo tuyệt đối về an toàn khi sử dụng đèn học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11" name="Google Shape;1012;p37">
              <a:extLst>
                <a:ext uri="{FF2B5EF4-FFF2-40B4-BE49-F238E27FC236}">
                  <a16:creationId xmlns:a16="http://schemas.microsoft.com/office/drawing/2014/main" id="{28BC40CB-6F3D-4AEE-839F-C28CC5EB69E2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" name="Google Shape;1013;p37">
                <a:extLst>
                  <a:ext uri="{FF2B5EF4-FFF2-40B4-BE49-F238E27FC236}">
                    <a16:creationId xmlns:a16="http://schemas.microsoft.com/office/drawing/2014/main" id="{A80F0C67-7BC8-4A71-AA0A-3E4B97A8EFF1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Google Shape;1014;p37">
                <a:extLst>
                  <a:ext uri="{FF2B5EF4-FFF2-40B4-BE49-F238E27FC236}">
                    <a16:creationId xmlns:a16="http://schemas.microsoft.com/office/drawing/2014/main" id="{B27D6172-8AF6-4619-80E1-5B9C8A4CCA7F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5;p37">
                <a:extLst>
                  <a:ext uri="{FF2B5EF4-FFF2-40B4-BE49-F238E27FC236}">
                    <a16:creationId xmlns:a16="http://schemas.microsoft.com/office/drawing/2014/main" id="{F3ED1CF5-6FDB-49A0-9B19-EB744E2D69DC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6;p37">
                <a:extLst>
                  <a:ext uri="{FF2B5EF4-FFF2-40B4-BE49-F238E27FC236}">
                    <a16:creationId xmlns:a16="http://schemas.microsoft.com/office/drawing/2014/main" id="{4A718CC0-007F-4E91-9D0C-8A8304BD48D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7;p37">
                <a:extLst>
                  <a:ext uri="{FF2B5EF4-FFF2-40B4-BE49-F238E27FC236}">
                    <a16:creationId xmlns:a16="http://schemas.microsoft.com/office/drawing/2014/main" id="{BB3D53B1-861E-44C4-A9E7-D5EC0D88B3A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8;p37">
                <a:extLst>
                  <a:ext uri="{FF2B5EF4-FFF2-40B4-BE49-F238E27FC236}">
                    <a16:creationId xmlns:a16="http://schemas.microsoft.com/office/drawing/2014/main" id="{C93E5EEE-DC38-4695-A988-261795DD0DB2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9;p37">
                <a:extLst>
                  <a:ext uri="{FF2B5EF4-FFF2-40B4-BE49-F238E27FC236}">
                    <a16:creationId xmlns:a16="http://schemas.microsoft.com/office/drawing/2014/main" id="{80A9200D-AD03-4345-A1FB-341F793263D4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20;p37">
                <a:extLst>
                  <a:ext uri="{FF2B5EF4-FFF2-40B4-BE49-F238E27FC236}">
                    <a16:creationId xmlns:a16="http://schemas.microsoft.com/office/drawing/2014/main" id="{3EDF26D2-CF52-408B-B801-63C197E413B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1;p37">
                <a:extLst>
                  <a:ext uri="{FF2B5EF4-FFF2-40B4-BE49-F238E27FC236}">
                    <a16:creationId xmlns:a16="http://schemas.microsoft.com/office/drawing/2014/main" id="{85FA5367-FB33-4D6B-855B-8E5F4FA1FC02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2;p37">
                <a:extLst>
                  <a:ext uri="{FF2B5EF4-FFF2-40B4-BE49-F238E27FC236}">
                    <a16:creationId xmlns:a16="http://schemas.microsoft.com/office/drawing/2014/main" id="{4E5F6E6C-5CBF-4AE1-A9DA-8FAD61BFAB6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023;p37">
                <a:extLst>
                  <a:ext uri="{FF2B5EF4-FFF2-40B4-BE49-F238E27FC236}">
                    <a16:creationId xmlns:a16="http://schemas.microsoft.com/office/drawing/2014/main" id="{1F5DDCCD-FEA4-49E8-BC7F-67FF73FB5CA8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Google Shape;1024;p37">
                <a:extLst>
                  <a:ext uri="{FF2B5EF4-FFF2-40B4-BE49-F238E27FC236}">
                    <a16:creationId xmlns:a16="http://schemas.microsoft.com/office/drawing/2014/main" id="{7B6E9C68-247B-432E-8377-5BD83576FDCC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Google Shape;1025;p37">
                <a:extLst>
                  <a:ext uri="{FF2B5EF4-FFF2-40B4-BE49-F238E27FC236}">
                    <a16:creationId xmlns:a16="http://schemas.microsoft.com/office/drawing/2014/main" id="{20636A3F-2407-413A-9311-862A91D16AF8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" name="Google Shape;1026;p37">
                <a:extLst>
                  <a:ext uri="{FF2B5EF4-FFF2-40B4-BE49-F238E27FC236}">
                    <a16:creationId xmlns:a16="http://schemas.microsoft.com/office/drawing/2014/main" id="{B2FDB04F-213B-46D5-BA66-BEE8359B52EE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Google Shape;1027;p37">
                <a:extLst>
                  <a:ext uri="{FF2B5EF4-FFF2-40B4-BE49-F238E27FC236}">
                    <a16:creationId xmlns:a16="http://schemas.microsoft.com/office/drawing/2014/main" id="{62E2C717-B1E2-4004-9187-14D393B40C84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8;p37">
                <a:extLst>
                  <a:ext uri="{FF2B5EF4-FFF2-40B4-BE49-F238E27FC236}">
                    <a16:creationId xmlns:a16="http://schemas.microsoft.com/office/drawing/2014/main" id="{BDE5C8D8-01D3-4FF1-A390-50068B5A6815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9;p37">
                <a:extLst>
                  <a:ext uri="{FF2B5EF4-FFF2-40B4-BE49-F238E27FC236}">
                    <a16:creationId xmlns:a16="http://schemas.microsoft.com/office/drawing/2014/main" id="{0095A0F7-FAE7-425A-B9AA-8EC052833EFD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30;p37">
                <a:extLst>
                  <a:ext uri="{FF2B5EF4-FFF2-40B4-BE49-F238E27FC236}">
                    <a16:creationId xmlns:a16="http://schemas.microsoft.com/office/drawing/2014/main" id="{12793176-9434-487D-921B-E50D12E49909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FFBFB8-20EC-4E5F-AC75-877056F5AFAE}"/>
              </a:ext>
            </a:extLst>
          </p:cNvPr>
          <p:cNvGrpSpPr/>
          <p:nvPr/>
        </p:nvGrpSpPr>
        <p:grpSpPr>
          <a:xfrm>
            <a:off x="-150765" y="1565553"/>
            <a:ext cx="11287635" cy="2768849"/>
            <a:chOff x="5667646" y="720179"/>
            <a:chExt cx="10660471" cy="27688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E149F9-57C4-4648-B199-B2EA74E87678}"/>
                </a:ext>
              </a:extLst>
            </p:cNvPr>
            <p:cNvSpPr/>
            <p:nvPr/>
          </p:nvSpPr>
          <p:spPr>
            <a:xfrm>
              <a:off x="6145081" y="1924156"/>
              <a:ext cx="10183036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chữa, thay thế để đảm bảo an toàn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35" name="Google Shape;1012;p37">
              <a:extLst>
                <a:ext uri="{FF2B5EF4-FFF2-40B4-BE49-F238E27FC236}">
                  <a16:creationId xmlns:a16="http://schemas.microsoft.com/office/drawing/2014/main" id="{1AEFC57F-BF25-40AA-BDB9-FC9747EAE051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36" name="Google Shape;1013;p37">
                <a:extLst>
                  <a:ext uri="{FF2B5EF4-FFF2-40B4-BE49-F238E27FC236}">
                    <a16:creationId xmlns:a16="http://schemas.microsoft.com/office/drawing/2014/main" id="{3F710FA1-3D67-4921-AB32-D3CD5BA4C660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14;p37">
                <a:extLst>
                  <a:ext uri="{FF2B5EF4-FFF2-40B4-BE49-F238E27FC236}">
                    <a16:creationId xmlns:a16="http://schemas.microsoft.com/office/drawing/2014/main" id="{2832BC09-6AAC-4E5B-B438-269A0CCFB60C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1015;p37">
                <a:extLst>
                  <a:ext uri="{FF2B5EF4-FFF2-40B4-BE49-F238E27FC236}">
                    <a16:creationId xmlns:a16="http://schemas.microsoft.com/office/drawing/2014/main" id="{037CADAB-D9AF-460D-87F1-048B000774C2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1016;p37">
                <a:extLst>
                  <a:ext uri="{FF2B5EF4-FFF2-40B4-BE49-F238E27FC236}">
                    <a16:creationId xmlns:a16="http://schemas.microsoft.com/office/drawing/2014/main" id="{1712C3DC-2807-4A15-9A4E-846D5AF77B9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1017;p37">
                <a:extLst>
                  <a:ext uri="{FF2B5EF4-FFF2-40B4-BE49-F238E27FC236}">
                    <a16:creationId xmlns:a16="http://schemas.microsoft.com/office/drawing/2014/main" id="{9A49EAB8-BF44-4C0B-BDE2-7ED09147D2A8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018;p37">
                <a:extLst>
                  <a:ext uri="{FF2B5EF4-FFF2-40B4-BE49-F238E27FC236}">
                    <a16:creationId xmlns:a16="http://schemas.microsoft.com/office/drawing/2014/main" id="{85146847-292D-4E00-ACDE-936FE61FFB4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1019;p37">
                <a:extLst>
                  <a:ext uri="{FF2B5EF4-FFF2-40B4-BE49-F238E27FC236}">
                    <a16:creationId xmlns:a16="http://schemas.microsoft.com/office/drawing/2014/main" id="{15ACF449-37A9-4241-A8C8-38D80080EB59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1020;p37">
                <a:extLst>
                  <a:ext uri="{FF2B5EF4-FFF2-40B4-BE49-F238E27FC236}">
                    <a16:creationId xmlns:a16="http://schemas.microsoft.com/office/drawing/2014/main" id="{AB8DB8C4-368D-4414-800E-0FF862CA4F8E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1021;p37">
                <a:extLst>
                  <a:ext uri="{FF2B5EF4-FFF2-40B4-BE49-F238E27FC236}">
                    <a16:creationId xmlns:a16="http://schemas.microsoft.com/office/drawing/2014/main" id="{75481C4A-D3F6-4F47-B386-EDC9A57276E3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1022;p37">
                <a:extLst>
                  <a:ext uri="{FF2B5EF4-FFF2-40B4-BE49-F238E27FC236}">
                    <a16:creationId xmlns:a16="http://schemas.microsoft.com/office/drawing/2014/main" id="{DF6B3B4A-FC03-4CEA-8835-64C1C149792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1023;p37">
                <a:extLst>
                  <a:ext uri="{FF2B5EF4-FFF2-40B4-BE49-F238E27FC236}">
                    <a16:creationId xmlns:a16="http://schemas.microsoft.com/office/drawing/2014/main" id="{F5874E70-1639-472E-A8DC-7984E9DAD770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1024;p37">
                <a:extLst>
                  <a:ext uri="{FF2B5EF4-FFF2-40B4-BE49-F238E27FC236}">
                    <a16:creationId xmlns:a16="http://schemas.microsoft.com/office/drawing/2014/main" id="{97AC1F47-1599-44CF-8CB6-B21638FED274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1025;p37">
                <a:extLst>
                  <a:ext uri="{FF2B5EF4-FFF2-40B4-BE49-F238E27FC236}">
                    <a16:creationId xmlns:a16="http://schemas.microsoft.com/office/drawing/2014/main" id="{75AF9AD6-5DCD-4669-9153-6F2F31D0AA5D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026;p37">
                <a:extLst>
                  <a:ext uri="{FF2B5EF4-FFF2-40B4-BE49-F238E27FC236}">
                    <a16:creationId xmlns:a16="http://schemas.microsoft.com/office/drawing/2014/main" id="{76689A69-E642-436E-8845-9A1BD6A97CD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1027;p37">
                <a:extLst>
                  <a:ext uri="{FF2B5EF4-FFF2-40B4-BE49-F238E27FC236}">
                    <a16:creationId xmlns:a16="http://schemas.microsoft.com/office/drawing/2014/main" id="{9941A8BB-74E2-41E0-AD9E-6F415EA4E400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028;p37">
                <a:extLst>
                  <a:ext uri="{FF2B5EF4-FFF2-40B4-BE49-F238E27FC236}">
                    <a16:creationId xmlns:a16="http://schemas.microsoft.com/office/drawing/2014/main" id="{9F777AD2-A6A5-455B-898A-0E2EF9F5E62B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1029;p37">
                <a:extLst>
                  <a:ext uri="{FF2B5EF4-FFF2-40B4-BE49-F238E27FC236}">
                    <a16:creationId xmlns:a16="http://schemas.microsoft.com/office/drawing/2014/main" id="{D720FDC4-7615-4D46-B523-174AC4E0676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1030;p37">
                <a:extLst>
                  <a:ext uri="{FF2B5EF4-FFF2-40B4-BE49-F238E27FC236}">
                    <a16:creationId xmlns:a16="http://schemas.microsoft.com/office/drawing/2014/main" id="{790761AD-26B9-4368-90EE-1CA457E0C8B3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0DC3663-5CE1-4150-9F65-73F6D39E6AE4}"/>
              </a:ext>
            </a:extLst>
          </p:cNvPr>
          <p:cNvGrpSpPr/>
          <p:nvPr/>
        </p:nvGrpSpPr>
        <p:grpSpPr>
          <a:xfrm>
            <a:off x="-150765" y="4172855"/>
            <a:ext cx="11287635" cy="2276407"/>
            <a:chOff x="5667646" y="720179"/>
            <a:chExt cx="10660471" cy="2276407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0FE05E2-ED36-44AF-8434-5AE99A806DFE}"/>
                </a:ext>
              </a:extLst>
            </p:cNvPr>
            <p:cNvSpPr/>
            <p:nvPr/>
          </p:nvSpPr>
          <p:spPr>
            <a:xfrm>
              <a:off x="6145081" y="1924156"/>
              <a:ext cx="10183036" cy="107243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	Đồ thay thế hỏng hóc cần được đ</a:t>
              </a:r>
              <a:r>
                <a:rPr lang="en-US" sz="32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ự</a:t>
              </a:r>
              <a:r>
                <a:rPr lang="vi-VN" sz="32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trong túi bóng ghi lưu ý nguy hiểm và phân loại bỏ thùng rác.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grpSp>
          <p:nvGrpSpPr>
            <p:cNvPr id="77" name="Google Shape;1012;p37">
              <a:extLst>
                <a:ext uri="{FF2B5EF4-FFF2-40B4-BE49-F238E27FC236}">
                  <a16:creationId xmlns:a16="http://schemas.microsoft.com/office/drawing/2014/main" id="{6697ED83-75BC-450B-A31A-9E9CCB1346E7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78" name="Google Shape;1013;p37">
                <a:extLst>
                  <a:ext uri="{FF2B5EF4-FFF2-40B4-BE49-F238E27FC236}">
                    <a16:creationId xmlns:a16="http://schemas.microsoft.com/office/drawing/2014/main" id="{F6CEC8D6-13F9-46A0-9892-8AE64384CB6C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9" name="Google Shape;1014;p37">
                <a:extLst>
                  <a:ext uri="{FF2B5EF4-FFF2-40B4-BE49-F238E27FC236}">
                    <a16:creationId xmlns:a16="http://schemas.microsoft.com/office/drawing/2014/main" id="{77024F7B-A9AE-4FF4-91E8-75A266C83475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0" name="Google Shape;1015;p37">
                <a:extLst>
                  <a:ext uri="{FF2B5EF4-FFF2-40B4-BE49-F238E27FC236}">
                    <a16:creationId xmlns:a16="http://schemas.microsoft.com/office/drawing/2014/main" id="{824E1240-BE21-41C4-82BB-63877F7B4ADB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Google Shape;1016;p37">
                <a:extLst>
                  <a:ext uri="{FF2B5EF4-FFF2-40B4-BE49-F238E27FC236}">
                    <a16:creationId xmlns:a16="http://schemas.microsoft.com/office/drawing/2014/main" id="{495F18D6-98A7-49A5-971D-489A2FD51B94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2" name="Google Shape;1017;p37">
                <a:extLst>
                  <a:ext uri="{FF2B5EF4-FFF2-40B4-BE49-F238E27FC236}">
                    <a16:creationId xmlns:a16="http://schemas.microsoft.com/office/drawing/2014/main" id="{753CC86C-F11B-4B14-A2D4-82E319E140C6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3" name="Google Shape;1018;p37">
                <a:extLst>
                  <a:ext uri="{FF2B5EF4-FFF2-40B4-BE49-F238E27FC236}">
                    <a16:creationId xmlns:a16="http://schemas.microsoft.com/office/drawing/2014/main" id="{744A5614-B18E-41D6-AECA-92F9B41F2F1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4" name="Google Shape;1019;p37">
                <a:extLst>
                  <a:ext uri="{FF2B5EF4-FFF2-40B4-BE49-F238E27FC236}">
                    <a16:creationId xmlns:a16="http://schemas.microsoft.com/office/drawing/2014/main" id="{6B4DB431-4454-4B82-AE33-E23B2E6E0210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20;p37">
                <a:extLst>
                  <a:ext uri="{FF2B5EF4-FFF2-40B4-BE49-F238E27FC236}">
                    <a16:creationId xmlns:a16="http://schemas.microsoft.com/office/drawing/2014/main" id="{A36D5C56-1352-4592-98FA-04A859BC3E47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21;p37">
                <a:extLst>
                  <a:ext uri="{FF2B5EF4-FFF2-40B4-BE49-F238E27FC236}">
                    <a16:creationId xmlns:a16="http://schemas.microsoft.com/office/drawing/2014/main" id="{77D23EC3-66A8-4D65-814E-895F81C2DCBB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22;p37">
                <a:extLst>
                  <a:ext uri="{FF2B5EF4-FFF2-40B4-BE49-F238E27FC236}">
                    <a16:creationId xmlns:a16="http://schemas.microsoft.com/office/drawing/2014/main" id="{A4921C15-B7C8-477E-BC1D-6A8129DDD81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23;p37">
                <a:extLst>
                  <a:ext uri="{FF2B5EF4-FFF2-40B4-BE49-F238E27FC236}">
                    <a16:creationId xmlns:a16="http://schemas.microsoft.com/office/drawing/2014/main" id="{AF71FADC-135D-4E13-9A7A-430209F66D6E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24;p37">
                <a:extLst>
                  <a:ext uri="{FF2B5EF4-FFF2-40B4-BE49-F238E27FC236}">
                    <a16:creationId xmlns:a16="http://schemas.microsoft.com/office/drawing/2014/main" id="{698BBC2E-6836-4D35-AC7F-3AFF446A274F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25;p37">
                <a:extLst>
                  <a:ext uri="{FF2B5EF4-FFF2-40B4-BE49-F238E27FC236}">
                    <a16:creationId xmlns:a16="http://schemas.microsoft.com/office/drawing/2014/main" id="{9179BD5B-3B42-4EF8-B682-5A18B1C48D02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6;p37">
                <a:extLst>
                  <a:ext uri="{FF2B5EF4-FFF2-40B4-BE49-F238E27FC236}">
                    <a16:creationId xmlns:a16="http://schemas.microsoft.com/office/drawing/2014/main" id="{2741DC4E-BA2F-444D-8AD9-8359106FAFDB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7;p37">
                <a:extLst>
                  <a:ext uri="{FF2B5EF4-FFF2-40B4-BE49-F238E27FC236}">
                    <a16:creationId xmlns:a16="http://schemas.microsoft.com/office/drawing/2014/main" id="{1423766B-CA0B-49A1-96B6-89F484DA1A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8;p37">
                <a:extLst>
                  <a:ext uri="{FF2B5EF4-FFF2-40B4-BE49-F238E27FC236}">
                    <a16:creationId xmlns:a16="http://schemas.microsoft.com/office/drawing/2014/main" id="{0E5C97E7-BB31-461F-9257-240693197D9E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9;p37">
                <a:extLst>
                  <a:ext uri="{FF2B5EF4-FFF2-40B4-BE49-F238E27FC236}">
                    <a16:creationId xmlns:a16="http://schemas.microsoft.com/office/drawing/2014/main" id="{ED54D9FD-5E02-45C7-8DE0-DDCC15FECBBB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30;p37">
                <a:extLst>
                  <a:ext uri="{FF2B5EF4-FFF2-40B4-BE49-F238E27FC236}">
                    <a16:creationId xmlns:a16="http://schemas.microsoft.com/office/drawing/2014/main" id="{0E44F58E-5C1D-4F3A-A3EE-3254C27B044E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A8B677-F26E-47D4-949A-244ED581C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970" y="4165058"/>
            <a:ext cx="3556249" cy="26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730" y="285750"/>
            <a:ext cx="5257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0000"/>
                </a:solidFill>
                <a:latin typeface="Arial"/>
                <a:sym typeface="Arial" panose="020B0604020202020204"/>
              </a:rPr>
              <a:t>GAME </a:t>
            </a:r>
          </a:p>
          <a:p>
            <a:pPr algn="ctr">
              <a:buClr>
                <a:srgbClr val="000000"/>
              </a:buClr>
            </a:pPr>
            <a:r>
              <a:rPr lang="en-US" sz="3600" b="1" i="1" kern="0">
                <a:solidFill>
                  <a:srgbClr val="FF0000"/>
                </a:solidFill>
                <a:latin typeface="Arial"/>
                <a:sym typeface="Arial" panose="020B0604020202020204"/>
              </a:rPr>
              <a:t>NHỔ CỎ VƯỜN RAU</a:t>
            </a:r>
          </a:p>
        </p:txBody>
      </p:sp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7315200" y="1842661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9106695" y="274320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746186" y="3214292"/>
            <a:ext cx="1197371" cy="16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ge of Cavemen – Age of Cavemen is a free to play multiplayer game. Thanks  to the cross-platform technology Fuero Games has developed, the game allows  people use different kind of devic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575" y="5162550"/>
            <a:ext cx="30480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2383179"/>
            <a:ext cx="12134850" cy="9298329"/>
          </a:xfrm>
          <a:prstGeom prst="rect">
            <a:avLst/>
          </a:prstGeom>
        </p:spPr>
      </p:pic>
      <p:pic>
        <p:nvPicPr>
          <p:cNvPr id="1026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00069" y="1621176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081169" y="1964350"/>
            <a:ext cx="1905000" cy="290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4 lá" descr="Grass - Blades Of Grass Cartoon Clipart - Large Size Png Image - Pik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743" r="61501"/>
          <a:stretch>
            <a:fillRect/>
          </a:stretch>
        </p:blipFill>
        <p:spPr bwMode="auto">
          <a:xfrm>
            <a:off x="42070" y="3072551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nhiều lá" descr="Grass Cartoon - Un Brin D Herbe - (1170x2335) Png Clipart Download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370236"/>
            <a:ext cx="1656523" cy="33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 lá" descr="Grass - Blades Of Grass Cartoon Clipart - Large Size Png Image - PikPn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4" t="52605" r="65425" b="22138"/>
          <a:stretch>
            <a:fillRect/>
          </a:stretch>
        </p:blipFill>
        <p:spPr bwMode="auto">
          <a:xfrm>
            <a:off x="1447801" y="4763634"/>
            <a:ext cx="1958181" cy="19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ụ cỏ" descr="Grass - Blades Of Grass Cartoon Clipart - Large Size Png Image - PikPng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121672" y="3118484"/>
            <a:ext cx="1967706" cy="107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2 lá" descr="Grass - Blades Of Grass Cartoon Clipart - Large Size Png Image - PikPn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3" r="10940" b="50000"/>
          <a:stretch>
            <a:fillRect/>
          </a:stretch>
        </p:blipFill>
        <p:spPr bwMode="auto">
          <a:xfrm>
            <a:off x="10520399" y="2894842"/>
            <a:ext cx="1656522" cy="2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186" y="6056102"/>
            <a:ext cx="1253331" cy="704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F8BA3F0-6410-4A1E-8AAE-6D3D043499F9}"/>
              </a:ext>
            </a:extLst>
          </p:cNvPr>
          <p:cNvSpPr/>
          <p:nvPr/>
        </p:nvSpPr>
        <p:spPr>
          <a:xfrm>
            <a:off x="3566160" y="2777491"/>
            <a:ext cx="7705402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 chỉnh độ cao và hướng chiếu sáng của đèn phù hợp 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B0C471-444E-48C4-8C28-8FBC4A9B5526}"/>
              </a:ext>
            </a:extLst>
          </p:cNvPr>
          <p:cNvSpPr/>
          <p:nvPr/>
        </p:nvSpPr>
        <p:spPr>
          <a:xfrm>
            <a:off x="3214956" y="5517670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bàn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ướt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6F11C4-03E4-4CC1-9383-62E63D4535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66" y="3036262"/>
            <a:ext cx="725543" cy="711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5E46C2-AF90-4F24-B0F8-715313CDC1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72B8BD7-3C39-4A53-9890-599BF88D7D9C}"/>
              </a:ext>
            </a:extLst>
          </p:cNvPr>
          <p:cNvSpPr/>
          <p:nvPr/>
        </p:nvSpPr>
        <p:spPr>
          <a:xfrm>
            <a:off x="3219151" y="4309684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Cho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xuống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thấp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nhìn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rõ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7EA804-39B7-4B92-B647-31ACBC6A2F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929" y="4410056"/>
            <a:ext cx="734142" cy="707593"/>
          </a:xfrm>
          <a:prstGeom prst="rect">
            <a:avLst/>
          </a:prstGeom>
        </p:spPr>
      </p:pic>
      <p:sp>
        <p:nvSpPr>
          <p:cNvPr id="24" name="Cloud Callout 11">
            <a:extLst>
              <a:ext uri="{FF2B5EF4-FFF2-40B4-BE49-F238E27FC236}">
                <a16:creationId xmlns:a16="http://schemas.microsoft.com/office/drawing/2014/main" id="{17D903C1-14D2-4944-95B0-E7FED59B5E0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18939-2ED3-45F1-8EF5-E06DC2854A28}"/>
              </a:ext>
            </a:extLst>
          </p:cNvPr>
          <p:cNvSpPr txBox="1"/>
          <p:nvPr/>
        </p:nvSpPr>
        <p:spPr>
          <a:xfrm>
            <a:off x="4806858" y="713252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6" name="sóc">
            <a:extLst>
              <a:ext uri="{FF2B5EF4-FFF2-40B4-BE49-F238E27FC236}">
                <a16:creationId xmlns:a16="http://schemas.microsoft.com/office/drawing/2014/main" id="{808597DC-7B30-4389-8D21-9C7988CF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3389" y="2585765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ú">
            <a:extLst>
              <a:ext uri="{FF2B5EF4-FFF2-40B4-BE49-F238E27FC236}">
                <a16:creationId xmlns:a16="http://schemas.microsoft.com/office/drawing/2014/main" id="{7CDA1772-FDA1-4E16-99F2-19EB63ED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872" y="5305189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èo">
            <a:extLst>
              <a:ext uri="{FF2B5EF4-FFF2-40B4-BE49-F238E27FC236}">
                <a16:creationId xmlns:a16="http://schemas.microsoft.com/office/drawing/2014/main" id="{9F025229-3B93-4B22-A280-D51E5DA17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8DA7E207-1C5F-4FE9-96CA-0AE2C0BC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663353A9-365E-4163-A8F6-9B45BBF7B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9B382-1D43-4CCF-865B-89B4D25F648F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giật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B3F5F2-96E0-4155-9155-74668E0F84EC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Rất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an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toàn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63D6FF-3533-49D2-B8ED-C9DC5BFA76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313BF4-C300-4D98-89D7-34D833BB6F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5914FC-AAD3-488A-A508-D00671127DD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.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366EAD4-8BC2-4033-83C7-77180EA29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5" name="Cloud Callout 11">
            <a:extLst>
              <a:ext uri="{FF2B5EF4-FFF2-40B4-BE49-F238E27FC236}">
                <a16:creationId xmlns:a16="http://schemas.microsoft.com/office/drawing/2014/main" id="{F9DFCBC0-8C94-485A-841A-6305D30428B3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4F5825-6E52-4281-BD1F-C94A8E06A985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 tay ướt mà bật 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7" name="sóc">
            <a:extLst>
              <a:ext uri="{FF2B5EF4-FFF2-40B4-BE49-F238E27FC236}">
                <a16:creationId xmlns:a16="http://schemas.microsoft.com/office/drawing/2014/main" id="{14CC9A33-428A-4797-BB12-9472AF64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082" y="4125173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ú">
            <a:extLst>
              <a:ext uri="{FF2B5EF4-FFF2-40B4-BE49-F238E27FC236}">
                <a16:creationId xmlns:a16="http://schemas.microsoft.com/office/drawing/2014/main" id="{0F070DF3-833B-4799-BD33-3E0316BB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èo">
            <a:extLst>
              <a:ext uri="{FF2B5EF4-FFF2-40B4-BE49-F238E27FC236}">
                <a16:creationId xmlns:a16="http://schemas.microsoft.com/office/drawing/2014/main" id="{DFDF7D03-6972-4826-B488-3865FD56A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3530" y="302612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AB28F953-F450-4C0C-A648-1D1759ECC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D3F6E8D7-E62B-4AE8-878F-3B4EE268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5" grpId="0" animBg="1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6AF7EF-8180-4F10-93E8-602E985788A5}"/>
              </a:ext>
            </a:extLst>
          </p:cNvPr>
          <p:cNvSpPr/>
          <p:nvPr/>
        </p:nvSpPr>
        <p:spPr>
          <a:xfrm>
            <a:off x="2778279" y="4265219"/>
            <a:ext cx="8009523" cy="122912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dễ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48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hỏng</a:t>
            </a:r>
            <a:endParaRPr lang="en-US" sz="4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1C0E3E-25E9-40F1-9267-5CB5D45A2EC9}"/>
              </a:ext>
            </a:extLst>
          </p:cNvPr>
          <p:cNvSpPr/>
          <p:nvPr/>
        </p:nvSpPr>
        <p:spPr>
          <a:xfrm>
            <a:off x="2625149" y="5729591"/>
            <a:ext cx="8070709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kiệm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điện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045C4B-FA98-4425-BE00-19C18F5BAE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9" y="4523990"/>
            <a:ext cx="725543" cy="7115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7C34B3-8143-4826-8E95-43D1A5B1E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58" y="5494559"/>
            <a:ext cx="734142" cy="7075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84AFFA4-1C51-4330-BDC3-C8BB171BAEFD}"/>
              </a:ext>
            </a:extLst>
          </p:cNvPr>
          <p:cNvSpPr/>
          <p:nvPr/>
        </p:nvSpPr>
        <p:spPr>
          <a:xfrm>
            <a:off x="2830531" y="3055999"/>
            <a:ext cx="8009523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vấn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3F5D0D-560F-44CF-9EB9-F0C9AC0DC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175" y="3259116"/>
            <a:ext cx="734142" cy="707593"/>
          </a:xfrm>
          <a:prstGeom prst="rect">
            <a:avLst/>
          </a:prstGeom>
        </p:spPr>
      </p:pic>
      <p:sp>
        <p:nvSpPr>
          <p:cNvPr id="23" name="Cloud Callout 11">
            <a:extLst>
              <a:ext uri="{FF2B5EF4-FFF2-40B4-BE49-F238E27FC236}">
                <a16:creationId xmlns:a16="http://schemas.microsoft.com/office/drawing/2014/main" id="{0E93410A-2DEB-4C74-A9F7-F81B6BDA5CCA}"/>
              </a:ext>
            </a:extLst>
          </p:cNvPr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B0A64-51F9-4898-B248-465E0B99E42C}"/>
              </a:ext>
            </a:extLst>
          </p:cNvPr>
          <p:cNvSpPr txBox="1"/>
          <p:nvPr/>
        </p:nvSpPr>
        <p:spPr>
          <a:xfrm>
            <a:off x="4806858" y="544986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em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bật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tục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điều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xảy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ra?</a:t>
            </a:r>
          </a:p>
        </p:txBody>
      </p:sp>
      <p:pic>
        <p:nvPicPr>
          <p:cNvPr id="25" name="sóc">
            <a:extLst>
              <a:ext uri="{FF2B5EF4-FFF2-40B4-BE49-F238E27FC236}">
                <a16:creationId xmlns:a16="http://schemas.microsoft.com/office/drawing/2014/main" id="{C9F4C48D-E79B-45E5-BD09-B1DCCDCB0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179" y="4088278"/>
            <a:ext cx="1364284" cy="153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ú">
            <a:extLst>
              <a:ext uri="{FF2B5EF4-FFF2-40B4-BE49-F238E27FC236}">
                <a16:creationId xmlns:a16="http://schemas.microsoft.com/office/drawing/2014/main" id="{89931F51-9ADA-44E3-B7B3-B875A518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65" y="5517110"/>
            <a:ext cx="1211318" cy="13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èo">
            <a:extLst>
              <a:ext uri="{FF2B5EF4-FFF2-40B4-BE49-F238E27FC236}">
                <a16:creationId xmlns:a16="http://schemas.microsoft.com/office/drawing/2014/main" id="{12761FC7-557C-4F4A-A0CC-6D399785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4804" y="3023838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Download Vegetable Clip Art ~ Free Clipart of Vegetables: Mushroom,  Tomatoe, Carrot &amp;amp; More | Fruits drawing, Clip art, Free clip art">
            <a:extLst>
              <a:ext uri="{FF2B5EF4-FFF2-40B4-BE49-F238E27FC236}">
                <a16:creationId xmlns:a16="http://schemas.microsoft.com/office/drawing/2014/main" id="{E07E1FC0-922E-47C5-B09F-8BB027E0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Ham Character clipart. Free download transparent .PNG | Creazilla">
            <a:hlinkClick r:id="rId12" action="ppaction://hlinksldjump"/>
            <a:extLst>
              <a:ext uri="{FF2B5EF4-FFF2-40B4-BE49-F238E27FC236}">
                <a16:creationId xmlns:a16="http://schemas.microsoft.com/office/drawing/2014/main" id="{CF656675-8805-4D18-AB7F-DAF8DB1F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3085065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mỏi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ảnh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hưởng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lực</a:t>
            </a:r>
            <a:endParaRPr lang="en-US" sz="36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39" y="3134457"/>
            <a:ext cx="725543" cy="7115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4309684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Mắt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sẽ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sáng</a:t>
            </a:r>
            <a:r>
              <a:rPr lang="en-US" sz="44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4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hơn</a:t>
            </a:r>
            <a:endParaRPr lang="en-US" sz="44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5428" y="267988"/>
            <a:ext cx="5713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Nếu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ngồi quá lâu dưới ánh sáng quá lớn thì  điều gì sẽ có thể xảy ra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6230" y="2548316"/>
            <a:ext cx="1364284" cy="15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2692" y="4125154"/>
            <a:ext cx="593475" cy="10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3" y="303499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Ham Character clipart. Free download transparent .PNG | Creazilla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64485" y="5746748"/>
            <a:ext cx="7406210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Cả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2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đáp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án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trên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đều</a:t>
            </a:r>
            <a:r>
              <a:rPr lang="en-US" sz="4000" b="1" kern="0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đúng</a:t>
            </a:r>
            <a:endParaRPr lang="en-US" sz="4000" b="1" kern="0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9320" y="2871317"/>
            <a:ext cx="7564696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Tắt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không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sử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dụng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44" y="5842266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904" y="2976998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9319" y="4309684"/>
            <a:ext cx="7568891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Đặt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ở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vị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trí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khô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ráo</a:t>
            </a: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US" sz="4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30" y="4422019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472D3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0600" y="544987"/>
            <a:ext cx="5713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cách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bảo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quản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đèn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bền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lâu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16" name="só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9360" y="5332096"/>
            <a:ext cx="858320" cy="15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9" y="2631548"/>
            <a:ext cx="1244365" cy="10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688" y="4129690"/>
            <a:ext cx="1065632" cy="120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Download Vegetable Clip Art ~ Free Clipart of Vegetables: Mushroom,  Tomatoe, Carrot &amp;amp; More | Fruits drawing, Clip art, Free clip ar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6" y="152724"/>
            <a:ext cx="2395289" cy="26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am Character clipart. Free download transparent .PNG | Creazilla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1" y="5890516"/>
            <a:ext cx="795705" cy="88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3342143" y="2286124"/>
            <a:ext cx="53399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từng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latin typeface="Arial" panose="020B0604020202020204" pitchFamily="34" charset="0"/>
                  <a:cs typeface="Arial" panose="020B0604020202020204" pitchFamily="34" charset="0"/>
                </a:rPr>
                <a:t>6 bộ phận chính, bóng đèn, thân đèn, chụp đèn, đế đèn, công tắc, dây nguồn.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tắc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Bật và tắt đèn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Dây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nguồn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Nối đèn học với </a:t>
              </a:r>
            </a:p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nguồn điện</a:t>
              </a: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958" y="1723918"/>
            <a:ext cx="7879644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402" y="3378222"/>
            <a:ext cx="3387112" cy="3380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88AF-D508-4C70-82A7-E660F00B4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939" y="2303062"/>
            <a:ext cx="7102456" cy="1865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7266" y="124543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108457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Nêu được tác dụng và cách sử dụng được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219619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Xác định vị trí đặt đèn, bật tắt, điều chỉnh được độ sáng của đèn học.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60288-A947-4B89-9573-022759FB23C8}"/>
              </a:ext>
            </a:extLst>
          </p:cNvPr>
          <p:cNvSpPr txBox="1"/>
          <p:nvPr/>
        </p:nvSpPr>
        <p:spPr>
          <a:xfrm rot="21360500">
            <a:off x="2748397" y="4378142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Nhận biết và phòng tránh được những tình huống mất an toàn khi sử dụng đèn 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oblem Solving Lesson by Slidesgo">
  <a:themeElements>
    <a:clrScheme name="Simple Light">
      <a:dk1>
        <a:srgbClr val="472D30"/>
      </a:dk1>
      <a:lt1>
        <a:srgbClr val="83424D"/>
      </a:lt1>
      <a:dk2>
        <a:srgbClr val="E26D5C"/>
      </a:dk2>
      <a:lt2>
        <a:srgbClr val="FFE1A8"/>
      </a:lt2>
      <a:accent1>
        <a:srgbClr val="FFF6E4"/>
      </a:accent1>
      <a:accent2>
        <a:srgbClr val="C9CBA3"/>
      </a:accent2>
      <a:accent3>
        <a:srgbClr val="472D30"/>
      </a:accent3>
      <a:accent4>
        <a:srgbClr val="723D46"/>
      </a:accent4>
      <a:accent5>
        <a:srgbClr val="E26D5C"/>
      </a:accent5>
      <a:accent6>
        <a:srgbClr val="FFE1A8"/>
      </a:accent6>
      <a:hlink>
        <a:srgbClr val="472D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852</Words>
  <Application>Microsoft Office PowerPoint</Application>
  <PresentationFormat>Widescreen</PresentationFormat>
  <Paragraphs>92</Paragraphs>
  <Slides>34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Georgia</vt:lpstr>
      <vt:lpstr>Gloria Hallelujah</vt:lpstr>
      <vt:lpstr>Lato</vt:lpstr>
      <vt:lpstr>Open Sans</vt:lpstr>
      <vt:lpstr>Pattaya</vt:lpstr>
      <vt:lpstr>Pompiere</vt:lpstr>
      <vt:lpstr>Tahoma</vt:lpstr>
      <vt:lpstr>Times New Roman</vt:lpstr>
      <vt:lpstr>UTM Avo</vt:lpstr>
      <vt:lpstr>Office 主题​​</vt:lpstr>
      <vt:lpstr>1_Office 主题​​</vt:lpstr>
      <vt:lpstr>Office Theme</vt:lpstr>
      <vt:lpstr>1_Simple Light</vt:lpstr>
      <vt:lpstr>Problem Solving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SURFACE</cp:lastModifiedBy>
  <cp:revision>43</cp:revision>
  <dcterms:created xsi:type="dcterms:W3CDTF">2022-07-17T00:36:39Z</dcterms:created>
  <dcterms:modified xsi:type="dcterms:W3CDTF">2024-10-04T01:50:54Z</dcterms:modified>
</cp:coreProperties>
</file>