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21"/>
  </p:notesMasterIdLst>
  <p:sldIdLst>
    <p:sldId id="369" r:id="rId4"/>
    <p:sldId id="368" r:id="rId5"/>
    <p:sldId id="296" r:id="rId6"/>
    <p:sldId id="300" r:id="rId7"/>
    <p:sldId id="257" r:id="rId8"/>
    <p:sldId id="363" r:id="rId9"/>
    <p:sldId id="258" r:id="rId10"/>
    <p:sldId id="259" r:id="rId11"/>
    <p:sldId id="346" r:id="rId12"/>
    <p:sldId id="364" r:id="rId13"/>
    <p:sldId id="352" r:id="rId14"/>
    <p:sldId id="362" r:id="rId15"/>
    <p:sldId id="348" r:id="rId16"/>
    <p:sldId id="366" r:id="rId17"/>
    <p:sldId id="256" r:id="rId18"/>
    <p:sldId id="365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3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250D-1DC6-4103-B352-351C97CCB46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0B74C-C7E9-4682-BEFB-DBA8DF772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43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142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219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57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62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54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29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3" name="Google Shape;5843;g9051ce32ce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4" name="Google Shape;5844;g9051ce32ce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38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982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038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" name="Google Shape;8523;g90c1c59b3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4" name="Google Shape;8524;g90c1c59b3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70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>
            <a:off x="1324906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>
            <a:off x="1399857" y="1139004"/>
            <a:ext cx="26079" cy="33357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10874433" y="3870729"/>
            <a:ext cx="158679" cy="162672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10847189" y="3917481"/>
            <a:ext cx="118999" cy="185299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358347" y="1009899"/>
            <a:ext cx="387317" cy="243196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469900" y="995260"/>
            <a:ext cx="418304" cy="151857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1761136" y="1217991"/>
            <a:ext cx="214413" cy="245027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1585779" y="1542960"/>
            <a:ext cx="211960" cy="293857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>
            <a:off x="1935705" y="1524159"/>
            <a:ext cx="285247" cy="162963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>
            <a:off x="1795202" y="1640289"/>
            <a:ext cx="177895" cy="119705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>
            <a:off x="1846652" y="1436439"/>
            <a:ext cx="69419" cy="256964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>
            <a:off x="1609322" y="1800797"/>
            <a:ext cx="84933" cy="135511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" name="Google Shape;164;p2"/>
          <p:cNvGrpSpPr/>
          <p:nvPr/>
        </p:nvGrpSpPr>
        <p:grpSpPr>
          <a:xfrm>
            <a:off x="1169420" y="3674174"/>
            <a:ext cx="451745" cy="448417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364058" y="2157127"/>
            <a:ext cx="489471" cy="310703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/>
          <p:nvPr/>
        </p:nvSpPr>
        <p:spPr>
          <a:xfrm>
            <a:off x="1453192" y="2241976"/>
            <a:ext cx="415808" cy="26836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"/>
          <p:cNvSpPr/>
          <p:nvPr/>
        </p:nvSpPr>
        <p:spPr>
          <a:xfrm>
            <a:off x="1476733" y="2166984"/>
            <a:ext cx="172904" cy="197152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"/>
          <p:cNvSpPr/>
          <p:nvPr/>
        </p:nvSpPr>
        <p:spPr>
          <a:xfrm>
            <a:off x="1564121" y="2222387"/>
            <a:ext cx="206968" cy="208008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1" name="Google Shape;171;p2"/>
          <p:cNvGrpSpPr/>
          <p:nvPr/>
        </p:nvGrpSpPr>
        <p:grpSpPr>
          <a:xfrm>
            <a:off x="9926516" y="1289454"/>
            <a:ext cx="481817" cy="376212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10642923" y="4404472"/>
            <a:ext cx="521539" cy="429035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"/>
          <p:cNvSpPr/>
          <p:nvPr/>
        </p:nvSpPr>
        <p:spPr>
          <a:xfrm>
            <a:off x="10681730" y="4473185"/>
            <a:ext cx="389813" cy="422089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"/>
          <p:cNvSpPr/>
          <p:nvPr/>
        </p:nvSpPr>
        <p:spPr>
          <a:xfrm>
            <a:off x="10870105" y="4424895"/>
            <a:ext cx="209464" cy="202643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"/>
          <p:cNvSpPr/>
          <p:nvPr/>
        </p:nvSpPr>
        <p:spPr>
          <a:xfrm>
            <a:off x="10756724" y="4525926"/>
            <a:ext cx="245401" cy="220029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"/>
          <p:cNvSpPr/>
          <p:nvPr/>
        </p:nvSpPr>
        <p:spPr>
          <a:xfrm>
            <a:off x="1535589" y="2701126"/>
            <a:ext cx="189041" cy="188417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"/>
          <p:cNvSpPr/>
          <p:nvPr/>
        </p:nvSpPr>
        <p:spPr>
          <a:xfrm>
            <a:off x="1613035" y="2771127"/>
            <a:ext cx="75035" cy="90507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"/>
          <p:cNvSpPr/>
          <p:nvPr/>
        </p:nvSpPr>
        <p:spPr>
          <a:xfrm>
            <a:off x="1670061" y="2654666"/>
            <a:ext cx="214455" cy="196445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2"/>
          <p:cNvSpPr/>
          <p:nvPr/>
        </p:nvSpPr>
        <p:spPr>
          <a:xfrm>
            <a:off x="1652091" y="2709195"/>
            <a:ext cx="79984" cy="136967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2"/>
          <p:cNvSpPr/>
          <p:nvPr/>
        </p:nvSpPr>
        <p:spPr>
          <a:xfrm>
            <a:off x="1740062" y="2716599"/>
            <a:ext cx="20505" cy="11592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"/>
          <p:cNvSpPr/>
          <p:nvPr/>
        </p:nvSpPr>
        <p:spPr>
          <a:xfrm>
            <a:off x="1489129" y="3010956"/>
            <a:ext cx="127068" cy="64969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"/>
          <p:cNvSpPr/>
          <p:nvPr/>
        </p:nvSpPr>
        <p:spPr>
          <a:xfrm>
            <a:off x="1592614" y="2910549"/>
            <a:ext cx="123948" cy="167996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"/>
          <p:cNvSpPr/>
          <p:nvPr/>
        </p:nvSpPr>
        <p:spPr>
          <a:xfrm>
            <a:off x="1644023" y="2812056"/>
            <a:ext cx="185964" cy="260873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"/>
          <p:cNvSpPr/>
          <p:nvPr/>
        </p:nvSpPr>
        <p:spPr>
          <a:xfrm>
            <a:off x="1613035" y="2848616"/>
            <a:ext cx="158055" cy="229928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2"/>
          <p:cNvSpPr/>
          <p:nvPr/>
        </p:nvSpPr>
        <p:spPr>
          <a:xfrm>
            <a:off x="1703501" y="2804486"/>
            <a:ext cx="227473" cy="248021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"/>
          <p:cNvSpPr/>
          <p:nvPr/>
        </p:nvSpPr>
        <p:spPr>
          <a:xfrm>
            <a:off x="1783443" y="2895075"/>
            <a:ext cx="62016" cy="62016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2"/>
          <p:cNvSpPr/>
          <p:nvPr/>
        </p:nvSpPr>
        <p:spPr>
          <a:xfrm>
            <a:off x="1848536" y="2866585"/>
            <a:ext cx="61975" cy="4076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"/>
          <p:cNvSpPr/>
          <p:nvPr/>
        </p:nvSpPr>
        <p:spPr>
          <a:xfrm>
            <a:off x="1820005" y="2866584"/>
            <a:ext cx="20505" cy="20464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2"/>
          <p:cNvSpPr/>
          <p:nvPr/>
        </p:nvSpPr>
        <p:spPr>
          <a:xfrm>
            <a:off x="1388764" y="3120012"/>
            <a:ext cx="41552" cy="35979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"/>
          <p:cNvSpPr/>
          <p:nvPr/>
        </p:nvSpPr>
        <p:spPr>
          <a:xfrm>
            <a:off x="1329245" y="3189390"/>
            <a:ext cx="31028" cy="46501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"/>
          <p:cNvSpPr/>
          <p:nvPr/>
        </p:nvSpPr>
        <p:spPr>
          <a:xfrm>
            <a:off x="1313771" y="3279855"/>
            <a:ext cx="15515" cy="53947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"/>
          <p:cNvSpPr/>
          <p:nvPr/>
        </p:nvSpPr>
        <p:spPr>
          <a:xfrm>
            <a:off x="1339808" y="3372816"/>
            <a:ext cx="40928" cy="46501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"/>
          <p:cNvSpPr/>
          <p:nvPr/>
        </p:nvSpPr>
        <p:spPr>
          <a:xfrm>
            <a:off x="1409187" y="3438700"/>
            <a:ext cx="57067" cy="30613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2"/>
          <p:cNvSpPr/>
          <p:nvPr/>
        </p:nvSpPr>
        <p:spPr>
          <a:xfrm>
            <a:off x="1502147" y="3470727"/>
            <a:ext cx="59520" cy="20464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2"/>
          <p:cNvSpPr/>
          <p:nvPr/>
        </p:nvSpPr>
        <p:spPr>
          <a:xfrm>
            <a:off x="1600641" y="3485535"/>
            <a:ext cx="58937" cy="21171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"/>
          <p:cNvSpPr/>
          <p:nvPr/>
        </p:nvSpPr>
        <p:spPr>
          <a:xfrm>
            <a:off x="1696098" y="3500717"/>
            <a:ext cx="61975" cy="27036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2"/>
          <p:cNvSpPr/>
          <p:nvPr/>
        </p:nvSpPr>
        <p:spPr>
          <a:xfrm>
            <a:off x="1791512" y="3529207"/>
            <a:ext cx="57067" cy="3859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"/>
          <p:cNvSpPr/>
          <p:nvPr/>
        </p:nvSpPr>
        <p:spPr>
          <a:xfrm>
            <a:off x="1871455" y="3587355"/>
            <a:ext cx="44005" cy="52948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"/>
          <p:cNvSpPr/>
          <p:nvPr/>
        </p:nvSpPr>
        <p:spPr>
          <a:xfrm>
            <a:off x="1933110" y="3672081"/>
            <a:ext cx="31028" cy="6051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"/>
          <p:cNvSpPr/>
          <p:nvPr/>
        </p:nvSpPr>
        <p:spPr>
          <a:xfrm>
            <a:off x="1954157" y="3767537"/>
            <a:ext cx="18009" cy="6264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"/>
          <p:cNvSpPr/>
          <p:nvPr/>
        </p:nvSpPr>
        <p:spPr>
          <a:xfrm>
            <a:off x="1943634" y="3867611"/>
            <a:ext cx="26079" cy="62931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"/>
          <p:cNvSpPr/>
          <p:nvPr/>
        </p:nvSpPr>
        <p:spPr>
          <a:xfrm>
            <a:off x="1912645" y="3962985"/>
            <a:ext cx="35979" cy="61433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"/>
          <p:cNvSpPr/>
          <p:nvPr/>
        </p:nvSpPr>
        <p:spPr>
          <a:xfrm>
            <a:off x="1858436" y="4055861"/>
            <a:ext cx="39056" cy="56608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"/>
          <p:cNvSpPr/>
          <p:nvPr/>
        </p:nvSpPr>
        <p:spPr>
          <a:xfrm>
            <a:off x="1806985" y="4142667"/>
            <a:ext cx="44048" cy="54695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2"/>
          <p:cNvSpPr/>
          <p:nvPr/>
        </p:nvSpPr>
        <p:spPr>
          <a:xfrm>
            <a:off x="1750002" y="4225645"/>
            <a:ext cx="46501" cy="52491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2"/>
          <p:cNvSpPr/>
          <p:nvPr/>
        </p:nvSpPr>
        <p:spPr>
          <a:xfrm>
            <a:off x="1690524" y="4305381"/>
            <a:ext cx="46501" cy="52449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"/>
          <p:cNvSpPr/>
          <p:nvPr/>
        </p:nvSpPr>
        <p:spPr>
          <a:xfrm>
            <a:off x="1631627" y="4383659"/>
            <a:ext cx="46543" cy="51867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"/>
          <p:cNvSpPr/>
          <p:nvPr/>
        </p:nvSpPr>
        <p:spPr>
          <a:xfrm>
            <a:off x="1572149" y="4462977"/>
            <a:ext cx="44048" cy="52491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"/>
          <p:cNvSpPr/>
          <p:nvPr/>
        </p:nvSpPr>
        <p:spPr>
          <a:xfrm>
            <a:off x="1520116" y="4544542"/>
            <a:ext cx="39056" cy="53697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"/>
          <p:cNvSpPr/>
          <p:nvPr/>
        </p:nvSpPr>
        <p:spPr>
          <a:xfrm>
            <a:off x="1476733" y="4631514"/>
            <a:ext cx="33483" cy="56276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"/>
          <p:cNvSpPr/>
          <p:nvPr/>
        </p:nvSpPr>
        <p:spPr>
          <a:xfrm>
            <a:off x="1463715" y="4725473"/>
            <a:ext cx="15556" cy="5952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"/>
          <p:cNvSpPr/>
          <p:nvPr/>
        </p:nvSpPr>
        <p:spPr>
          <a:xfrm>
            <a:off x="1471160" y="4824840"/>
            <a:ext cx="33483" cy="53115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"/>
          <p:cNvSpPr/>
          <p:nvPr/>
        </p:nvSpPr>
        <p:spPr>
          <a:xfrm>
            <a:off x="1523194" y="4909524"/>
            <a:ext cx="48997" cy="3968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"/>
          <p:cNvSpPr/>
          <p:nvPr/>
        </p:nvSpPr>
        <p:spPr>
          <a:xfrm>
            <a:off x="1608085" y="4960310"/>
            <a:ext cx="54571" cy="20505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"/>
          <p:cNvSpPr/>
          <p:nvPr/>
        </p:nvSpPr>
        <p:spPr>
          <a:xfrm>
            <a:off x="1705996" y="4965259"/>
            <a:ext cx="54571" cy="15556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"/>
          <p:cNvSpPr/>
          <p:nvPr/>
        </p:nvSpPr>
        <p:spPr>
          <a:xfrm>
            <a:off x="1804531" y="4936019"/>
            <a:ext cx="48997" cy="2187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1" name="Google Shape;221;p2"/>
          <p:cNvGrpSpPr/>
          <p:nvPr/>
        </p:nvGrpSpPr>
        <p:grpSpPr>
          <a:xfrm>
            <a:off x="8763484" y="3720648"/>
            <a:ext cx="2160841" cy="2676545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366470" y="5165572"/>
            <a:ext cx="244153" cy="95997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2"/>
          <p:cNvSpPr/>
          <p:nvPr/>
        </p:nvSpPr>
        <p:spPr>
          <a:xfrm>
            <a:off x="1432728" y="5182168"/>
            <a:ext cx="211336" cy="44005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2"/>
          <p:cNvSpPr/>
          <p:nvPr/>
        </p:nvSpPr>
        <p:spPr>
          <a:xfrm>
            <a:off x="1388764" y="4958564"/>
            <a:ext cx="214413" cy="18276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2"/>
          <p:cNvSpPr/>
          <p:nvPr/>
        </p:nvSpPr>
        <p:spPr>
          <a:xfrm>
            <a:off x="1450697" y="4997993"/>
            <a:ext cx="188417" cy="163753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2"/>
          <p:cNvSpPr/>
          <p:nvPr/>
        </p:nvSpPr>
        <p:spPr>
          <a:xfrm>
            <a:off x="10549339" y="2926396"/>
            <a:ext cx="165875" cy="129105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2"/>
          <p:cNvSpPr/>
          <p:nvPr/>
        </p:nvSpPr>
        <p:spPr>
          <a:xfrm>
            <a:off x="10560652" y="3119139"/>
            <a:ext cx="160176" cy="129855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2"/>
          <p:cNvSpPr/>
          <p:nvPr/>
        </p:nvSpPr>
        <p:spPr>
          <a:xfrm>
            <a:off x="10560943" y="3311673"/>
            <a:ext cx="151816" cy="115339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2"/>
          <p:cNvSpPr/>
          <p:nvPr/>
        </p:nvSpPr>
        <p:spPr>
          <a:xfrm>
            <a:off x="10857711" y="2160870"/>
            <a:ext cx="97952" cy="19948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2"/>
          <p:cNvSpPr/>
          <p:nvPr/>
        </p:nvSpPr>
        <p:spPr>
          <a:xfrm>
            <a:off x="10959865" y="2201173"/>
            <a:ext cx="153188" cy="223648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2"/>
          <p:cNvSpPr/>
          <p:nvPr/>
        </p:nvSpPr>
        <p:spPr>
          <a:xfrm>
            <a:off x="2803673" y="6172673"/>
            <a:ext cx="39056" cy="86431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2"/>
          <p:cNvSpPr/>
          <p:nvPr/>
        </p:nvSpPr>
        <p:spPr>
          <a:xfrm>
            <a:off x="2860657" y="6160360"/>
            <a:ext cx="33524" cy="90715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2"/>
          <p:cNvSpPr/>
          <p:nvPr/>
        </p:nvSpPr>
        <p:spPr>
          <a:xfrm>
            <a:off x="2922632" y="6188685"/>
            <a:ext cx="73953" cy="110555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"/>
          <p:cNvSpPr/>
          <p:nvPr/>
        </p:nvSpPr>
        <p:spPr>
          <a:xfrm>
            <a:off x="1577098" y="6227159"/>
            <a:ext cx="75867" cy="111263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2"/>
          <p:cNvSpPr/>
          <p:nvPr/>
        </p:nvSpPr>
        <p:spPr>
          <a:xfrm>
            <a:off x="1546527" y="6201579"/>
            <a:ext cx="35604" cy="92004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2"/>
          <p:cNvSpPr/>
          <p:nvPr/>
        </p:nvSpPr>
        <p:spPr>
          <a:xfrm>
            <a:off x="3175435" y="6223998"/>
            <a:ext cx="83061" cy="116295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"/>
          <p:cNvSpPr/>
          <p:nvPr/>
        </p:nvSpPr>
        <p:spPr>
          <a:xfrm>
            <a:off x="3196981" y="6161359"/>
            <a:ext cx="79527" cy="120704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"/>
          <p:cNvSpPr/>
          <p:nvPr/>
        </p:nvSpPr>
        <p:spPr>
          <a:xfrm>
            <a:off x="3268396" y="6164187"/>
            <a:ext cx="48997" cy="1283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"/>
          <p:cNvSpPr/>
          <p:nvPr/>
        </p:nvSpPr>
        <p:spPr>
          <a:xfrm>
            <a:off x="10932080" y="6183570"/>
            <a:ext cx="33192" cy="111471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2"/>
          <p:cNvSpPr/>
          <p:nvPr/>
        </p:nvSpPr>
        <p:spPr>
          <a:xfrm>
            <a:off x="10981618" y="6171756"/>
            <a:ext cx="63929" cy="111595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2"/>
          <p:cNvSpPr/>
          <p:nvPr/>
        </p:nvSpPr>
        <p:spPr>
          <a:xfrm>
            <a:off x="11051038" y="6212476"/>
            <a:ext cx="68337" cy="82563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2"/>
          <p:cNvSpPr/>
          <p:nvPr/>
        </p:nvSpPr>
        <p:spPr>
          <a:xfrm>
            <a:off x="3289444" y="5828862"/>
            <a:ext cx="40969" cy="150735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2"/>
          <p:cNvSpPr/>
          <p:nvPr/>
        </p:nvSpPr>
        <p:spPr>
          <a:xfrm>
            <a:off x="3338398" y="5836806"/>
            <a:ext cx="82604" cy="10444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2"/>
          <p:cNvSpPr/>
          <p:nvPr/>
        </p:nvSpPr>
        <p:spPr>
          <a:xfrm>
            <a:off x="3116415" y="5980927"/>
            <a:ext cx="116087" cy="89093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2"/>
          <p:cNvSpPr/>
          <p:nvPr/>
        </p:nvSpPr>
        <p:spPr>
          <a:xfrm>
            <a:off x="1371670" y="5466542"/>
            <a:ext cx="163961" cy="91172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2"/>
          <p:cNvSpPr/>
          <p:nvPr/>
        </p:nvSpPr>
        <p:spPr>
          <a:xfrm>
            <a:off x="1552433" y="4100317"/>
            <a:ext cx="48831" cy="43465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2"/>
          <p:cNvSpPr/>
          <p:nvPr/>
        </p:nvSpPr>
        <p:spPr>
          <a:xfrm>
            <a:off x="1476733" y="2968820"/>
            <a:ext cx="56443" cy="52907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2"/>
          <p:cNvSpPr/>
          <p:nvPr/>
        </p:nvSpPr>
        <p:spPr>
          <a:xfrm>
            <a:off x="1688028" y="2507800"/>
            <a:ext cx="46501" cy="44048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"/>
          <p:cNvSpPr/>
          <p:nvPr/>
        </p:nvSpPr>
        <p:spPr>
          <a:xfrm>
            <a:off x="1386880" y="1405452"/>
            <a:ext cx="70043" cy="48997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"/>
          <p:cNvSpPr/>
          <p:nvPr/>
        </p:nvSpPr>
        <p:spPr>
          <a:xfrm>
            <a:off x="1516361" y="1567792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"/>
          <p:cNvSpPr/>
          <p:nvPr/>
        </p:nvSpPr>
        <p:spPr>
          <a:xfrm>
            <a:off x="1479799" y="1541254"/>
            <a:ext cx="41552" cy="38765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"/>
          <p:cNvSpPr/>
          <p:nvPr/>
        </p:nvSpPr>
        <p:spPr>
          <a:xfrm>
            <a:off x="10924635" y="4059939"/>
            <a:ext cx="62016" cy="61433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"/>
          <p:cNvSpPr/>
          <p:nvPr/>
        </p:nvSpPr>
        <p:spPr>
          <a:xfrm>
            <a:off x="10862661" y="2525768"/>
            <a:ext cx="44048" cy="44421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"/>
          <p:cNvSpPr/>
          <p:nvPr/>
        </p:nvSpPr>
        <p:spPr>
          <a:xfrm>
            <a:off x="10764958" y="2657121"/>
            <a:ext cx="48789" cy="41884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"/>
          <p:cNvSpPr/>
          <p:nvPr/>
        </p:nvSpPr>
        <p:spPr>
          <a:xfrm>
            <a:off x="10751898" y="3910661"/>
            <a:ext cx="61849" cy="151233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"/>
          <p:cNvSpPr/>
          <p:nvPr/>
        </p:nvSpPr>
        <p:spPr>
          <a:xfrm>
            <a:off x="11004577" y="4753316"/>
            <a:ext cx="51451" cy="48997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2"/>
          <p:cNvSpPr/>
          <p:nvPr/>
        </p:nvSpPr>
        <p:spPr>
          <a:xfrm>
            <a:off x="10958077" y="2800243"/>
            <a:ext cx="201436" cy="352628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2"/>
          <p:cNvSpPr/>
          <p:nvPr/>
        </p:nvSpPr>
        <p:spPr>
          <a:xfrm>
            <a:off x="11102447" y="2649675"/>
            <a:ext cx="36603" cy="28575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"/>
          <p:cNvSpPr/>
          <p:nvPr/>
        </p:nvSpPr>
        <p:spPr>
          <a:xfrm>
            <a:off x="10180763" y="1059354"/>
            <a:ext cx="52075" cy="64844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2"/>
          <p:cNvSpPr/>
          <p:nvPr/>
        </p:nvSpPr>
        <p:spPr>
          <a:xfrm>
            <a:off x="10335964" y="1059765"/>
            <a:ext cx="22960" cy="22544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2"/>
          <p:cNvSpPr/>
          <p:nvPr/>
        </p:nvSpPr>
        <p:spPr>
          <a:xfrm>
            <a:off x="1919149" y="1782204"/>
            <a:ext cx="58896" cy="51451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"/>
          <p:cNvSpPr/>
          <p:nvPr/>
        </p:nvSpPr>
        <p:spPr>
          <a:xfrm>
            <a:off x="1944522" y="1833614"/>
            <a:ext cx="2537" cy="4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"/>
          <p:cNvSpPr/>
          <p:nvPr/>
        </p:nvSpPr>
        <p:spPr>
          <a:xfrm>
            <a:off x="1944522" y="183361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"/>
          <p:cNvSpPr/>
          <p:nvPr/>
        </p:nvSpPr>
        <p:spPr>
          <a:xfrm>
            <a:off x="2102216" y="1835528"/>
            <a:ext cx="56443" cy="52657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"/>
          <p:cNvSpPr/>
          <p:nvPr/>
        </p:nvSpPr>
        <p:spPr>
          <a:xfrm>
            <a:off x="1277835" y="4503241"/>
            <a:ext cx="191579" cy="9088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"/>
          <p:cNvSpPr/>
          <p:nvPr/>
        </p:nvSpPr>
        <p:spPr>
          <a:xfrm>
            <a:off x="10873144" y="3447186"/>
            <a:ext cx="234961" cy="195780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"/>
          <p:cNvSpPr/>
          <p:nvPr/>
        </p:nvSpPr>
        <p:spPr>
          <a:xfrm>
            <a:off x="11079528" y="4840745"/>
            <a:ext cx="62016" cy="61308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"/>
          <p:cNvSpPr/>
          <p:nvPr/>
        </p:nvSpPr>
        <p:spPr>
          <a:xfrm>
            <a:off x="10831674" y="558242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"/>
          <p:cNvSpPr/>
          <p:nvPr/>
        </p:nvSpPr>
        <p:spPr>
          <a:xfrm>
            <a:off x="10823648" y="5584917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2"/>
          <p:cNvSpPr/>
          <p:nvPr/>
        </p:nvSpPr>
        <p:spPr>
          <a:xfrm>
            <a:off x="3356365" y="5964539"/>
            <a:ext cx="67256" cy="62224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"/>
          <p:cNvSpPr/>
          <p:nvPr/>
        </p:nvSpPr>
        <p:spPr>
          <a:xfrm>
            <a:off x="1295803" y="4650937"/>
            <a:ext cx="141916" cy="41136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"/>
          <p:cNvSpPr/>
          <p:nvPr/>
        </p:nvSpPr>
        <p:spPr>
          <a:xfrm>
            <a:off x="1435473" y="2495488"/>
            <a:ext cx="152232" cy="55069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"/>
          <p:cNvSpPr/>
          <p:nvPr/>
        </p:nvSpPr>
        <p:spPr>
          <a:xfrm>
            <a:off x="1650207" y="1814272"/>
            <a:ext cx="214123" cy="174525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"/>
          <p:cNvSpPr/>
          <p:nvPr/>
        </p:nvSpPr>
        <p:spPr>
          <a:xfrm>
            <a:off x="11100991" y="1104940"/>
            <a:ext cx="56027" cy="129272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"/>
          <p:cNvSpPr/>
          <p:nvPr/>
        </p:nvSpPr>
        <p:spPr>
          <a:xfrm>
            <a:off x="11154522" y="1172237"/>
            <a:ext cx="62597" cy="116795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"/>
          <p:cNvSpPr/>
          <p:nvPr/>
        </p:nvSpPr>
        <p:spPr>
          <a:xfrm>
            <a:off x="11117960" y="2365883"/>
            <a:ext cx="62016" cy="203392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"/>
          <p:cNvSpPr/>
          <p:nvPr/>
        </p:nvSpPr>
        <p:spPr>
          <a:xfrm>
            <a:off x="10647035" y="1022477"/>
            <a:ext cx="158429" cy="215787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"/>
          <p:cNvSpPr/>
          <p:nvPr/>
        </p:nvSpPr>
        <p:spPr>
          <a:xfrm>
            <a:off x="10780265" y="6343954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"/>
          <p:cNvSpPr/>
          <p:nvPr/>
        </p:nvSpPr>
        <p:spPr>
          <a:xfrm>
            <a:off x="10829789" y="5392327"/>
            <a:ext cx="57067" cy="66175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"/>
          <p:cNvSpPr/>
          <p:nvPr/>
        </p:nvSpPr>
        <p:spPr>
          <a:xfrm>
            <a:off x="4385007" y="6106997"/>
            <a:ext cx="190456" cy="280505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"/>
          <p:cNvSpPr/>
          <p:nvPr/>
        </p:nvSpPr>
        <p:spPr>
          <a:xfrm>
            <a:off x="4513821" y="6154079"/>
            <a:ext cx="70584" cy="171947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"/>
          <p:cNvSpPr/>
          <p:nvPr/>
        </p:nvSpPr>
        <p:spPr>
          <a:xfrm>
            <a:off x="4595720" y="6148590"/>
            <a:ext cx="49953" cy="128732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"/>
          <p:cNvSpPr/>
          <p:nvPr/>
        </p:nvSpPr>
        <p:spPr>
          <a:xfrm>
            <a:off x="1409187" y="5687902"/>
            <a:ext cx="67589" cy="57524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"/>
          <p:cNvSpPr/>
          <p:nvPr/>
        </p:nvSpPr>
        <p:spPr>
          <a:xfrm>
            <a:off x="1453192" y="5641275"/>
            <a:ext cx="39056" cy="49621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"/>
          <p:cNvSpPr/>
          <p:nvPr/>
        </p:nvSpPr>
        <p:spPr>
          <a:xfrm>
            <a:off x="6678883" y="6120139"/>
            <a:ext cx="58855" cy="127816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"/>
          <p:cNvSpPr/>
          <p:nvPr/>
        </p:nvSpPr>
        <p:spPr>
          <a:xfrm>
            <a:off x="11062434" y="6010001"/>
            <a:ext cx="71041" cy="91796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"/>
          <p:cNvSpPr/>
          <p:nvPr/>
        </p:nvSpPr>
        <p:spPr>
          <a:xfrm>
            <a:off x="11148949" y="5958923"/>
            <a:ext cx="64345" cy="10128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724032" y="4368147"/>
            <a:ext cx="1178677" cy="1932396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487964" y="5856313"/>
            <a:ext cx="120163" cy="192660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2"/>
          <p:cNvSpPr/>
          <p:nvPr/>
        </p:nvSpPr>
        <p:spPr>
          <a:xfrm>
            <a:off x="1373250" y="5783815"/>
            <a:ext cx="201436" cy="163836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2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2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2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2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2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2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4" name="Google Shape;444;p2"/>
          <p:cNvGrpSpPr/>
          <p:nvPr/>
        </p:nvGrpSpPr>
        <p:grpSpPr>
          <a:xfrm>
            <a:off x="3558373" y="5829706"/>
            <a:ext cx="785116" cy="594660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10618426" y="1489970"/>
            <a:ext cx="448127" cy="343685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1" name="Google Shape;451;p2"/>
          <p:cNvSpPr/>
          <p:nvPr/>
        </p:nvSpPr>
        <p:spPr>
          <a:xfrm>
            <a:off x="10746157" y="1583304"/>
            <a:ext cx="382368" cy="344435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" name="Google Shape;452;p2"/>
          <p:cNvGrpSpPr/>
          <p:nvPr/>
        </p:nvGrpSpPr>
        <p:grpSpPr>
          <a:xfrm>
            <a:off x="6960804" y="5521570"/>
            <a:ext cx="1797609" cy="872004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10366492" y="1872845"/>
            <a:ext cx="282264" cy="461185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4555367" y="5144902"/>
            <a:ext cx="2116903" cy="1308857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5041900" y="4199045"/>
            <a:ext cx="21336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2485700" y="1722267"/>
            <a:ext cx="7246000" cy="22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69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442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14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5251CD5-62D3-49BA-A48B-E402A8F4334C}"/>
              </a:ext>
            </a:extLst>
          </p:cNvPr>
          <p:cNvSpPr/>
          <p:nvPr userDrawn="1"/>
        </p:nvSpPr>
        <p:spPr>
          <a:xfrm>
            <a:off x="11181806" y="0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8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05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957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712D08-06B7-495B-9383-45B91C898457}"/>
              </a:ext>
            </a:extLst>
          </p:cNvPr>
          <p:cNvSpPr/>
          <p:nvPr userDrawn="1"/>
        </p:nvSpPr>
        <p:spPr>
          <a:xfrm>
            <a:off x="10934132" y="151717"/>
            <a:ext cx="1111643" cy="144997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9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8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301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3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29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01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97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0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66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1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46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67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5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93390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0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09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21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7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4ED-9B24-4EA5-94CB-068B0A05CE9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285751"/>
            <a:ext cx="11085362" cy="6257342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757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626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0" y="276225"/>
            <a:ext cx="11121297" cy="6266867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848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578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525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356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63C1623-1F93-4D4E-ADAF-94FA435BC67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413341"/>
            <a:ext cx="1123652" cy="11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34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9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0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034ED-9B24-4EA5-94CB-068B0A05CE99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8231-B318-4387-96FA-BE75A2641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61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8.xml"/><Relationship Id="rId7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7.xml"/><Relationship Id="rId10" Type="http://schemas.openxmlformats.org/officeDocument/2006/relationships/image" Target="../media/image21.png"/><Relationship Id="rId4" Type="http://schemas.openxmlformats.org/officeDocument/2006/relationships/slide" Target="slide13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notesSlide" Target="../notesSlides/notesSlide8.xml"/><Relationship Id="rId7" Type="http://schemas.openxmlformats.org/officeDocument/2006/relationships/slide" Target="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slide" Target="slide14.xml"/><Relationship Id="rId5" Type="http://schemas.openxmlformats.org/officeDocument/2006/relationships/slide" Target="slide16.xml"/><Relationship Id="rId10" Type="http://schemas.openxmlformats.org/officeDocument/2006/relationships/image" Target="../media/image22.png"/><Relationship Id="rId4" Type="http://schemas.openxmlformats.org/officeDocument/2006/relationships/slide" Target="slide13.xml"/><Relationship Id="rId9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notesSlide" Target="../notesSlides/notesSlide9.xml"/><Relationship Id="rId7" Type="http://schemas.openxmlformats.org/officeDocument/2006/relationships/slide" Target="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slide" Target="slide14.xml"/><Relationship Id="rId5" Type="http://schemas.openxmlformats.org/officeDocument/2006/relationships/slide" Target="slide16.xml"/><Relationship Id="rId10" Type="http://schemas.openxmlformats.org/officeDocument/2006/relationships/image" Target="../media/image22.png"/><Relationship Id="rId4" Type="http://schemas.openxmlformats.org/officeDocument/2006/relationships/slide" Target="slide13.xml"/><Relationship Id="rId9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23.png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8.xml"/><Relationship Id="rId7" Type="http://schemas.openxmlformats.org/officeDocument/2006/relationships/slide" Target="slide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7.xml"/><Relationship Id="rId4" Type="http://schemas.openxmlformats.org/officeDocument/2006/relationships/slide" Target="slide13.xm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7.png"/><Relationship Id="rId12" Type="http://schemas.microsoft.com/office/2007/relationships/hdphoto" Target="../media/hdphoto4.wdp"/><Relationship Id="rId17" Type="http://schemas.openxmlformats.org/officeDocument/2006/relationships/image" Target="../media/image1.png"/><Relationship Id="rId2" Type="http://schemas.openxmlformats.org/officeDocument/2006/relationships/audio" Target="../media/media1.mp3"/><Relationship Id="rId16" Type="http://schemas.openxmlformats.org/officeDocument/2006/relationships/image" Target="../media/image33.png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2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microsoft.com/office/2007/relationships/media" Target="../media/media3.mp3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microsoft.com/office/2007/relationships/hdphoto" Target="../media/hdphoto5.wdp"/><Relationship Id="rId2" Type="http://schemas.openxmlformats.org/officeDocument/2006/relationships/audio" Target="../media/media2.mp3"/><Relationship Id="rId16" Type="http://schemas.openxmlformats.org/officeDocument/2006/relationships/image" Target="../media/image31.png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audio" Target="../media/media3.mp3"/><Relationship Id="rId9" Type="http://schemas.openxmlformats.org/officeDocument/2006/relationships/image" Target="../media/image34.pn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7.xml"/><Relationship Id="rId7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8.xml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7.xml"/><Relationship Id="rId7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8.xml"/><Relationship Id="rId7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7.xml"/><Relationship Id="rId4" Type="http://schemas.openxmlformats.org/officeDocument/2006/relationships/slide" Target="slide13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8.xml"/><Relationship Id="rId7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7.xml"/><Relationship Id="rId10" Type="http://schemas.openxmlformats.org/officeDocument/2006/relationships/image" Target="../media/image13.png"/><Relationship Id="rId4" Type="http://schemas.openxmlformats.org/officeDocument/2006/relationships/slide" Target="slide13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slide" Target="slide13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slide" Target="slide8.xml"/><Relationship Id="rId11" Type="http://schemas.openxmlformats.org/officeDocument/2006/relationships/image" Target="../media/image16.png"/><Relationship Id="rId5" Type="http://schemas.openxmlformats.org/officeDocument/2006/relationships/slide" Target="slide17.xml"/><Relationship Id="rId10" Type="http://schemas.openxmlformats.org/officeDocument/2006/relationships/slide" Target="slide15.xml"/><Relationship Id="rId4" Type="http://schemas.openxmlformats.org/officeDocument/2006/relationships/audio" Target="../media/audio1.wav"/><Relationship Id="rId9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6006_JuiceD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5" descr="3d butterf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1" y="1676402"/>
            <a:ext cx="800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17"/>
          <p:cNvSpPr>
            <a:spLocks noChangeArrowheads="1"/>
          </p:cNvSpPr>
          <p:nvPr/>
        </p:nvSpPr>
        <p:spPr bwMode="auto">
          <a:xfrm>
            <a:off x="1524001" y="228600"/>
            <a:ext cx="1331913" cy="1231900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18"/>
          <p:cNvSpPr>
            <a:spLocks noChangeArrowheads="1"/>
          </p:cNvSpPr>
          <p:nvPr/>
        </p:nvSpPr>
        <p:spPr bwMode="auto">
          <a:xfrm>
            <a:off x="9144002" y="5410202"/>
            <a:ext cx="1185863" cy="1260475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utoShape 19"/>
          <p:cNvSpPr>
            <a:spLocks noChangeArrowheads="1"/>
          </p:cNvSpPr>
          <p:nvPr/>
        </p:nvSpPr>
        <p:spPr bwMode="auto">
          <a:xfrm>
            <a:off x="9144000" y="228602"/>
            <a:ext cx="1187451" cy="1260475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AutoShape 20"/>
          <p:cNvSpPr>
            <a:spLocks noChangeArrowheads="1"/>
          </p:cNvSpPr>
          <p:nvPr/>
        </p:nvSpPr>
        <p:spPr bwMode="auto">
          <a:xfrm>
            <a:off x="1524001" y="5410200"/>
            <a:ext cx="1260475" cy="1195388"/>
          </a:xfrm>
          <a:prstGeom prst="star32">
            <a:avLst>
              <a:gd name="adj" fmla="val 9097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80" name="Picture 21" descr="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41952">
            <a:off x="1752600" y="4114802"/>
            <a:ext cx="990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3" descr="blumen-pflanzen1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981200"/>
            <a:ext cx="114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6" descr="mous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525000" y="4114800"/>
            <a:ext cx="1143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WordArt 13"/>
          <p:cNvSpPr>
            <a:spLocks noChangeArrowheads="1" noChangeShapeType="1" noTextEdit="1"/>
          </p:cNvSpPr>
          <p:nvPr/>
        </p:nvSpPr>
        <p:spPr bwMode="auto">
          <a:xfrm>
            <a:off x="2895600" y="228602"/>
            <a:ext cx="6934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ỂU HỌ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 TÂN VIÊN</a:t>
            </a:r>
          </a:p>
        </p:txBody>
      </p:sp>
      <p:sp>
        <p:nvSpPr>
          <p:cNvPr id="3084" name="WordArt 14"/>
          <p:cNvSpPr>
            <a:spLocks noChangeArrowheads="1" noChangeShapeType="1" noTextEdit="1"/>
          </p:cNvSpPr>
          <p:nvPr/>
        </p:nvSpPr>
        <p:spPr bwMode="auto">
          <a:xfrm>
            <a:off x="3810000" y="1265600"/>
            <a:ext cx="4481744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- LỚP  3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5" name="WordArt 15"/>
          <p:cNvSpPr>
            <a:spLocks noChangeArrowheads="1" noChangeShapeType="1" noTextEdit="1"/>
          </p:cNvSpPr>
          <p:nvPr/>
        </p:nvSpPr>
        <p:spPr bwMode="auto">
          <a:xfrm>
            <a:off x="1981200" y="3200402"/>
            <a:ext cx="5105400" cy="1401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6" name="WordArt 16"/>
          <p:cNvSpPr>
            <a:spLocks noChangeArrowheads="1" noChangeShapeType="1" noTextEdit="1"/>
          </p:cNvSpPr>
          <p:nvPr/>
        </p:nvSpPr>
        <p:spPr bwMode="auto">
          <a:xfrm>
            <a:off x="2819401" y="5334002"/>
            <a:ext cx="71247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GV: </a:t>
            </a:r>
            <a:r>
              <a:rPr lang="en-US" sz="3600" b="1" kern="10" smtClean="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 THỊ HƯƠNG</a:t>
            </a:r>
            <a:endParaRPr lang="en-US" sz="3600" b="1" kern="10" dirty="0">
              <a:ln w="9525">
                <a:solidFill>
                  <a:srgbClr val="0033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WordArt 14"/>
          <p:cNvSpPr>
            <a:spLocks noChangeArrowheads="1" noChangeShapeType="1" noTextEdit="1"/>
          </p:cNvSpPr>
          <p:nvPr/>
        </p:nvSpPr>
        <p:spPr bwMode="auto">
          <a:xfrm>
            <a:off x="3087756" y="2981757"/>
            <a:ext cx="7015031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Bài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Bảng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nhân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8,bảng 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chia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8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Tiết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/>
                <a:cs typeface="Times New Roman"/>
              </a:rPr>
              <a:t>1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528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120018E-B0B1-4208-BDFB-6FA5216E23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3236" y="2342524"/>
            <a:ext cx="7376799" cy="2353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01C9F2-899B-494C-A4BA-44CDF8AF9C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3699" y="1379273"/>
            <a:ext cx="326773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8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:a16="http://schemas.microsoft.com/office/drawing/2014/main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:a16="http://schemas.microsoft.com/office/drawing/2014/main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:a16="http://schemas.microsoft.com/office/drawing/2014/main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:a16="http://schemas.microsoft.com/office/drawing/2014/main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43342"/>
              </p:ext>
            </p:extLst>
          </p:nvPr>
        </p:nvGraphicFramePr>
        <p:xfrm>
          <a:off x="1962203" y="1935408"/>
          <a:ext cx="9727194" cy="2156883"/>
        </p:xfrm>
        <a:graphic>
          <a:graphicData uri="http://schemas.openxmlformats.org/drawingml/2006/table">
            <a:tbl>
              <a:tblPr firstRow="1" bandRow="1"/>
              <a:tblGrid>
                <a:gridCol w="2302796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887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78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6" name="Google Shape;8526;p54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sp>
          <p:nvSpPr>
            <p:cNvPr id="8527" name="Google Shape;8527;p54">
              <a:hlinkClick r:id="rId4" action="ppaction://hlinksldjump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8" name="Google Shape;8528;p54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29" name="Google Shape;8529;p54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30" name="Google Shape;8530;p54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8531" name="Google Shape;8531;p54"/>
            <p:cNvGrpSpPr/>
            <p:nvPr/>
          </p:nvGrpSpPr>
          <p:grpSpPr>
            <a:xfrm>
              <a:off x="3326113" y="596800"/>
              <a:ext cx="456034" cy="267991"/>
              <a:chOff x="-1126825" y="596800"/>
              <a:chExt cx="456034" cy="267991"/>
            </a:xfrm>
          </p:grpSpPr>
          <p:sp>
            <p:nvSpPr>
              <p:cNvPr id="8532" name="Google Shape;8532;p54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3" name="Google Shape;8533;p54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4" name="Google Shape;8534;p54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5" name="Google Shape;8535;p54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6" name="Google Shape;8536;p54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7" name="Google Shape;8537;p54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8" name="Google Shape;8538;p54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9" name="Google Shape;8539;p54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0" name="Google Shape;8540;p54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1" name="Google Shape;8541;p54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542" name="Google Shape;8542;p54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8543" name="Google Shape;8543;p54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4" name="Google Shape;8544;p54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5" name="Google Shape;8545;p54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6" name="Google Shape;8546;p54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7" name="Google Shape;8547;p54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8" name="Google Shape;8548;p54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9" name="Google Shape;8549;p54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0" name="Google Shape;8550;p54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1" name="Google Shape;8551;p54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2" name="Google Shape;8552;p54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3" name="Google Shape;8553;p54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4" name="Google Shape;8554;p54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5" name="Google Shape;8555;p54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6" name="Google Shape;8556;p54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7" name="Google Shape;8557;p54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8" name="Google Shape;8558;p54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9" name="Google Shape;8559;p54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0" name="Google Shape;8560;p54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1" name="Google Shape;8561;p54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2" name="Google Shape;8562;p54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3" name="Google Shape;8563;p54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4" name="Google Shape;8564;p54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5" name="Google Shape;8565;p54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6" name="Google Shape;8566;p54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7" name="Google Shape;8567;p54">
                <a:hlinkClick r:id="rId4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8" name="Google Shape;8568;p54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69" name="Google Shape;8569;p54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0" name="Google Shape;8570;p54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1" name="Google Shape;8571;p54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2" name="Google Shape;8572;p54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3" name="Google Shape;8573;p54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4" name="Google Shape;8574;p54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5" name="Google Shape;8575;p54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6" name="Google Shape;8576;p54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7" name="Google Shape;8577;p54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FEF7C2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8" name="Google Shape;8578;p54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" sz="1733" b="0" i="0" u="none" strike="noStrike" kern="0" cap="none" spc="0" normalizeH="0" baseline="0" noProof="0">
                    <a:ln>
                      <a:noFill/>
                    </a:ln>
                    <a:solidFill>
                      <a:srgbClr val="83492E"/>
                    </a:solidFill>
                    <a:effectLst/>
                    <a:uLnTx/>
                    <a:uFillTx/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kumimoji="0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8579" name="Google Shape;8579;p54">
                <a:hlinkClick r:id="rId4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9" name="Google Shape;8789;p54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0" name="Google Shape;8790;p54">
            <a:hlinkClick r:id="rId5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1" name="Google Shape;8791;p54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2" name="Google Shape;8792;p54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3" name="Google Shape;8793;p54">
            <a:hlinkClick r:id="rId6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4" name="Google Shape;8794;p54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5" name="Google Shape;8795;p54">
            <a:hlinkClick r:id="rId7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6" name="Google Shape;8796;p54">
            <a:hlinkClick r:id="rId5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7" name="Google Shape;8797;p54">
            <a:hlinkClick r:id="rId8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8" name="Google Shape;8798;p54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99" name="Google Shape;8799;p54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00" name="Google Shape;8800;p54">
            <a:hlinkClick r:id="rId9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2" name="组合 3">
            <a:extLst>
              <a:ext uri="{FF2B5EF4-FFF2-40B4-BE49-F238E27FC236}">
                <a16:creationId xmlns:a16="http://schemas.microsoft.com/office/drawing/2014/main" id="{D11E985F-3332-47F8-9B13-2164D5FE2292}"/>
              </a:ext>
            </a:extLst>
          </p:cNvPr>
          <p:cNvGrpSpPr/>
          <p:nvPr/>
        </p:nvGrpSpPr>
        <p:grpSpPr>
          <a:xfrm>
            <a:off x="1021294" y="1014046"/>
            <a:ext cx="1989619" cy="647220"/>
            <a:chOff x="1261482" y="2159480"/>
            <a:chExt cx="2838451" cy="647220"/>
          </a:xfrm>
        </p:grpSpPr>
        <p:pic>
          <p:nvPicPr>
            <p:cNvPr id="163" name="图片 4">
              <a:extLst>
                <a:ext uri="{FF2B5EF4-FFF2-40B4-BE49-F238E27FC236}">
                  <a16:creationId xmlns:a16="http://schemas.microsoft.com/office/drawing/2014/main" id="{0ABBB254-0340-4826-A0FA-A79C703DA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64" name="文本框 5">
              <a:extLst>
                <a:ext uri="{FF2B5EF4-FFF2-40B4-BE49-F238E27FC236}">
                  <a16:creationId xmlns:a16="http://schemas.microsoft.com/office/drawing/2014/main" id="{5A02E9D0-029B-4D3A-97F8-668EE1CAAC2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1: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7032B6D-4F31-4037-89BF-F27B91ECDAC5}"/>
              </a:ext>
            </a:extLst>
          </p:cNvPr>
          <p:cNvSpPr/>
          <p:nvPr/>
        </p:nvSpPr>
        <p:spPr>
          <a:xfrm>
            <a:off x="2629220" y="993757"/>
            <a:ext cx="13365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graphicFrame>
        <p:nvGraphicFramePr>
          <p:cNvPr id="166" name="Table 2">
            <a:extLst>
              <a:ext uri="{FF2B5EF4-FFF2-40B4-BE49-F238E27FC236}">
                <a16:creationId xmlns:a16="http://schemas.microsoft.com/office/drawing/2014/main" id="{75E130C1-B953-4299-BE27-4068572C6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31100"/>
              </p:ext>
            </p:extLst>
          </p:nvPr>
        </p:nvGraphicFramePr>
        <p:xfrm>
          <a:off x="1705036" y="1935408"/>
          <a:ext cx="9984360" cy="2156883"/>
        </p:xfrm>
        <a:graphic>
          <a:graphicData uri="http://schemas.openxmlformats.org/drawingml/2006/table">
            <a:tbl>
              <a:tblPr firstRow="1" bandRow="1"/>
              <a:tblGrid>
                <a:gridCol w="2363677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53741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34920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23187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241656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39425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  <a:gridCol w="1104781">
                  <a:extLst>
                    <a:ext uri="{9D8B030D-6E8A-4147-A177-3AD203B41FA5}">
                      <a16:colId xmlns:a16="http://schemas.microsoft.com/office/drawing/2014/main" val="647983133"/>
                    </a:ext>
                  </a:extLst>
                </a:gridCol>
              </a:tblGrid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6136F911-7F39-4A2E-AE92-B4B44A0FA9CF}"/>
              </a:ext>
            </a:extLst>
          </p:cNvPr>
          <p:cNvSpPr/>
          <p:nvPr/>
        </p:nvSpPr>
        <p:spPr>
          <a:xfrm>
            <a:off x="5728096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C8FECAA-9C4F-4726-B4E1-07C6E6D6A197}"/>
              </a:ext>
            </a:extLst>
          </p:cNvPr>
          <p:cNvSpPr/>
          <p:nvPr/>
        </p:nvSpPr>
        <p:spPr>
          <a:xfrm>
            <a:off x="3662462" y="4562355"/>
            <a:ext cx="6033594" cy="11097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: </a:t>
            </a:r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3F6833D9-33ED-4779-BC6E-3DB0CB17D937}"/>
              </a:ext>
            </a:extLst>
          </p:cNvPr>
          <p:cNvSpPr/>
          <p:nvPr/>
        </p:nvSpPr>
        <p:spPr>
          <a:xfrm>
            <a:off x="7098330" y="3443001"/>
            <a:ext cx="825173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47E3D3D9-4C1B-4DBA-923B-79AB11A43043}"/>
              </a:ext>
            </a:extLst>
          </p:cNvPr>
          <p:cNvSpPr/>
          <p:nvPr/>
        </p:nvSpPr>
        <p:spPr>
          <a:xfrm>
            <a:off x="8247458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2B350250-37CB-4C42-A5FC-DDAC1F9367DB}"/>
              </a:ext>
            </a:extLst>
          </p:cNvPr>
          <p:cNvSpPr/>
          <p:nvPr/>
        </p:nvSpPr>
        <p:spPr>
          <a:xfrm>
            <a:off x="9493989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459D7AE1-AC42-4307-80F5-A8D6921B76B4}"/>
              </a:ext>
            </a:extLst>
          </p:cNvPr>
          <p:cNvSpPr/>
          <p:nvPr/>
        </p:nvSpPr>
        <p:spPr>
          <a:xfrm>
            <a:off x="10654922" y="3415805"/>
            <a:ext cx="922576" cy="533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43AB00-5630-431C-8860-3BDF0E55C261}"/>
              </a:ext>
            </a:extLst>
          </p:cNvPr>
          <p:cNvSpPr txBox="1"/>
          <p:nvPr/>
        </p:nvSpPr>
        <p:spPr>
          <a:xfrm>
            <a:off x="1115436" y="1906275"/>
            <a:ext cx="900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3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81668">
        <p14:shred/>
      </p:transition>
    </mc:Choice>
    <mc:Fallback xmlns="">
      <p:transition spd="slow" advTm="81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4" name="Google Shape;8784;p54">
            <a:hlinkClick r:id="rId4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5" name="Google Shape;8785;p54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6" name="Google Shape;8786;p54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7" name="Google Shape;8787;p54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788" name="Google Shape;8788;p54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277" name="Google Shape;15842;p97"/>
          <p:cNvGrpSpPr/>
          <p:nvPr/>
        </p:nvGrpSpPr>
        <p:grpSpPr>
          <a:xfrm>
            <a:off x="983445" y="363426"/>
            <a:ext cx="2386231" cy="657269"/>
            <a:chOff x="904649" y="3562447"/>
            <a:chExt cx="728616" cy="754201"/>
          </a:xfrm>
        </p:grpSpPr>
        <p:sp>
          <p:nvSpPr>
            <p:cNvPr id="278" name="Google Shape;15843;p97"/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5844;p97"/>
            <p:cNvSpPr txBox="1"/>
            <p:nvPr/>
          </p:nvSpPr>
          <p:spPr>
            <a:xfrm>
              <a:off x="913893" y="3677471"/>
              <a:ext cx="719372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000" kern="0" dirty="0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2. </a:t>
              </a:r>
              <a:r>
                <a:rPr lang="en-US" sz="4000" kern="0" dirty="0" err="1">
                  <a:solidFill>
                    <a:srgbClr val="0000FF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Số</a:t>
              </a:r>
              <a:endParaRPr lang="en-US" sz="4000" kern="0" dirty="0">
                <a:solidFill>
                  <a:srgbClr val="FEF7C2">
                    <a:lumMod val="10000"/>
                  </a:srgbClr>
                </a:solidFill>
                <a:latin typeface="+mj-lt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A2D8A0C-EFBE-4101-94C0-024DBDFD0592}"/>
              </a:ext>
            </a:extLst>
          </p:cNvPr>
          <p:cNvSpPr txBox="1"/>
          <p:nvPr/>
        </p:nvSpPr>
        <p:spPr>
          <a:xfrm>
            <a:off x="2718815" y="399672"/>
            <a:ext cx="7354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Mỗi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hộp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có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8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chiếc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bút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chì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US" sz="3200" b="0" i="0" dirty="0" err="1">
                <a:solidFill>
                  <a:srgbClr val="002060"/>
                </a:solidFill>
                <a:effectLst/>
                <a:latin typeface="+mj-lt"/>
              </a:rPr>
              <a:t>màu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j-lt"/>
              </a:rPr>
              <a:t>: 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70" name="Google Shape;15842;p97">
            <a:extLst>
              <a:ext uri="{FF2B5EF4-FFF2-40B4-BE49-F238E27FC236}">
                <a16:creationId xmlns:a16="http://schemas.microsoft.com/office/drawing/2014/main" id="{F4CC9905-FD40-4274-82EF-1CCECF7488C9}"/>
              </a:ext>
            </a:extLst>
          </p:cNvPr>
          <p:cNvGrpSpPr/>
          <p:nvPr/>
        </p:nvGrpSpPr>
        <p:grpSpPr>
          <a:xfrm>
            <a:off x="1135300" y="1164229"/>
            <a:ext cx="4557788" cy="928278"/>
            <a:chOff x="904649" y="3562447"/>
            <a:chExt cx="520637" cy="754201"/>
          </a:xfrm>
        </p:grpSpPr>
        <p:sp>
          <p:nvSpPr>
            <p:cNvPr id="171" name="Google Shape;15843;p97">
              <a:extLst>
                <a:ext uri="{FF2B5EF4-FFF2-40B4-BE49-F238E27FC236}">
                  <a16:creationId xmlns:a16="http://schemas.microsoft.com/office/drawing/2014/main" id="{43721458-82CC-4BEE-93C9-3FD9EB421DE9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solidFill>
              <a:srgbClr val="68BC9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5844;p97">
              <a:extLst>
                <a:ext uri="{FF2B5EF4-FFF2-40B4-BE49-F238E27FC236}">
                  <a16:creationId xmlns:a16="http://schemas.microsoft.com/office/drawing/2014/main" id="{6D6EE0FC-1DEF-4966-8141-84722072B72A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4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3" name="Google Shape;15842;p97">
            <a:extLst>
              <a:ext uri="{FF2B5EF4-FFF2-40B4-BE49-F238E27FC236}">
                <a16:creationId xmlns:a16="http://schemas.microsoft.com/office/drawing/2014/main" id="{966583EB-716D-427E-9201-61DEA3E41C62}"/>
              </a:ext>
            </a:extLst>
          </p:cNvPr>
          <p:cNvGrpSpPr/>
          <p:nvPr/>
        </p:nvGrpSpPr>
        <p:grpSpPr>
          <a:xfrm>
            <a:off x="1135300" y="2272289"/>
            <a:ext cx="4557788" cy="928278"/>
            <a:chOff x="904649" y="3562447"/>
            <a:chExt cx="520637" cy="754201"/>
          </a:xfrm>
        </p:grpSpPr>
        <p:sp>
          <p:nvSpPr>
            <p:cNvPr id="174" name="Google Shape;15843;p97">
              <a:extLst>
                <a:ext uri="{FF2B5EF4-FFF2-40B4-BE49-F238E27FC236}">
                  <a16:creationId xmlns:a16="http://schemas.microsoft.com/office/drawing/2014/main" id="{B8044211-8152-4DE5-8962-3FB729498F7B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5844;p97">
              <a:extLst>
                <a:ext uri="{FF2B5EF4-FFF2-40B4-BE49-F238E27FC236}">
                  <a16:creationId xmlns:a16="http://schemas.microsoft.com/office/drawing/2014/main" id="{E4C68176-10E8-4C44-80CB-2AC4959754FE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6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6" name="Google Shape;15842;p97">
            <a:extLst>
              <a:ext uri="{FF2B5EF4-FFF2-40B4-BE49-F238E27FC236}">
                <a16:creationId xmlns:a16="http://schemas.microsoft.com/office/drawing/2014/main" id="{6107F750-A224-4C5F-BCF5-4F139042BEB2}"/>
              </a:ext>
            </a:extLst>
          </p:cNvPr>
          <p:cNvGrpSpPr/>
          <p:nvPr/>
        </p:nvGrpSpPr>
        <p:grpSpPr>
          <a:xfrm>
            <a:off x="1101075" y="4540617"/>
            <a:ext cx="4557788" cy="928278"/>
            <a:chOff x="904649" y="3562447"/>
            <a:chExt cx="520637" cy="754201"/>
          </a:xfrm>
        </p:grpSpPr>
        <p:sp>
          <p:nvSpPr>
            <p:cNvPr id="177" name="Google Shape;15843;p97">
              <a:extLst>
                <a:ext uri="{FF2B5EF4-FFF2-40B4-BE49-F238E27FC236}">
                  <a16:creationId xmlns:a16="http://schemas.microsoft.com/office/drawing/2014/main" id="{B1552289-EE7E-49A5-9B69-3E48CCC17C0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5844;p97">
              <a:extLst>
                <a:ext uri="{FF2B5EF4-FFF2-40B4-BE49-F238E27FC236}">
                  <a16:creationId xmlns:a16="http://schemas.microsoft.com/office/drawing/2014/main" id="{FD387390-3146-45BD-9CC0-F013F8B50090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10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179" name="Google Shape;15842;p97">
            <a:extLst>
              <a:ext uri="{FF2B5EF4-FFF2-40B4-BE49-F238E27FC236}">
                <a16:creationId xmlns:a16="http://schemas.microsoft.com/office/drawing/2014/main" id="{49961C36-28AE-4985-9D86-84946ADA5AD6}"/>
              </a:ext>
            </a:extLst>
          </p:cNvPr>
          <p:cNvGrpSpPr/>
          <p:nvPr/>
        </p:nvGrpSpPr>
        <p:grpSpPr>
          <a:xfrm>
            <a:off x="1101075" y="5552198"/>
            <a:ext cx="4557788" cy="928278"/>
            <a:chOff x="904649" y="3562447"/>
            <a:chExt cx="520637" cy="754201"/>
          </a:xfrm>
        </p:grpSpPr>
        <p:sp>
          <p:nvSpPr>
            <p:cNvPr id="180" name="Google Shape;15843;p97">
              <a:extLst>
                <a:ext uri="{FF2B5EF4-FFF2-40B4-BE49-F238E27FC236}">
                  <a16:creationId xmlns:a16="http://schemas.microsoft.com/office/drawing/2014/main" id="{7160170D-258A-45E7-A4BD-912B7A770195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5844;p97">
              <a:extLst>
                <a:ext uri="{FF2B5EF4-FFF2-40B4-BE49-F238E27FC236}">
                  <a16:creationId xmlns:a16="http://schemas.microsoft.com/office/drawing/2014/main" id="{3648BA83-902D-44C1-9CEE-F12E7DFD64F5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5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B743C8-4641-49CA-9BE3-6A4C5136977F}"/>
              </a:ext>
            </a:extLst>
          </p:cNvPr>
          <p:cNvGrpSpPr/>
          <p:nvPr/>
        </p:nvGrpSpPr>
        <p:grpSpPr>
          <a:xfrm>
            <a:off x="7966623" y="1267023"/>
            <a:ext cx="2140270" cy="722689"/>
            <a:chOff x="6766893" y="2285316"/>
            <a:chExt cx="2140270" cy="722689"/>
          </a:xfrm>
        </p:grpSpPr>
        <p:grpSp>
          <p:nvGrpSpPr>
            <p:cNvPr id="182" name="Google Shape;15842;p97">
              <a:extLst>
                <a:ext uri="{FF2B5EF4-FFF2-40B4-BE49-F238E27FC236}">
                  <a16:creationId xmlns:a16="http://schemas.microsoft.com/office/drawing/2014/main" id="{8795BCBE-F751-4A3B-A56E-5F02A696F4A3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83" name="Google Shape;15843;p97">
                <a:extLst>
                  <a:ext uri="{FF2B5EF4-FFF2-40B4-BE49-F238E27FC236}">
                    <a16:creationId xmlns:a16="http://schemas.microsoft.com/office/drawing/2014/main" id="{61CBD12B-E424-4686-8A14-CBCB128F1E3D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5844;p97">
                <a:extLst>
                  <a:ext uri="{FF2B5EF4-FFF2-40B4-BE49-F238E27FC236}">
                    <a16:creationId xmlns:a16="http://schemas.microsoft.com/office/drawing/2014/main" id="{C4C6FA29-37EB-4ECE-80DD-85D88C7F99B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6 = 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C1A2F31-C8A9-469A-9643-C08C84BB700B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1E32255-14AA-4A31-A8E4-A5083F08241A}"/>
              </a:ext>
            </a:extLst>
          </p:cNvPr>
          <p:cNvGrpSpPr/>
          <p:nvPr/>
        </p:nvGrpSpPr>
        <p:grpSpPr>
          <a:xfrm>
            <a:off x="7985517" y="2272287"/>
            <a:ext cx="2140270" cy="722689"/>
            <a:chOff x="6766893" y="2285316"/>
            <a:chExt cx="2140270" cy="722689"/>
          </a:xfrm>
        </p:grpSpPr>
        <p:grpSp>
          <p:nvGrpSpPr>
            <p:cNvPr id="188" name="Google Shape;15842;p97">
              <a:extLst>
                <a:ext uri="{FF2B5EF4-FFF2-40B4-BE49-F238E27FC236}">
                  <a16:creationId xmlns:a16="http://schemas.microsoft.com/office/drawing/2014/main" id="{9339566C-FD97-490C-9E98-BD1F90B7B665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1" name="Google Shape;15843;p97">
                <a:extLst>
                  <a:ext uri="{FF2B5EF4-FFF2-40B4-BE49-F238E27FC236}">
                    <a16:creationId xmlns:a16="http://schemas.microsoft.com/office/drawing/2014/main" id="{93A4CAF5-D1BB-4979-B15A-F3368E341FB6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5844;p97">
                <a:extLst>
                  <a:ext uri="{FF2B5EF4-FFF2-40B4-BE49-F238E27FC236}">
                    <a16:creationId xmlns:a16="http://schemas.microsoft.com/office/drawing/2014/main" id="{7F3A7AB3-BFD8-4311-9F79-FEC56E91738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10 = </a:t>
                </a:r>
              </a:p>
            </p:txBody>
          </p:sp>
        </p:grp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5CB801BB-DDB3-4238-A337-E9F1F150E136}"/>
                </a:ext>
              </a:extLst>
            </p:cNvPr>
            <p:cNvSpPr/>
            <p:nvPr/>
          </p:nvSpPr>
          <p:spPr>
            <a:xfrm>
              <a:off x="8263471" y="2399010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7055AF1-5772-4553-B590-BB141C1FE97E}"/>
              </a:ext>
            </a:extLst>
          </p:cNvPr>
          <p:cNvGrpSpPr/>
          <p:nvPr/>
        </p:nvGrpSpPr>
        <p:grpSpPr>
          <a:xfrm>
            <a:off x="7966623" y="3277550"/>
            <a:ext cx="2140270" cy="722689"/>
            <a:chOff x="6766893" y="2285316"/>
            <a:chExt cx="2140270" cy="722689"/>
          </a:xfrm>
        </p:grpSpPr>
        <p:grpSp>
          <p:nvGrpSpPr>
            <p:cNvPr id="195" name="Google Shape;15842;p97">
              <a:extLst>
                <a:ext uri="{FF2B5EF4-FFF2-40B4-BE49-F238E27FC236}">
                  <a16:creationId xmlns:a16="http://schemas.microsoft.com/office/drawing/2014/main" id="{C9DF6210-AF5A-49D4-91DA-668553956611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197" name="Google Shape;15843;p97">
                <a:extLst>
                  <a:ext uri="{FF2B5EF4-FFF2-40B4-BE49-F238E27FC236}">
                    <a16:creationId xmlns:a16="http://schemas.microsoft.com/office/drawing/2014/main" id="{B12AC3DE-05D8-4268-9CEB-7F92E0DD6C3B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5844;p97">
                <a:extLst>
                  <a:ext uri="{FF2B5EF4-FFF2-40B4-BE49-F238E27FC236}">
                    <a16:creationId xmlns:a16="http://schemas.microsoft.com/office/drawing/2014/main" id="{299E52A7-8218-4F76-9402-44D1675F4D34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4 = </a:t>
                </a:r>
              </a:p>
            </p:txBody>
          </p:sp>
        </p:grpSp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id="{AABF5098-BC0B-466B-B9F3-169E810F92A4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06939F3-4EBA-4763-B710-DEBCB51B47C4}"/>
              </a:ext>
            </a:extLst>
          </p:cNvPr>
          <p:cNvGrpSpPr/>
          <p:nvPr/>
        </p:nvGrpSpPr>
        <p:grpSpPr>
          <a:xfrm>
            <a:off x="8023518" y="4334439"/>
            <a:ext cx="2140270" cy="722689"/>
            <a:chOff x="6766893" y="2285316"/>
            <a:chExt cx="2140270" cy="722689"/>
          </a:xfrm>
        </p:grpSpPr>
        <p:grpSp>
          <p:nvGrpSpPr>
            <p:cNvPr id="200" name="Google Shape;15842;p97">
              <a:extLst>
                <a:ext uri="{FF2B5EF4-FFF2-40B4-BE49-F238E27FC236}">
                  <a16:creationId xmlns:a16="http://schemas.microsoft.com/office/drawing/2014/main" id="{B27B4775-1027-4CC3-B3C1-F42B90DF690F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02" name="Google Shape;15843;p97">
                <a:extLst>
                  <a:ext uri="{FF2B5EF4-FFF2-40B4-BE49-F238E27FC236}">
                    <a16:creationId xmlns:a16="http://schemas.microsoft.com/office/drawing/2014/main" id="{A3578100-2277-4076-9FA2-CB0832607924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15844;p97">
                <a:extLst>
                  <a:ext uri="{FF2B5EF4-FFF2-40B4-BE49-F238E27FC236}">
                    <a16:creationId xmlns:a16="http://schemas.microsoft.com/office/drawing/2014/main" id="{A8485BCD-8DA0-4241-A439-2095FB0DD9BC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5 = </a:t>
                </a:r>
              </a:p>
            </p:txBody>
          </p:sp>
        </p:grpSp>
        <p:sp>
          <p:nvSpPr>
            <p:cNvPr id="201" name="Rectangle: Rounded Corners 200">
              <a:extLst>
                <a:ext uri="{FF2B5EF4-FFF2-40B4-BE49-F238E27FC236}">
                  <a16:creationId xmlns:a16="http://schemas.microsoft.com/office/drawing/2014/main" id="{6E9AD4BE-7474-4427-98D6-E4753F1C6359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grpSp>
        <p:nvGrpSpPr>
          <p:cNvPr id="261" name="Google Shape;15842;p97">
            <a:extLst>
              <a:ext uri="{FF2B5EF4-FFF2-40B4-BE49-F238E27FC236}">
                <a16:creationId xmlns:a16="http://schemas.microsoft.com/office/drawing/2014/main" id="{1B29BFFA-A639-4F44-BBA0-D70C46CFB16D}"/>
              </a:ext>
            </a:extLst>
          </p:cNvPr>
          <p:cNvGrpSpPr/>
          <p:nvPr/>
        </p:nvGrpSpPr>
        <p:grpSpPr>
          <a:xfrm>
            <a:off x="1101075" y="3406453"/>
            <a:ext cx="4557788" cy="928278"/>
            <a:chOff x="904649" y="3562447"/>
            <a:chExt cx="520637" cy="754201"/>
          </a:xfrm>
        </p:grpSpPr>
        <p:sp>
          <p:nvSpPr>
            <p:cNvPr id="262" name="Google Shape;15843;p97">
              <a:extLst>
                <a:ext uri="{FF2B5EF4-FFF2-40B4-BE49-F238E27FC236}">
                  <a16:creationId xmlns:a16="http://schemas.microsoft.com/office/drawing/2014/main" id="{683E05E5-D331-4509-AEE0-841611B75C61}"/>
                </a:ext>
              </a:extLst>
            </p:cNvPr>
            <p:cNvSpPr/>
            <p:nvPr/>
          </p:nvSpPr>
          <p:spPr>
            <a:xfrm>
              <a:off x="904649" y="3562447"/>
              <a:ext cx="520637" cy="754201"/>
            </a:xfrm>
            <a:prstGeom prst="roundRect">
              <a:avLst>
                <a:gd name="adj" fmla="val 16667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15844;p97">
              <a:extLst>
                <a:ext uri="{FF2B5EF4-FFF2-40B4-BE49-F238E27FC236}">
                  <a16:creationId xmlns:a16="http://schemas.microsoft.com/office/drawing/2014/main" id="{177CD3B5-F5A1-4E21-BB39-E29C2C4B2923}"/>
                </a:ext>
              </a:extLst>
            </p:cNvPr>
            <p:cNvSpPr txBox="1"/>
            <p:nvPr/>
          </p:nvSpPr>
          <p:spPr>
            <a:xfrm>
              <a:off x="913893" y="3677471"/>
              <a:ext cx="494330" cy="543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3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hộp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chiếc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bút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chì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màu</a:t>
              </a:r>
              <a:r>
                <a:rPr lang="en-US" sz="2800" kern="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sym typeface="Arial"/>
                </a:rPr>
                <a:t>?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BEE575AD-3BB2-49CE-9DBB-1A7B94DAEA1A}"/>
              </a:ext>
            </a:extLst>
          </p:cNvPr>
          <p:cNvGrpSpPr/>
          <p:nvPr/>
        </p:nvGrpSpPr>
        <p:grpSpPr>
          <a:xfrm>
            <a:off x="8023518" y="5332426"/>
            <a:ext cx="2140270" cy="722689"/>
            <a:chOff x="6766893" y="2285316"/>
            <a:chExt cx="2140270" cy="722689"/>
          </a:xfrm>
        </p:grpSpPr>
        <p:grpSp>
          <p:nvGrpSpPr>
            <p:cNvPr id="266" name="Google Shape;15842;p97">
              <a:extLst>
                <a:ext uri="{FF2B5EF4-FFF2-40B4-BE49-F238E27FC236}">
                  <a16:creationId xmlns:a16="http://schemas.microsoft.com/office/drawing/2014/main" id="{B2FE0F77-FCC2-41C4-8956-BF0980B8B7CA}"/>
                </a:ext>
              </a:extLst>
            </p:cNvPr>
            <p:cNvGrpSpPr/>
            <p:nvPr/>
          </p:nvGrpSpPr>
          <p:grpSpPr>
            <a:xfrm>
              <a:off x="6766893" y="2285316"/>
              <a:ext cx="2140270" cy="722689"/>
              <a:chOff x="904649" y="3677471"/>
              <a:chExt cx="520637" cy="543590"/>
            </a:xfrm>
          </p:grpSpPr>
          <p:sp>
            <p:nvSpPr>
              <p:cNvPr id="268" name="Google Shape;15843;p97">
                <a:extLst>
                  <a:ext uri="{FF2B5EF4-FFF2-40B4-BE49-F238E27FC236}">
                    <a16:creationId xmlns:a16="http://schemas.microsoft.com/office/drawing/2014/main" id="{66CC293A-A2CD-4433-AB88-5191074E1377}"/>
                  </a:ext>
                </a:extLst>
              </p:cNvPr>
              <p:cNvSpPr/>
              <p:nvPr/>
            </p:nvSpPr>
            <p:spPr>
              <a:xfrm>
                <a:off x="904649" y="3677471"/>
                <a:ext cx="520637" cy="543590"/>
              </a:xfrm>
              <a:prstGeom prst="roundRect">
                <a:avLst>
                  <a:gd name="adj" fmla="val 16667"/>
                </a:avLst>
              </a:prstGeom>
              <a:ln>
                <a:headEnd type="none" w="sm" len="sm"/>
                <a:tailEnd type="none"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15844;p97">
                <a:extLst>
                  <a:ext uri="{FF2B5EF4-FFF2-40B4-BE49-F238E27FC236}">
                    <a16:creationId xmlns:a16="http://schemas.microsoft.com/office/drawing/2014/main" id="{BF31A6E4-1227-4D51-8AC4-015D1B462E8A}"/>
                  </a:ext>
                </a:extLst>
              </p:cNvPr>
              <p:cNvSpPr txBox="1"/>
              <p:nvPr/>
            </p:nvSpPr>
            <p:spPr>
              <a:xfrm>
                <a:off x="913893" y="3677471"/>
                <a:ext cx="494330" cy="5435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2800" kern="0" dirty="0">
                    <a:solidFill>
                      <a:srgbClr val="002060"/>
                    </a:solidFill>
                    <a:latin typeface="+mj-lt"/>
                    <a:cs typeface="Times New Roman" panose="02020603050405020304" pitchFamily="18" charset="0"/>
                    <a:sym typeface="Arial"/>
                  </a:rPr>
                  <a:t>8 x 3 = </a:t>
                </a:r>
              </a:p>
            </p:txBody>
          </p:sp>
        </p:grpSp>
        <p:sp>
          <p:nvSpPr>
            <p:cNvPr id="267" name="Rectangle: Rounded Corners 266">
              <a:extLst>
                <a:ext uri="{FF2B5EF4-FFF2-40B4-BE49-F238E27FC236}">
                  <a16:creationId xmlns:a16="http://schemas.microsoft.com/office/drawing/2014/main" id="{6DB53367-DFAB-4724-A060-16DC0AF2D79A}"/>
                </a:ext>
              </a:extLst>
            </p:cNvPr>
            <p:cNvSpPr/>
            <p:nvPr/>
          </p:nvSpPr>
          <p:spPr>
            <a:xfrm>
              <a:off x="8071865" y="2405879"/>
              <a:ext cx="480436" cy="455712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90DB710-AC98-4530-8FE3-E6A3CD655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6580" y="275404"/>
            <a:ext cx="1123950" cy="132397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47FCA7-D5A7-4216-A7D7-AE1E8BE1D4DF}"/>
              </a:ext>
            </a:extLst>
          </p:cNvPr>
          <p:cNvSpPr/>
          <p:nvPr/>
        </p:nvSpPr>
        <p:spPr>
          <a:xfrm>
            <a:off x="5695950" y="1600200"/>
            <a:ext cx="2234456" cy="2105025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reeform: Shape 269">
            <a:extLst>
              <a:ext uri="{FF2B5EF4-FFF2-40B4-BE49-F238E27FC236}">
                <a16:creationId xmlns:a16="http://schemas.microsoft.com/office/drawing/2014/main" id="{64ECBAC7-63FC-4F25-91CD-50A78867DC81}"/>
              </a:ext>
            </a:extLst>
          </p:cNvPr>
          <p:cNvSpPr/>
          <p:nvPr/>
        </p:nvSpPr>
        <p:spPr>
          <a:xfrm flipV="1">
            <a:off x="5657949" y="1695409"/>
            <a:ext cx="2308674" cy="928278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: Shape 270">
            <a:extLst>
              <a:ext uri="{FF2B5EF4-FFF2-40B4-BE49-F238E27FC236}">
                <a16:creationId xmlns:a16="http://schemas.microsoft.com/office/drawing/2014/main" id="{3BEA7D74-6CCA-4E8B-BE88-A5021FCC0EC5}"/>
              </a:ext>
            </a:extLst>
          </p:cNvPr>
          <p:cNvSpPr/>
          <p:nvPr/>
        </p:nvSpPr>
        <p:spPr>
          <a:xfrm>
            <a:off x="5608853" y="3957553"/>
            <a:ext cx="2376664" cy="1736217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: Shape 271">
            <a:extLst>
              <a:ext uri="{FF2B5EF4-FFF2-40B4-BE49-F238E27FC236}">
                <a16:creationId xmlns:a16="http://schemas.microsoft.com/office/drawing/2014/main" id="{941AE5B2-0C5B-4BD0-92CE-4DBC4CE04A98}"/>
              </a:ext>
            </a:extLst>
          </p:cNvPr>
          <p:cNvSpPr/>
          <p:nvPr/>
        </p:nvSpPr>
        <p:spPr>
          <a:xfrm flipV="1">
            <a:off x="5663110" y="2643608"/>
            <a:ext cx="2303513" cy="2349456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: Shape 272">
            <a:extLst>
              <a:ext uri="{FF2B5EF4-FFF2-40B4-BE49-F238E27FC236}">
                <a16:creationId xmlns:a16="http://schemas.microsoft.com/office/drawing/2014/main" id="{095249D5-2CEE-43D2-BD97-97444A62DE45}"/>
              </a:ext>
            </a:extLst>
          </p:cNvPr>
          <p:cNvSpPr/>
          <p:nvPr/>
        </p:nvSpPr>
        <p:spPr>
          <a:xfrm flipV="1">
            <a:off x="5644003" y="4680240"/>
            <a:ext cx="2376664" cy="1412471"/>
          </a:xfrm>
          <a:custGeom>
            <a:avLst/>
            <a:gdLst>
              <a:gd name="connsiteX0" fmla="*/ 0 w 2324100"/>
              <a:gd name="connsiteY0" fmla="*/ 0 h 2114550"/>
              <a:gd name="connsiteX1" fmla="*/ 47625 w 2324100"/>
              <a:gd name="connsiteY1" fmla="*/ 19050 h 2114550"/>
              <a:gd name="connsiteX2" fmla="*/ 200025 w 2324100"/>
              <a:gd name="connsiteY2" fmla="*/ 76200 h 2114550"/>
              <a:gd name="connsiteX3" fmla="*/ 342900 w 2324100"/>
              <a:gd name="connsiteY3" fmla="*/ 180975 h 2114550"/>
              <a:gd name="connsiteX4" fmla="*/ 419100 w 2324100"/>
              <a:gd name="connsiteY4" fmla="*/ 238125 h 2114550"/>
              <a:gd name="connsiteX5" fmla="*/ 476250 w 2324100"/>
              <a:gd name="connsiteY5" fmla="*/ 276225 h 2114550"/>
              <a:gd name="connsiteX6" fmla="*/ 514350 w 2324100"/>
              <a:gd name="connsiteY6" fmla="*/ 314325 h 2114550"/>
              <a:gd name="connsiteX7" fmla="*/ 600075 w 2324100"/>
              <a:gd name="connsiteY7" fmla="*/ 371475 h 2114550"/>
              <a:gd name="connsiteX8" fmla="*/ 638175 w 2324100"/>
              <a:gd name="connsiteY8" fmla="*/ 428625 h 2114550"/>
              <a:gd name="connsiteX9" fmla="*/ 685800 w 2324100"/>
              <a:gd name="connsiteY9" fmla="*/ 476250 h 2114550"/>
              <a:gd name="connsiteX10" fmla="*/ 704850 w 2324100"/>
              <a:gd name="connsiteY10" fmla="*/ 504825 h 2114550"/>
              <a:gd name="connsiteX11" fmla="*/ 762000 w 2324100"/>
              <a:gd name="connsiteY11" fmla="*/ 581025 h 2114550"/>
              <a:gd name="connsiteX12" fmla="*/ 847725 w 2324100"/>
              <a:gd name="connsiteY12" fmla="*/ 647700 h 2114550"/>
              <a:gd name="connsiteX13" fmla="*/ 866775 w 2324100"/>
              <a:gd name="connsiteY13" fmla="*/ 695325 h 2114550"/>
              <a:gd name="connsiteX14" fmla="*/ 971550 w 2324100"/>
              <a:gd name="connsiteY14" fmla="*/ 800100 h 2114550"/>
              <a:gd name="connsiteX15" fmla="*/ 1028700 w 2324100"/>
              <a:gd name="connsiteY15" fmla="*/ 857250 h 2114550"/>
              <a:gd name="connsiteX16" fmla="*/ 1171575 w 2324100"/>
              <a:gd name="connsiteY16" fmla="*/ 1066800 h 2114550"/>
              <a:gd name="connsiteX17" fmla="*/ 1257300 w 2324100"/>
              <a:gd name="connsiteY17" fmla="*/ 1181100 h 2114550"/>
              <a:gd name="connsiteX18" fmla="*/ 1323975 w 2324100"/>
              <a:gd name="connsiteY18" fmla="*/ 1304925 h 2114550"/>
              <a:gd name="connsiteX19" fmla="*/ 1524000 w 2324100"/>
              <a:gd name="connsiteY19" fmla="*/ 1571625 h 2114550"/>
              <a:gd name="connsiteX20" fmla="*/ 1571625 w 2324100"/>
              <a:gd name="connsiteY20" fmla="*/ 1628775 h 2114550"/>
              <a:gd name="connsiteX21" fmla="*/ 1733550 w 2324100"/>
              <a:gd name="connsiteY21" fmla="*/ 1781175 h 2114550"/>
              <a:gd name="connsiteX22" fmla="*/ 1771650 w 2324100"/>
              <a:gd name="connsiteY22" fmla="*/ 1800225 h 2114550"/>
              <a:gd name="connsiteX23" fmla="*/ 1857375 w 2324100"/>
              <a:gd name="connsiteY23" fmla="*/ 1847850 h 2114550"/>
              <a:gd name="connsiteX24" fmla="*/ 2000250 w 2324100"/>
              <a:gd name="connsiteY24" fmla="*/ 1914525 h 2114550"/>
              <a:gd name="connsiteX25" fmla="*/ 2124075 w 2324100"/>
              <a:gd name="connsiteY25" fmla="*/ 2000250 h 2114550"/>
              <a:gd name="connsiteX26" fmla="*/ 2190750 w 2324100"/>
              <a:gd name="connsiteY26" fmla="*/ 2038350 h 2114550"/>
              <a:gd name="connsiteX27" fmla="*/ 2247900 w 2324100"/>
              <a:gd name="connsiteY27" fmla="*/ 2085975 h 2114550"/>
              <a:gd name="connsiteX28" fmla="*/ 2324100 w 2324100"/>
              <a:gd name="connsiteY28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24100" h="2114550">
                <a:moveTo>
                  <a:pt x="0" y="0"/>
                </a:moveTo>
                <a:cubicBezTo>
                  <a:pt x="15875" y="6350"/>
                  <a:pt x="31523" y="13299"/>
                  <a:pt x="47625" y="19050"/>
                </a:cubicBezTo>
                <a:cubicBezTo>
                  <a:pt x="92230" y="34980"/>
                  <a:pt x="157090" y="52049"/>
                  <a:pt x="200025" y="76200"/>
                </a:cubicBezTo>
                <a:cubicBezTo>
                  <a:pt x="281429" y="121990"/>
                  <a:pt x="277385" y="129499"/>
                  <a:pt x="342900" y="180975"/>
                </a:cubicBezTo>
                <a:cubicBezTo>
                  <a:pt x="367866" y="200591"/>
                  <a:pt x="393264" y="219671"/>
                  <a:pt x="419100" y="238125"/>
                </a:cubicBezTo>
                <a:cubicBezTo>
                  <a:pt x="437731" y="251433"/>
                  <a:pt x="458372" y="261922"/>
                  <a:pt x="476250" y="276225"/>
                </a:cubicBezTo>
                <a:cubicBezTo>
                  <a:pt x="490275" y="287445"/>
                  <a:pt x="500114" y="303374"/>
                  <a:pt x="514350" y="314325"/>
                </a:cubicBezTo>
                <a:cubicBezTo>
                  <a:pt x="541571" y="335264"/>
                  <a:pt x="571500" y="352425"/>
                  <a:pt x="600075" y="371475"/>
                </a:cubicBezTo>
                <a:cubicBezTo>
                  <a:pt x="612775" y="390525"/>
                  <a:pt x="623677" y="410905"/>
                  <a:pt x="638175" y="428625"/>
                </a:cubicBezTo>
                <a:cubicBezTo>
                  <a:pt x="652392" y="446001"/>
                  <a:pt x="671016" y="459354"/>
                  <a:pt x="685800" y="476250"/>
                </a:cubicBezTo>
                <a:cubicBezTo>
                  <a:pt x="693338" y="484865"/>
                  <a:pt x="698117" y="495567"/>
                  <a:pt x="704850" y="504825"/>
                </a:cubicBezTo>
                <a:cubicBezTo>
                  <a:pt x="723524" y="530502"/>
                  <a:pt x="734775" y="564690"/>
                  <a:pt x="762000" y="581025"/>
                </a:cubicBezTo>
                <a:cubicBezTo>
                  <a:pt x="825026" y="618841"/>
                  <a:pt x="796534" y="596509"/>
                  <a:pt x="847725" y="647700"/>
                </a:cubicBezTo>
                <a:cubicBezTo>
                  <a:pt x="854075" y="663575"/>
                  <a:pt x="855993" y="682055"/>
                  <a:pt x="866775" y="695325"/>
                </a:cubicBezTo>
                <a:cubicBezTo>
                  <a:pt x="897921" y="733658"/>
                  <a:pt x="936625" y="765175"/>
                  <a:pt x="971550" y="800100"/>
                </a:cubicBezTo>
                <a:cubicBezTo>
                  <a:pt x="990600" y="819150"/>
                  <a:pt x="1013523" y="834991"/>
                  <a:pt x="1028700" y="857250"/>
                </a:cubicBezTo>
                <a:cubicBezTo>
                  <a:pt x="1076325" y="927100"/>
                  <a:pt x="1122822" y="997733"/>
                  <a:pt x="1171575" y="1066800"/>
                </a:cubicBezTo>
                <a:cubicBezTo>
                  <a:pt x="1199040" y="1105708"/>
                  <a:pt x="1234721" y="1139168"/>
                  <a:pt x="1257300" y="1181100"/>
                </a:cubicBezTo>
                <a:cubicBezTo>
                  <a:pt x="1279525" y="1222375"/>
                  <a:pt x="1297291" y="1266382"/>
                  <a:pt x="1323975" y="1304925"/>
                </a:cubicBezTo>
                <a:cubicBezTo>
                  <a:pt x="1435986" y="1466719"/>
                  <a:pt x="1388581" y="1404343"/>
                  <a:pt x="1524000" y="1571625"/>
                </a:cubicBezTo>
                <a:cubicBezTo>
                  <a:pt x="1539603" y="1590899"/>
                  <a:pt x="1555607" y="1609845"/>
                  <a:pt x="1571625" y="1628775"/>
                </a:cubicBezTo>
                <a:cubicBezTo>
                  <a:pt x="1617644" y="1683161"/>
                  <a:pt x="1668551" y="1748676"/>
                  <a:pt x="1733550" y="1781175"/>
                </a:cubicBezTo>
                <a:cubicBezTo>
                  <a:pt x="1746250" y="1787525"/>
                  <a:pt x="1759148" y="1793493"/>
                  <a:pt x="1771650" y="1800225"/>
                </a:cubicBezTo>
                <a:cubicBezTo>
                  <a:pt x="1800431" y="1815723"/>
                  <a:pt x="1828137" y="1833231"/>
                  <a:pt x="1857375" y="1847850"/>
                </a:cubicBezTo>
                <a:cubicBezTo>
                  <a:pt x="1922521" y="1880423"/>
                  <a:pt x="1934873" y="1874054"/>
                  <a:pt x="2000250" y="1914525"/>
                </a:cubicBezTo>
                <a:cubicBezTo>
                  <a:pt x="2042934" y="1940949"/>
                  <a:pt x="2080488" y="1975343"/>
                  <a:pt x="2124075" y="2000250"/>
                </a:cubicBezTo>
                <a:cubicBezTo>
                  <a:pt x="2146300" y="2012950"/>
                  <a:pt x="2169704" y="2023780"/>
                  <a:pt x="2190750" y="2038350"/>
                </a:cubicBezTo>
                <a:cubicBezTo>
                  <a:pt x="2211138" y="2052465"/>
                  <a:pt x="2226066" y="2074218"/>
                  <a:pt x="2247900" y="2085975"/>
                </a:cubicBezTo>
                <a:cubicBezTo>
                  <a:pt x="2357769" y="2145135"/>
                  <a:pt x="2290679" y="2081129"/>
                  <a:pt x="2324100" y="2114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8776D7-DA52-471E-90D5-FDD038D1788F}"/>
              </a:ext>
            </a:extLst>
          </p:cNvPr>
          <p:cNvSpPr/>
          <p:nvPr/>
        </p:nvSpPr>
        <p:spPr>
          <a:xfrm>
            <a:off x="9271595" y="1387586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274" name="Rectangle: Rounded Corners 273">
            <a:extLst>
              <a:ext uri="{FF2B5EF4-FFF2-40B4-BE49-F238E27FC236}">
                <a16:creationId xmlns:a16="http://schemas.microsoft.com/office/drawing/2014/main" id="{E0A5385C-37F1-464B-A798-BF58A4BEA7AE}"/>
              </a:ext>
            </a:extLst>
          </p:cNvPr>
          <p:cNvSpPr/>
          <p:nvPr/>
        </p:nvSpPr>
        <p:spPr>
          <a:xfrm>
            <a:off x="9442072" y="2385981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81" name="Rectangle: Rounded Corners 280">
            <a:extLst>
              <a:ext uri="{FF2B5EF4-FFF2-40B4-BE49-F238E27FC236}">
                <a16:creationId xmlns:a16="http://schemas.microsoft.com/office/drawing/2014/main" id="{1B023DB7-1836-4289-802B-AF8C3B7FBB8E}"/>
              </a:ext>
            </a:extLst>
          </p:cNvPr>
          <p:cNvSpPr/>
          <p:nvPr/>
        </p:nvSpPr>
        <p:spPr>
          <a:xfrm>
            <a:off x="9269913" y="3395254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id="{B9509F77-3A4B-4D76-898B-946285796C04}"/>
              </a:ext>
            </a:extLst>
          </p:cNvPr>
          <p:cNvSpPr/>
          <p:nvPr/>
        </p:nvSpPr>
        <p:spPr>
          <a:xfrm>
            <a:off x="9306167" y="4462272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id="{65419E01-3231-4658-AD6C-D0C0B184AE0F}"/>
              </a:ext>
            </a:extLst>
          </p:cNvPr>
          <p:cNvSpPr/>
          <p:nvPr/>
        </p:nvSpPr>
        <p:spPr>
          <a:xfrm>
            <a:off x="9307872" y="5444753"/>
            <a:ext cx="651572" cy="4557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800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921">
        <p:fade/>
      </p:transition>
    </mc:Choice>
    <mc:Fallback xmlns="">
      <p:transition spd="med" advTm="559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270" grpId="0" animBg="1"/>
      <p:bldP spid="271" grpId="0" animBg="1"/>
      <p:bldP spid="272" grpId="0" animBg="1"/>
      <p:bldP spid="273" grpId="0" animBg="1"/>
      <p:bldP spid="11" grpId="0" animBg="1"/>
      <p:bldP spid="274" grpId="0" animBg="1"/>
      <p:bldP spid="281" grpId="0" animBg="1"/>
      <p:bldP spid="282" grpId="0" animBg="1"/>
      <p:bldP spid="2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23C29-EF2F-49B2-9B1F-1E6693BF2B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391" y="1235023"/>
            <a:ext cx="6468417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80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36897" y="5333294"/>
            <a:ext cx="1419590" cy="1160845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1973" y="5485300"/>
              <a:ext cx="1143000" cy="689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000" b="99304" l="52716" r="97923">
                        <a14:foregroundMark x1="92652" y1="58609" x2="94089" y2="6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65" t="48672" b="2656"/>
          <a:stretch/>
        </p:blipFill>
        <p:spPr bwMode="auto">
          <a:xfrm>
            <a:off x="8610600" y="5615316"/>
            <a:ext cx="1213820" cy="115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0435" l="50639" r="98562">
                        <a14:foregroundMark x1="92652" y1="9043" x2="92652" y2="1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49403"/>
          <a:stretch/>
        </p:blipFill>
        <p:spPr bwMode="auto">
          <a:xfrm>
            <a:off x="6645779" y="5231660"/>
            <a:ext cx="1467600" cy="136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744325" y="5615316"/>
            <a:ext cx="1351676" cy="1187803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735223" y="5595924"/>
              <a:ext cx="1143000" cy="732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387489" y="1664588"/>
            <a:ext cx="1676399" cy="2061952"/>
            <a:chOff x="-2315375" y="567247"/>
            <a:chExt cx="2582947" cy="3362221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386851" y="2932316"/>
              <a:ext cx="701422" cy="953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5174216" y="1635077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005980" y="1464132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6867011" y="1589506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7812911" y="1692051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638">
                        <a14:foregroundMark x1="69291" y1="28752" x2="78740" y2="20221"/>
                        <a14:foregroundMark x1="84646" y1="4423" x2="90551" y2="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9530">
            <a:off x="3313726" y="1640373"/>
            <a:ext cx="1676399" cy="20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933170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itle 1"/>
          <p:cNvSpPr txBox="1">
            <a:spLocks/>
          </p:cNvSpPr>
          <p:nvPr/>
        </p:nvSpPr>
        <p:spPr>
          <a:xfrm>
            <a:off x="1524000" y="-1"/>
            <a:ext cx="9144000" cy="99060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XẺNG CHO THÙNG</a:t>
            </a:r>
          </a:p>
        </p:txBody>
      </p:sp>
      <p:pic>
        <p:nvPicPr>
          <p:cNvPr id="2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3124200" y="495299"/>
            <a:ext cx="609600" cy="609600"/>
          </a:xfrm>
          <a:prstGeom prst="rect">
            <a:avLst/>
          </a:prstGeom>
        </p:spPr>
      </p:pic>
      <p:pic>
        <p:nvPicPr>
          <p:cNvPr id="37" name="Picture 36" descr="C:\Users\ADMIN\Desktop\Tai nguyen thiet ke tro choi\Angry birds epic birds\1505573783630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13" y="3988793"/>
            <a:ext cx="2486566" cy="11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0C910A7-FADE-4050-B6F0-B8E7721DBC5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528"/>
            <a:ext cx="1371601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3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7853" r="-4837" b="9854"/>
          <a:stretch/>
        </p:blipFill>
        <p:spPr bwMode="auto">
          <a:xfrm>
            <a:off x="0" y="-27972"/>
            <a:ext cx="127916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54143" y="4970822"/>
            <a:ext cx="1618572" cy="1367882"/>
            <a:chOff x="244187" y="5278263"/>
            <a:chExt cx="1618572" cy="136788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9739" b="96870" l="5272" r="501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9" r="47212" b="2862"/>
            <a:stretch/>
          </p:blipFill>
          <p:spPr bwMode="auto">
            <a:xfrm>
              <a:off x="244187" y="5278263"/>
              <a:ext cx="1618572" cy="1367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3092" y="5679760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768293" y="5035489"/>
            <a:ext cx="1482456" cy="1381992"/>
            <a:chOff x="7315200" y="5255941"/>
            <a:chExt cx="1482456" cy="138199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000" b="99304" l="52716" r="97923">
                          <a14:foregroundMark x1="92652" y1="58609" x2="94089" y2="636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65" t="48672" b="2656"/>
            <a:stretch/>
          </p:blipFill>
          <p:spPr bwMode="auto">
            <a:xfrm>
              <a:off x="7315200" y="5255941"/>
              <a:ext cx="1447800" cy="1381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467600" y="5485300"/>
              <a:ext cx="1330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10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685184" y="5007498"/>
            <a:ext cx="1552673" cy="1443185"/>
            <a:chOff x="4872084" y="5166719"/>
            <a:chExt cx="1552673" cy="144318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50435" l="50639" r="98562">
                          <a14:foregroundMark x1="92652" y1="9043" x2="92652" y2="130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9403"/>
            <a:stretch/>
          </p:blipFill>
          <p:spPr bwMode="auto">
            <a:xfrm>
              <a:off x="4872084" y="5166719"/>
              <a:ext cx="1552673" cy="144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62492" y="5512152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7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37486" y="5007498"/>
            <a:ext cx="1546147" cy="1488338"/>
            <a:chOff x="2533650" y="5255941"/>
            <a:chExt cx="1546147" cy="1488338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48" b="49913" l="799" r="46965">
                          <a14:foregroundMark x1="42332" y1="8000" x2="43770" y2="133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290" b="50000"/>
            <a:stretch/>
          </p:blipFill>
          <p:spPr bwMode="auto">
            <a:xfrm>
              <a:off x="2533650" y="5255941"/>
              <a:ext cx="1546147" cy="1488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875643" y="5653847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 x 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989223" y="1578199"/>
            <a:ext cx="1676399" cy="2127330"/>
            <a:chOff x="-2315375" y="567247"/>
            <a:chExt cx="2582947" cy="3468826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-1487648" y="2982165"/>
              <a:ext cx="1013649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45576" y="1584555"/>
            <a:ext cx="1676399" cy="2120974"/>
            <a:chOff x="-2315375" y="567247"/>
            <a:chExt cx="2582947" cy="3458462"/>
          </a:xfrm>
        </p:grpSpPr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-1616735" y="2971801"/>
              <a:ext cx="99084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49021" y="1630342"/>
            <a:ext cx="1676399" cy="2125341"/>
            <a:chOff x="-2288603" y="560126"/>
            <a:chExt cx="2582947" cy="3465583"/>
          </a:xfrm>
        </p:grpSpPr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288603" y="560126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-1546033" y="2971801"/>
              <a:ext cx="1072062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48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867011" y="1589506"/>
            <a:ext cx="1676399" cy="2116023"/>
            <a:chOff x="-2315375" y="567247"/>
            <a:chExt cx="2582947" cy="3450389"/>
          </a:xfrm>
        </p:grpSpPr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-1562078" y="2963728"/>
              <a:ext cx="1161868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812911" y="1692051"/>
            <a:ext cx="1676399" cy="2120974"/>
            <a:chOff x="-2315375" y="567247"/>
            <a:chExt cx="2582947" cy="3458462"/>
          </a:xfrm>
        </p:grpSpPr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-1571562" y="2971801"/>
              <a:ext cx="1095317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24</a:t>
              </a:r>
              <a:r>
                <a: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401908" y="1584555"/>
            <a:ext cx="1676399" cy="2120974"/>
            <a:chOff x="-2315375" y="567247"/>
            <a:chExt cx="2582947" cy="3458462"/>
          </a:xfrm>
        </p:grpSpPr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97638">
                          <a14:foregroundMark x1="69291" y1="28752" x2="78740" y2="20221"/>
                          <a14:foregroundMark x1="84646" y1="4423" x2="90551" y2="72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79530">
              <a:off x="-2315375" y="567247"/>
              <a:ext cx="2582947" cy="3362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-1676564" y="2971801"/>
              <a:ext cx="1205236" cy="1053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56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7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690648" y="4131995"/>
            <a:ext cx="609600" cy="609600"/>
          </a:xfrm>
          <a:prstGeom prst="rect">
            <a:avLst/>
          </a:prstGeom>
        </p:spPr>
      </p:pic>
      <p:pic>
        <p:nvPicPr>
          <p:cNvPr id="58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76400" y="867568"/>
            <a:ext cx="609600" cy="609600"/>
          </a:xfrm>
          <a:prstGeom prst="rect">
            <a:avLst/>
          </a:prstGeom>
        </p:spPr>
      </p:pic>
      <p:pic>
        <p:nvPicPr>
          <p:cNvPr id="59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709041" y="3299030"/>
            <a:ext cx="609600" cy="609600"/>
          </a:xfrm>
          <a:prstGeom prst="rect">
            <a:avLst/>
          </a:prstGeom>
        </p:spPr>
      </p:pic>
      <p:pic>
        <p:nvPicPr>
          <p:cNvPr id="60" name="Tiếng yeah của trẻ con 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2916620" y="1038513"/>
            <a:ext cx="609600" cy="609600"/>
          </a:xfrm>
          <a:prstGeom prst="rect">
            <a:avLst/>
          </a:prstGeom>
        </p:spPr>
      </p:pic>
      <p:pic>
        <p:nvPicPr>
          <p:cNvPr id="18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2619085"/>
            <a:ext cx="609600" cy="609600"/>
          </a:xfrm>
          <a:prstGeom prst="rect">
            <a:avLst/>
          </a:prstGeom>
        </p:spPr>
      </p:pic>
      <p:pic>
        <p:nvPicPr>
          <p:cNvPr id="6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765738" y="5421685"/>
            <a:ext cx="609600" cy="609600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294" y="5377814"/>
            <a:ext cx="1262238" cy="13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524000" y="43271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594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926 C -0.01029 0.00393 -0.00729 -0.00556 -0.01445 -0.01482 C -0.01614 -0.02083 -0.0168 -0.02917 -0.01966 -0.03333 C -0.02552 -0.04352 -0.0375 -0.05394 -0.04427 -0.06065 C -0.05716 -0.07269 -0.06927 -0.0875 -0.08333 -0.09329 C -0.09271 -0.1081 -0.10586 -0.11319 -0.11719 -0.11759 C -0.12409 -0.12431 -0.1306 -0.12569 -0.13802 -0.12824 C -0.147 -0.13403 -0.14336 -0.13125 -0.14961 -0.13588 C -0.21862 -0.13449 -0.27643 -0.12824 -0.34375 -0.12546 C -0.3526 -0.12361 -0.35976 -0.12107 -0.36836 -0.11759 C -0.37513 -0.11019 -0.3832 -0.10671 -0.39062 -0.10417 C -0.39752 -0.09676 -0.40377 -0.08634 -0.41146 -0.08241 C -0.41562 -0.07361 -0.42083 -0.06736 -0.42435 -0.05787 C -0.43372 -0.0331 -0.44284 -0.00417 -0.45052 0.02338 C -0.45456 0.03819 -0.45976 0.05069 -0.46354 0.06597 C -0.46862 0.08843 -0.46966 0.11412 -0.47513 0.13634 C -0.47825 0.16366 -0.48021 0.18981 -0.48021 0.21782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10" y="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14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C 0.0276 0.00116 0.05182 0.00347 0.07695 0.00602 C 0.09101 0.00741 0.14322 0.00972 0.1444 0.00995 C 0.16484 0.01088 0.18164 0.01366 0.20052 0.01528 C 0.26901 0.02685 0.34609 0.03565 0.40143 0.05092 C 0.41783 0.05555 0.4375 0.0581 0.45234 0.06296 C 0.46041 0.06852 0.47044 0.07037 0.48476 0.07477 C 0.50234 0.08055 0.5177 0.08611 0.53059 0.09213 C 0.5401 0.10185 0.55781 0.11111 0.56992 0.12083 C 0.57187 0.16366 0.58072 0.19259 0.58072 0.2287 L 0.59309 0.22037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48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1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186 C 0.00157 -0.01274 0.00248 -0.01366 0.00599 -0.01598 C 0.00703 -0.01806 0.00795 -0.01968 0.00899 -0.02107 C 0.01003 -0.02246 0.0112 -0.022 0.01224 -0.02315 C 0.02006 -0.03565 0.01016 -0.02732 0.01888 -0.03264 C 0.02344 -0.04237 0.0293 -0.04584 0.03438 -0.04908 C 0.0448 -0.04908 0.05508 -0.04908 0.0655 -0.04723 C 0.06641 -0.047 0.06706 -0.04352 0.06797 -0.0426 C 0.07331 -0.03496 0.08021 -0.02477 0.08581 -0.02107 C 0.09063 -0.01436 0.09558 -0.00579 0.10078 -0.00186 C 0.1086 0.01666 0.11628 0.03611 0.12552 0.04375 C 0.12904 0.05023 0.13282 0.05509 0.13672 0.0581 C 0.14024 0.06759 0.14493 0.08287 0.14896 0.08912 C 0.15274 0.09444 0.15586 0.09861 0.15964 0.10555 C 0.1612 0.10879 0.16328 0.1074 0.16524 0.11041 C 0.16758 0.11458 0.16967 0.1206 0.17201 0.125 C 0.17279 0.12986 0.1737 0.13402 0.17448 0.13888 C 0.17539 0.14421 0.17813 0.14861 0.17813 0.14884 C 0.1806 0.16087 0.1823 0.17569 0.18555 0.18425 C 0.18763 0.1956 0.19141 0.20578 0.19493 0.21087 C 0.1961 0.21273 0.19857 0.21527 0.19857 0.2155 C 0.20078 0.22106 0.20287 0.22175 0.20547 0.225 C 0.20756 0.23055 0.20912 0.23217 0.21094 0.23935 C 0.21198 0.2493 0.21498 0.26296 0.21498 0.27337 L 0.21498 0.25601 " pathEditMode="relative" rAng="0" ptsTypes="AAAAAAAAAAAAAAAAAAAAAAA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414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C -0.04192 -0.00833 -0.0776 0.02547 -0.09765 0.04422 C -0.10429 0.05023 -0.10533 0.0551 -0.11549 0.05926 C -0.1302 0.07732 -0.12161 0.0706 -0.13685 0.08056 C -0.14544 0.09491 -0.13281 0.0757 -0.14921 0.0919 C -0.16132 0.10301 -0.14036 0.0926 -0.16132 0.10162 C -0.16849 0.12014 -0.17916 0.1382 -0.1888 0.15672 C -0.20052 0.18056 -0.1888 0.20648 -0.1888 0.23172 " pathEditMode="relative" rAng="0" ptsTypes="AAAAAA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0" name="Google Shape;14030;p87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-423323"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Saturn is composed of hydrogen and helium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Jupiter is the biggest planet of them all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Despite being red, Mars is a cold place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Mercury is the closest planet to the Sun</a:t>
            </a:r>
            <a:endParaRPr dirty="0">
              <a:solidFill>
                <a:schemeClr val="lt1"/>
              </a:solidFill>
            </a:endParaRPr>
          </a:p>
          <a:p>
            <a:pPr indent="-423323">
              <a:spcBef>
                <a:spcPts val="1333"/>
              </a:spcBef>
              <a:buClr>
                <a:schemeClr val="lt1"/>
              </a:buClr>
              <a:buSzPts val="1400"/>
            </a:pPr>
            <a:r>
              <a:rPr lang="en" dirty="0">
                <a:solidFill>
                  <a:schemeClr val="lt1"/>
                </a:solidFill>
              </a:rPr>
              <a:t>Venus is the second planet from the Sun</a:t>
            </a:r>
            <a:endParaRPr dirty="0">
              <a:solidFill>
                <a:schemeClr val="lt1"/>
              </a:solidFill>
            </a:endParaRPr>
          </a:p>
          <a:p>
            <a:pPr marL="0" indent="0">
              <a:spcBef>
                <a:spcPts val="1333"/>
              </a:spcBef>
              <a:spcAft>
                <a:spcPts val="2133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3655562" y="3363933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rId4" action="ppaction://hlinksldjump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rId5" action="ppaction://hlinksldjump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rId5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rId5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rId4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7051979" y="3644477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8891319" y="3576620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58" name="Picture 357">
            <a:extLst>
              <a:ext uri="{FF2B5EF4-FFF2-40B4-BE49-F238E27FC236}">
                <a16:creationId xmlns:a16="http://schemas.microsoft.com/office/drawing/2014/main" id="{37F829B8-9CE6-4FDA-A35F-9AA0D13354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85" y="1246669"/>
            <a:ext cx="10089754" cy="2712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472">
        <p14:shred/>
      </p:transition>
    </mc:Choice>
    <mc:Fallback xmlns="">
      <p:transition spd="slow" advTm="1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6B7538-56ED-416C-9F9C-09B772ED58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" name="Google Shape;5680;p37">
            <a:extLst>
              <a:ext uri="{FF2B5EF4-FFF2-40B4-BE49-F238E27FC236}">
                <a16:creationId xmlns:a16="http://schemas.microsoft.com/office/drawing/2014/main" id="{0207D1D9-FB0D-49E8-A413-EBE6D476138A}"/>
              </a:ext>
            </a:extLst>
          </p:cNvPr>
          <p:cNvSpPr/>
          <p:nvPr/>
        </p:nvSpPr>
        <p:spPr>
          <a:xfrm>
            <a:off x="4961426" y="1214408"/>
            <a:ext cx="5351815" cy="2650685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5681;p37">
            <a:extLst>
              <a:ext uri="{FF2B5EF4-FFF2-40B4-BE49-F238E27FC236}">
                <a16:creationId xmlns:a16="http://schemas.microsoft.com/office/drawing/2014/main" id="{C1D9FF8F-3697-4CFD-BBA2-3C379AAFBDD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812080" y="1324716"/>
            <a:ext cx="5509947" cy="229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5600" dirty="0">
                <a:solidFill>
                  <a:schemeClr val="lt1"/>
                </a:solidFill>
              </a:rPr>
              <a:t>Trò chơi: </a:t>
            </a:r>
          </a:p>
          <a:p>
            <a:pPr marL="0" indent="0"/>
            <a:r>
              <a:rPr lang="en" sz="5600" dirty="0">
                <a:solidFill>
                  <a:schemeClr val="lt1"/>
                </a:solidFill>
              </a:rPr>
              <a:t>Vòng quay diệu kì</a:t>
            </a:r>
            <a:endParaRPr sz="5600" b="1" dirty="0">
              <a:solidFill>
                <a:srgbClr val="FFFF00"/>
              </a:solidFill>
            </a:endParaRPr>
          </a:p>
        </p:txBody>
      </p:sp>
      <p:grpSp>
        <p:nvGrpSpPr>
          <p:cNvPr id="69" name="Google Shape;5689;p37">
            <a:extLst>
              <a:ext uri="{FF2B5EF4-FFF2-40B4-BE49-F238E27FC236}">
                <a16:creationId xmlns:a16="http://schemas.microsoft.com/office/drawing/2014/main" id="{D0904C54-8F00-4704-AD78-06842393649A}"/>
              </a:ext>
            </a:extLst>
          </p:cNvPr>
          <p:cNvGrpSpPr/>
          <p:nvPr/>
        </p:nvGrpSpPr>
        <p:grpSpPr>
          <a:xfrm>
            <a:off x="5812484" y="5234786"/>
            <a:ext cx="463272" cy="523661"/>
            <a:chOff x="4521638" y="3401497"/>
            <a:chExt cx="621007" cy="701959"/>
          </a:xfrm>
        </p:grpSpPr>
        <p:sp>
          <p:nvSpPr>
            <p:cNvPr id="70" name="Google Shape;5690;p37">
              <a:extLst>
                <a:ext uri="{FF2B5EF4-FFF2-40B4-BE49-F238E27FC236}">
                  <a16:creationId xmlns:a16="http://schemas.microsoft.com/office/drawing/2014/main" id="{8E7D1CA2-C6A9-490A-99B1-695F4B0B4357}"/>
                </a:ext>
              </a:extLst>
            </p:cNvPr>
            <p:cNvSpPr/>
            <p:nvPr/>
          </p:nvSpPr>
          <p:spPr>
            <a:xfrm>
              <a:off x="4621345" y="3738433"/>
              <a:ext cx="521301" cy="365023"/>
            </a:xfrm>
            <a:custGeom>
              <a:avLst/>
              <a:gdLst/>
              <a:ahLst/>
              <a:cxnLst/>
              <a:rect l="l" t="t" r="r" b="b"/>
              <a:pathLst>
                <a:path w="10352" h="7249" extrusionOk="0">
                  <a:moveTo>
                    <a:pt x="8873" y="1"/>
                  </a:moveTo>
                  <a:lnTo>
                    <a:pt x="8873" y="1"/>
                  </a:lnTo>
                  <a:cubicBezTo>
                    <a:pt x="7619" y="1580"/>
                    <a:pt x="2306" y="4287"/>
                    <a:pt x="0" y="4287"/>
                  </a:cubicBezTo>
                  <a:cubicBezTo>
                    <a:pt x="0" y="4287"/>
                    <a:pt x="953" y="6267"/>
                    <a:pt x="3334" y="6993"/>
                  </a:cubicBezTo>
                  <a:cubicBezTo>
                    <a:pt x="4028" y="7182"/>
                    <a:pt x="4636" y="7248"/>
                    <a:pt x="5153" y="7248"/>
                  </a:cubicBezTo>
                  <a:cubicBezTo>
                    <a:pt x="6352" y="7248"/>
                    <a:pt x="7061" y="6893"/>
                    <a:pt x="7218" y="6893"/>
                  </a:cubicBezTo>
                  <a:cubicBezTo>
                    <a:pt x="7454" y="6893"/>
                    <a:pt x="7766" y="7031"/>
                    <a:pt x="7987" y="7031"/>
                  </a:cubicBezTo>
                  <a:cubicBezTo>
                    <a:pt x="8048" y="7031"/>
                    <a:pt x="8102" y="7021"/>
                    <a:pt x="8146" y="6993"/>
                  </a:cubicBezTo>
                  <a:cubicBezTo>
                    <a:pt x="8346" y="6793"/>
                    <a:pt x="7945" y="6267"/>
                    <a:pt x="8146" y="6066"/>
                  </a:cubicBezTo>
                  <a:cubicBezTo>
                    <a:pt x="8346" y="5866"/>
                    <a:pt x="10351" y="3134"/>
                    <a:pt x="8873" y="1"/>
                  </a:cubicBezTo>
                  <a:close/>
                </a:path>
              </a:pathLst>
            </a:custGeom>
            <a:solidFill>
              <a:srgbClr val="BC61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5691;p37">
              <a:extLst>
                <a:ext uri="{FF2B5EF4-FFF2-40B4-BE49-F238E27FC236}">
                  <a16:creationId xmlns:a16="http://schemas.microsoft.com/office/drawing/2014/main" id="{A3ED7AB2-A208-4570-9942-28CCF9B8196A}"/>
                </a:ext>
              </a:extLst>
            </p:cNvPr>
            <p:cNvSpPr/>
            <p:nvPr/>
          </p:nvSpPr>
          <p:spPr>
            <a:xfrm>
              <a:off x="4521638" y="3545618"/>
              <a:ext cx="562946" cy="408681"/>
            </a:xfrm>
            <a:custGeom>
              <a:avLst/>
              <a:gdLst/>
              <a:ahLst/>
              <a:cxnLst/>
              <a:rect l="l" t="t" r="r" b="b"/>
              <a:pathLst>
                <a:path w="11179" h="8116" extrusionOk="0">
                  <a:moveTo>
                    <a:pt x="6458" y="0"/>
                  </a:moveTo>
                  <a:cubicBezTo>
                    <a:pt x="5626" y="0"/>
                    <a:pt x="4690" y="175"/>
                    <a:pt x="3660" y="597"/>
                  </a:cubicBezTo>
                  <a:cubicBezTo>
                    <a:pt x="3434" y="697"/>
                    <a:pt x="3233" y="797"/>
                    <a:pt x="3033" y="923"/>
                  </a:cubicBezTo>
                  <a:cubicBezTo>
                    <a:pt x="2933" y="1023"/>
                    <a:pt x="2807" y="1023"/>
                    <a:pt x="2807" y="1123"/>
                  </a:cubicBezTo>
                  <a:cubicBezTo>
                    <a:pt x="627" y="2276"/>
                    <a:pt x="0" y="6236"/>
                    <a:pt x="1153" y="7815"/>
                  </a:cubicBezTo>
                  <a:cubicBezTo>
                    <a:pt x="1254" y="8015"/>
                    <a:pt x="1554" y="8116"/>
                    <a:pt x="1980" y="8116"/>
                  </a:cubicBezTo>
                  <a:cubicBezTo>
                    <a:pt x="4286" y="8116"/>
                    <a:pt x="9599" y="5409"/>
                    <a:pt x="10853" y="3830"/>
                  </a:cubicBezTo>
                  <a:cubicBezTo>
                    <a:pt x="11078" y="3629"/>
                    <a:pt x="11178" y="3429"/>
                    <a:pt x="11078" y="3203"/>
                  </a:cubicBezTo>
                  <a:cubicBezTo>
                    <a:pt x="10981" y="2076"/>
                    <a:pt x="9332" y="0"/>
                    <a:pt x="6458" y="0"/>
                  </a:cubicBezTo>
                  <a:close/>
                </a:path>
              </a:pathLst>
            </a:custGeom>
            <a:solidFill>
              <a:srgbClr val="632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5692;p37">
              <a:extLst>
                <a:ext uri="{FF2B5EF4-FFF2-40B4-BE49-F238E27FC236}">
                  <a16:creationId xmlns:a16="http://schemas.microsoft.com/office/drawing/2014/main" id="{E80D1AEE-1A75-4376-A804-0CB313674822}"/>
                </a:ext>
              </a:extLst>
            </p:cNvPr>
            <p:cNvSpPr/>
            <p:nvPr/>
          </p:nvSpPr>
          <p:spPr>
            <a:xfrm>
              <a:off x="4642797" y="3401497"/>
              <a:ext cx="94722" cy="207714"/>
            </a:xfrm>
            <a:custGeom>
              <a:avLst/>
              <a:gdLst/>
              <a:ahLst/>
              <a:cxnLst/>
              <a:rect l="l" t="t" r="r" b="b"/>
              <a:pathLst>
                <a:path w="1881" h="4125" extrusionOk="0">
                  <a:moveTo>
                    <a:pt x="1651" y="1"/>
                  </a:moveTo>
                  <a:cubicBezTo>
                    <a:pt x="1251" y="1"/>
                    <a:pt x="443" y="339"/>
                    <a:pt x="201" y="953"/>
                  </a:cubicBezTo>
                  <a:cubicBezTo>
                    <a:pt x="0" y="1679"/>
                    <a:pt x="527" y="3158"/>
                    <a:pt x="827" y="3885"/>
                  </a:cubicBezTo>
                  <a:cubicBezTo>
                    <a:pt x="901" y="4032"/>
                    <a:pt x="1041" y="4125"/>
                    <a:pt x="1190" y="4125"/>
                  </a:cubicBezTo>
                  <a:cubicBezTo>
                    <a:pt x="1245" y="4125"/>
                    <a:pt x="1300" y="4112"/>
                    <a:pt x="1354" y="4085"/>
                  </a:cubicBezTo>
                  <a:lnTo>
                    <a:pt x="1454" y="4085"/>
                  </a:lnTo>
                  <a:cubicBezTo>
                    <a:pt x="1554" y="3985"/>
                    <a:pt x="1655" y="3885"/>
                    <a:pt x="1655" y="3659"/>
                  </a:cubicBezTo>
                  <a:cubicBezTo>
                    <a:pt x="1354" y="2206"/>
                    <a:pt x="1880" y="426"/>
                    <a:pt x="1880" y="126"/>
                  </a:cubicBezTo>
                  <a:cubicBezTo>
                    <a:pt x="1880" y="42"/>
                    <a:pt x="1790" y="1"/>
                    <a:pt x="1651" y="1"/>
                  </a:cubicBezTo>
                  <a:close/>
                </a:path>
              </a:pathLst>
            </a:custGeom>
            <a:solidFill>
              <a:srgbClr val="5328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5693;p37">
              <a:extLst>
                <a:ext uri="{FF2B5EF4-FFF2-40B4-BE49-F238E27FC236}">
                  <a16:creationId xmlns:a16="http://schemas.microsoft.com/office/drawing/2014/main" id="{21680DE4-86CC-43FE-8E85-65DCC167B629}"/>
                </a:ext>
              </a:extLst>
            </p:cNvPr>
            <p:cNvSpPr/>
            <p:nvPr/>
          </p:nvSpPr>
          <p:spPr>
            <a:xfrm>
              <a:off x="4616309" y="3634245"/>
              <a:ext cx="53026" cy="31069"/>
            </a:xfrm>
            <a:custGeom>
              <a:avLst/>
              <a:gdLst/>
              <a:ahLst/>
              <a:cxnLst/>
              <a:rect l="l" t="t" r="r" b="b"/>
              <a:pathLst>
                <a:path w="1053" h="617" extrusionOk="0">
                  <a:moveTo>
                    <a:pt x="801" y="1"/>
                  </a:moveTo>
                  <a:cubicBezTo>
                    <a:pt x="705" y="1"/>
                    <a:pt x="593" y="90"/>
                    <a:pt x="526" y="90"/>
                  </a:cubicBezTo>
                  <a:cubicBezTo>
                    <a:pt x="426" y="190"/>
                    <a:pt x="201" y="291"/>
                    <a:pt x="100" y="416"/>
                  </a:cubicBezTo>
                  <a:cubicBezTo>
                    <a:pt x="0" y="516"/>
                    <a:pt x="100" y="616"/>
                    <a:pt x="201" y="616"/>
                  </a:cubicBezTo>
                  <a:cubicBezTo>
                    <a:pt x="426" y="516"/>
                    <a:pt x="526" y="416"/>
                    <a:pt x="727" y="291"/>
                  </a:cubicBezTo>
                  <a:cubicBezTo>
                    <a:pt x="827" y="291"/>
                    <a:pt x="1053" y="190"/>
                    <a:pt x="927" y="90"/>
                  </a:cubicBezTo>
                  <a:cubicBezTo>
                    <a:pt x="894" y="23"/>
                    <a:pt x="849" y="1"/>
                    <a:pt x="801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5694;p37">
              <a:extLst>
                <a:ext uri="{FF2B5EF4-FFF2-40B4-BE49-F238E27FC236}">
                  <a16:creationId xmlns:a16="http://schemas.microsoft.com/office/drawing/2014/main" id="{C1551759-8BCE-43F0-825B-02A444A76AFF}"/>
                </a:ext>
              </a:extLst>
            </p:cNvPr>
            <p:cNvSpPr/>
            <p:nvPr/>
          </p:nvSpPr>
          <p:spPr>
            <a:xfrm>
              <a:off x="4594857" y="3628656"/>
              <a:ext cx="179222" cy="73267"/>
            </a:xfrm>
            <a:custGeom>
              <a:avLst/>
              <a:gdLst/>
              <a:ahLst/>
              <a:cxnLst/>
              <a:rect l="l" t="t" r="r" b="b"/>
              <a:pathLst>
                <a:path w="3559" h="1455" extrusionOk="0">
                  <a:moveTo>
                    <a:pt x="3358" y="1"/>
                  </a:moveTo>
                  <a:cubicBezTo>
                    <a:pt x="2732" y="201"/>
                    <a:pt x="2105" y="527"/>
                    <a:pt x="1579" y="727"/>
                  </a:cubicBezTo>
                  <a:cubicBezTo>
                    <a:pt x="1053" y="928"/>
                    <a:pt x="426" y="1028"/>
                    <a:pt x="0" y="1454"/>
                  </a:cubicBezTo>
                  <a:cubicBezTo>
                    <a:pt x="627" y="1454"/>
                    <a:pt x="1353" y="1153"/>
                    <a:pt x="1880" y="928"/>
                  </a:cubicBezTo>
                  <a:cubicBezTo>
                    <a:pt x="2406" y="727"/>
                    <a:pt x="3033" y="527"/>
                    <a:pt x="3459" y="101"/>
                  </a:cubicBezTo>
                  <a:cubicBezTo>
                    <a:pt x="3559" y="101"/>
                    <a:pt x="3459" y="1"/>
                    <a:pt x="3358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5695;p37">
              <a:extLst>
                <a:ext uri="{FF2B5EF4-FFF2-40B4-BE49-F238E27FC236}">
                  <a16:creationId xmlns:a16="http://schemas.microsoft.com/office/drawing/2014/main" id="{8DEFBF2C-9B57-4B72-B18D-3D316CA72DCB}"/>
                </a:ext>
              </a:extLst>
            </p:cNvPr>
            <p:cNvSpPr/>
            <p:nvPr/>
          </p:nvSpPr>
          <p:spPr>
            <a:xfrm>
              <a:off x="4584736" y="3643813"/>
              <a:ext cx="278981" cy="94667"/>
            </a:xfrm>
            <a:custGeom>
              <a:avLst/>
              <a:gdLst/>
              <a:ahLst/>
              <a:cxnLst/>
              <a:rect l="l" t="t" r="r" b="b"/>
              <a:pathLst>
                <a:path w="5540" h="1880" extrusionOk="0">
                  <a:moveTo>
                    <a:pt x="5439" y="0"/>
                  </a:moveTo>
                  <a:cubicBezTo>
                    <a:pt x="4913" y="101"/>
                    <a:pt x="4487" y="426"/>
                    <a:pt x="4061" y="627"/>
                  </a:cubicBezTo>
                  <a:cubicBezTo>
                    <a:pt x="3559" y="727"/>
                    <a:pt x="3133" y="953"/>
                    <a:pt x="2607" y="1053"/>
                  </a:cubicBezTo>
                  <a:cubicBezTo>
                    <a:pt x="1780" y="1354"/>
                    <a:pt x="828" y="1579"/>
                    <a:pt x="1" y="1880"/>
                  </a:cubicBezTo>
                  <a:cubicBezTo>
                    <a:pt x="928" y="1880"/>
                    <a:pt x="1980" y="1579"/>
                    <a:pt x="2933" y="1253"/>
                  </a:cubicBezTo>
                  <a:cubicBezTo>
                    <a:pt x="3760" y="953"/>
                    <a:pt x="4813" y="727"/>
                    <a:pt x="5539" y="226"/>
                  </a:cubicBezTo>
                  <a:cubicBezTo>
                    <a:pt x="5539" y="101"/>
                    <a:pt x="5539" y="0"/>
                    <a:pt x="5439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5696;p37">
              <a:extLst>
                <a:ext uri="{FF2B5EF4-FFF2-40B4-BE49-F238E27FC236}">
                  <a16:creationId xmlns:a16="http://schemas.microsoft.com/office/drawing/2014/main" id="{1BD50751-7B89-46F7-9AAE-F0F2D8C2E40A}"/>
                </a:ext>
              </a:extLst>
            </p:cNvPr>
            <p:cNvSpPr/>
            <p:nvPr/>
          </p:nvSpPr>
          <p:spPr>
            <a:xfrm>
              <a:off x="4579700" y="3731333"/>
              <a:ext cx="204502" cy="70296"/>
            </a:xfrm>
            <a:custGeom>
              <a:avLst/>
              <a:gdLst/>
              <a:ahLst/>
              <a:cxnLst/>
              <a:rect l="l" t="t" r="r" b="b"/>
              <a:pathLst>
                <a:path w="4061" h="1396" extrusionOk="0">
                  <a:moveTo>
                    <a:pt x="4025" y="0"/>
                  </a:moveTo>
                  <a:cubicBezTo>
                    <a:pt x="4010" y="0"/>
                    <a:pt x="3990" y="12"/>
                    <a:pt x="3960" y="42"/>
                  </a:cubicBezTo>
                  <a:cubicBezTo>
                    <a:pt x="3233" y="142"/>
                    <a:pt x="2607" y="568"/>
                    <a:pt x="1880" y="769"/>
                  </a:cubicBezTo>
                  <a:cubicBezTo>
                    <a:pt x="1253" y="994"/>
                    <a:pt x="627" y="1094"/>
                    <a:pt x="0" y="1395"/>
                  </a:cubicBezTo>
                  <a:cubicBezTo>
                    <a:pt x="727" y="1395"/>
                    <a:pt x="1354" y="1195"/>
                    <a:pt x="2080" y="994"/>
                  </a:cubicBezTo>
                  <a:cubicBezTo>
                    <a:pt x="2707" y="668"/>
                    <a:pt x="3434" y="468"/>
                    <a:pt x="4060" y="142"/>
                  </a:cubicBezTo>
                  <a:cubicBezTo>
                    <a:pt x="4060" y="71"/>
                    <a:pt x="4060" y="0"/>
                    <a:pt x="4025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5697;p37">
              <a:extLst>
                <a:ext uri="{FF2B5EF4-FFF2-40B4-BE49-F238E27FC236}">
                  <a16:creationId xmlns:a16="http://schemas.microsoft.com/office/drawing/2014/main" id="{00A4D44C-19C3-45A5-A003-E65407874732}"/>
                </a:ext>
              </a:extLst>
            </p:cNvPr>
            <p:cNvSpPr/>
            <p:nvPr/>
          </p:nvSpPr>
          <p:spPr>
            <a:xfrm>
              <a:off x="4815722" y="3691752"/>
              <a:ext cx="63148" cy="31623"/>
            </a:xfrm>
            <a:custGeom>
              <a:avLst/>
              <a:gdLst/>
              <a:ahLst/>
              <a:cxnLst/>
              <a:rect l="l" t="t" r="r" b="b"/>
              <a:pathLst>
                <a:path w="1254" h="628" extrusionOk="0">
                  <a:moveTo>
                    <a:pt x="1153" y="1"/>
                  </a:moveTo>
                  <a:cubicBezTo>
                    <a:pt x="952" y="1"/>
                    <a:pt x="727" y="101"/>
                    <a:pt x="526" y="201"/>
                  </a:cubicBezTo>
                  <a:cubicBezTo>
                    <a:pt x="426" y="301"/>
                    <a:pt x="226" y="402"/>
                    <a:pt x="0" y="627"/>
                  </a:cubicBezTo>
                  <a:lnTo>
                    <a:pt x="100" y="627"/>
                  </a:lnTo>
                  <a:cubicBezTo>
                    <a:pt x="226" y="627"/>
                    <a:pt x="426" y="527"/>
                    <a:pt x="627" y="402"/>
                  </a:cubicBezTo>
                  <a:cubicBezTo>
                    <a:pt x="852" y="301"/>
                    <a:pt x="1053" y="201"/>
                    <a:pt x="1253" y="101"/>
                  </a:cubicBezTo>
                  <a:cubicBezTo>
                    <a:pt x="1253" y="1"/>
                    <a:pt x="1253" y="1"/>
                    <a:pt x="1153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5698;p37">
              <a:extLst>
                <a:ext uri="{FF2B5EF4-FFF2-40B4-BE49-F238E27FC236}">
                  <a16:creationId xmlns:a16="http://schemas.microsoft.com/office/drawing/2014/main" id="{885C0FB1-E5CD-488F-A340-8D4189F780AE}"/>
                </a:ext>
              </a:extLst>
            </p:cNvPr>
            <p:cNvSpPr/>
            <p:nvPr/>
          </p:nvSpPr>
          <p:spPr>
            <a:xfrm>
              <a:off x="4574664" y="3701874"/>
              <a:ext cx="372343" cy="167884"/>
            </a:xfrm>
            <a:custGeom>
              <a:avLst/>
              <a:gdLst/>
              <a:ahLst/>
              <a:cxnLst/>
              <a:rect l="l" t="t" r="r" b="b"/>
              <a:pathLst>
                <a:path w="7394" h="3334" extrusionOk="0">
                  <a:moveTo>
                    <a:pt x="7293" y="0"/>
                  </a:moveTo>
                  <a:cubicBezTo>
                    <a:pt x="6767" y="201"/>
                    <a:pt x="6140" y="627"/>
                    <a:pt x="5639" y="953"/>
                  </a:cubicBezTo>
                  <a:cubicBezTo>
                    <a:pt x="5013" y="1253"/>
                    <a:pt x="4386" y="1454"/>
                    <a:pt x="3759" y="1780"/>
                  </a:cubicBezTo>
                  <a:cubicBezTo>
                    <a:pt x="2506" y="2306"/>
                    <a:pt x="1128" y="2607"/>
                    <a:pt x="0" y="3233"/>
                  </a:cubicBezTo>
                  <a:lnTo>
                    <a:pt x="0" y="3334"/>
                  </a:lnTo>
                  <a:cubicBezTo>
                    <a:pt x="1253" y="3133"/>
                    <a:pt x="2506" y="2506"/>
                    <a:pt x="3759" y="2080"/>
                  </a:cubicBezTo>
                  <a:lnTo>
                    <a:pt x="5639" y="1153"/>
                  </a:lnTo>
                  <a:cubicBezTo>
                    <a:pt x="6266" y="827"/>
                    <a:pt x="6892" y="627"/>
                    <a:pt x="7394" y="100"/>
                  </a:cubicBezTo>
                  <a:cubicBezTo>
                    <a:pt x="7394" y="100"/>
                    <a:pt x="7394" y="0"/>
                    <a:pt x="72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5699;p37">
              <a:extLst>
                <a:ext uri="{FF2B5EF4-FFF2-40B4-BE49-F238E27FC236}">
                  <a16:creationId xmlns:a16="http://schemas.microsoft.com/office/drawing/2014/main" id="{55E4247A-CE1D-4261-B9ED-3F06131C276A}"/>
                </a:ext>
              </a:extLst>
            </p:cNvPr>
            <p:cNvSpPr/>
            <p:nvPr/>
          </p:nvSpPr>
          <p:spPr>
            <a:xfrm>
              <a:off x="4579700" y="3759935"/>
              <a:ext cx="362272" cy="157762"/>
            </a:xfrm>
            <a:custGeom>
              <a:avLst/>
              <a:gdLst/>
              <a:ahLst/>
              <a:cxnLst/>
              <a:rect l="l" t="t" r="r" b="b"/>
              <a:pathLst>
                <a:path w="7194" h="3133" extrusionOk="0">
                  <a:moveTo>
                    <a:pt x="7093" y="0"/>
                  </a:moveTo>
                  <a:cubicBezTo>
                    <a:pt x="5840" y="526"/>
                    <a:pt x="4687" y="1253"/>
                    <a:pt x="3534" y="1780"/>
                  </a:cubicBezTo>
                  <a:cubicBezTo>
                    <a:pt x="2281" y="2181"/>
                    <a:pt x="1153" y="2607"/>
                    <a:pt x="0" y="3033"/>
                  </a:cubicBezTo>
                  <a:lnTo>
                    <a:pt x="0" y="3133"/>
                  </a:lnTo>
                  <a:cubicBezTo>
                    <a:pt x="1253" y="2932"/>
                    <a:pt x="2507" y="2406"/>
                    <a:pt x="3659" y="1880"/>
                  </a:cubicBezTo>
                  <a:cubicBezTo>
                    <a:pt x="4913" y="1353"/>
                    <a:pt x="6166" y="827"/>
                    <a:pt x="7193" y="100"/>
                  </a:cubicBezTo>
                  <a:cubicBezTo>
                    <a:pt x="7193" y="0"/>
                    <a:pt x="7193" y="0"/>
                    <a:pt x="7093" y="0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5700;p37">
              <a:extLst>
                <a:ext uri="{FF2B5EF4-FFF2-40B4-BE49-F238E27FC236}">
                  <a16:creationId xmlns:a16="http://schemas.microsoft.com/office/drawing/2014/main" id="{8C18AAF5-0BF9-4931-AEAA-34DA86FC275B}"/>
                </a:ext>
              </a:extLst>
            </p:cNvPr>
            <p:cNvSpPr/>
            <p:nvPr/>
          </p:nvSpPr>
          <p:spPr>
            <a:xfrm>
              <a:off x="4689478" y="3847405"/>
              <a:ext cx="156360" cy="70296"/>
            </a:xfrm>
            <a:custGeom>
              <a:avLst/>
              <a:gdLst/>
              <a:ahLst/>
              <a:cxnLst/>
              <a:rect l="l" t="t" r="r" b="b"/>
              <a:pathLst>
                <a:path w="3105" h="1396" extrusionOk="0">
                  <a:moveTo>
                    <a:pt x="3052" y="1"/>
                  </a:moveTo>
                  <a:cubicBezTo>
                    <a:pt x="3042" y="1"/>
                    <a:pt x="3033" y="13"/>
                    <a:pt x="3033" y="43"/>
                  </a:cubicBezTo>
                  <a:cubicBezTo>
                    <a:pt x="2507" y="243"/>
                    <a:pt x="1981" y="444"/>
                    <a:pt x="1479" y="669"/>
                  </a:cubicBezTo>
                  <a:cubicBezTo>
                    <a:pt x="1053" y="870"/>
                    <a:pt x="427" y="1070"/>
                    <a:pt x="1" y="1396"/>
                  </a:cubicBezTo>
                  <a:cubicBezTo>
                    <a:pt x="1053" y="1396"/>
                    <a:pt x="2206" y="669"/>
                    <a:pt x="3033" y="143"/>
                  </a:cubicBezTo>
                  <a:cubicBezTo>
                    <a:pt x="3104" y="72"/>
                    <a:pt x="3075" y="1"/>
                    <a:pt x="3052" y="1"/>
                  </a:cubicBezTo>
                  <a:close/>
                </a:path>
              </a:pathLst>
            </a:custGeom>
            <a:solidFill>
              <a:srgbClr val="4D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5701;p37">
              <a:extLst>
                <a:ext uri="{FF2B5EF4-FFF2-40B4-BE49-F238E27FC236}">
                  <a16:creationId xmlns:a16="http://schemas.microsoft.com/office/drawing/2014/main" id="{DE35618F-BEC5-4090-8F32-9BAA7B4CC2D1}"/>
                </a:ext>
              </a:extLst>
            </p:cNvPr>
            <p:cNvSpPr/>
            <p:nvPr/>
          </p:nvSpPr>
          <p:spPr>
            <a:xfrm>
              <a:off x="4669285" y="3917652"/>
              <a:ext cx="199466" cy="71554"/>
            </a:xfrm>
            <a:custGeom>
              <a:avLst/>
              <a:gdLst/>
              <a:ahLst/>
              <a:cxnLst/>
              <a:rect l="l" t="t" r="r" b="b"/>
              <a:pathLst>
                <a:path w="3961" h="1421" extrusionOk="0">
                  <a:moveTo>
                    <a:pt x="3860" y="1"/>
                  </a:moveTo>
                  <a:cubicBezTo>
                    <a:pt x="3234" y="201"/>
                    <a:pt x="2607" y="527"/>
                    <a:pt x="1981" y="828"/>
                  </a:cubicBezTo>
                  <a:cubicBezTo>
                    <a:pt x="1254" y="1054"/>
                    <a:pt x="627" y="1254"/>
                    <a:pt x="1" y="1354"/>
                  </a:cubicBezTo>
                  <a:cubicBezTo>
                    <a:pt x="146" y="1401"/>
                    <a:pt x="297" y="1420"/>
                    <a:pt x="451" y="1420"/>
                  </a:cubicBezTo>
                  <a:cubicBezTo>
                    <a:pt x="960" y="1420"/>
                    <a:pt x="1500" y="1207"/>
                    <a:pt x="1981" y="1054"/>
                  </a:cubicBezTo>
                  <a:cubicBezTo>
                    <a:pt x="2607" y="828"/>
                    <a:pt x="3434" y="527"/>
                    <a:pt x="3961" y="101"/>
                  </a:cubicBezTo>
                  <a:cubicBezTo>
                    <a:pt x="3961" y="101"/>
                    <a:pt x="3961" y="1"/>
                    <a:pt x="3860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5702;p37">
              <a:extLst>
                <a:ext uri="{FF2B5EF4-FFF2-40B4-BE49-F238E27FC236}">
                  <a16:creationId xmlns:a16="http://schemas.microsoft.com/office/drawing/2014/main" id="{40EBC2BF-DAAD-49C9-BB97-FD32728FB294}"/>
                </a:ext>
              </a:extLst>
            </p:cNvPr>
            <p:cNvSpPr/>
            <p:nvPr/>
          </p:nvSpPr>
          <p:spPr>
            <a:xfrm>
              <a:off x="4716016" y="3975713"/>
              <a:ext cx="121211" cy="46780"/>
            </a:xfrm>
            <a:custGeom>
              <a:avLst/>
              <a:gdLst/>
              <a:ahLst/>
              <a:cxnLst/>
              <a:rect l="l" t="t" r="r" b="b"/>
              <a:pathLst>
                <a:path w="2407" h="929" extrusionOk="0">
                  <a:moveTo>
                    <a:pt x="2306" y="1"/>
                  </a:moveTo>
                  <a:cubicBezTo>
                    <a:pt x="1880" y="101"/>
                    <a:pt x="1454" y="201"/>
                    <a:pt x="1053" y="402"/>
                  </a:cubicBezTo>
                  <a:cubicBezTo>
                    <a:pt x="727" y="527"/>
                    <a:pt x="426" y="627"/>
                    <a:pt x="100" y="828"/>
                  </a:cubicBezTo>
                  <a:cubicBezTo>
                    <a:pt x="0" y="828"/>
                    <a:pt x="0" y="928"/>
                    <a:pt x="100" y="928"/>
                  </a:cubicBezTo>
                  <a:cubicBezTo>
                    <a:pt x="526" y="828"/>
                    <a:pt x="827" y="728"/>
                    <a:pt x="1253" y="527"/>
                  </a:cubicBezTo>
                  <a:cubicBezTo>
                    <a:pt x="1579" y="402"/>
                    <a:pt x="1980" y="302"/>
                    <a:pt x="2306" y="101"/>
                  </a:cubicBezTo>
                  <a:cubicBezTo>
                    <a:pt x="2406" y="1"/>
                    <a:pt x="2306" y="1"/>
                    <a:pt x="2306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5703;p37">
              <a:extLst>
                <a:ext uri="{FF2B5EF4-FFF2-40B4-BE49-F238E27FC236}">
                  <a16:creationId xmlns:a16="http://schemas.microsoft.com/office/drawing/2014/main" id="{52564AA3-D073-440E-9E7B-A0455C313455}"/>
                </a:ext>
              </a:extLst>
            </p:cNvPr>
            <p:cNvSpPr/>
            <p:nvPr/>
          </p:nvSpPr>
          <p:spPr>
            <a:xfrm>
              <a:off x="4763956" y="4020178"/>
              <a:ext cx="56854" cy="23768"/>
            </a:xfrm>
            <a:custGeom>
              <a:avLst/>
              <a:gdLst/>
              <a:ahLst/>
              <a:cxnLst/>
              <a:rect l="l" t="t" r="r" b="b"/>
              <a:pathLst>
                <a:path w="1129" h="472" extrusionOk="0">
                  <a:moveTo>
                    <a:pt x="1099" y="1"/>
                  </a:moveTo>
                  <a:cubicBezTo>
                    <a:pt x="1084" y="1"/>
                    <a:pt x="1061" y="12"/>
                    <a:pt x="1028" y="45"/>
                  </a:cubicBezTo>
                  <a:cubicBezTo>
                    <a:pt x="828" y="45"/>
                    <a:pt x="727" y="145"/>
                    <a:pt x="502" y="271"/>
                  </a:cubicBezTo>
                  <a:cubicBezTo>
                    <a:pt x="401" y="271"/>
                    <a:pt x="201" y="371"/>
                    <a:pt x="0" y="471"/>
                  </a:cubicBezTo>
                  <a:cubicBezTo>
                    <a:pt x="201" y="471"/>
                    <a:pt x="401" y="471"/>
                    <a:pt x="627" y="371"/>
                  </a:cubicBezTo>
                  <a:cubicBezTo>
                    <a:pt x="828" y="371"/>
                    <a:pt x="928" y="271"/>
                    <a:pt x="1128" y="45"/>
                  </a:cubicBezTo>
                  <a:cubicBezTo>
                    <a:pt x="1128" y="45"/>
                    <a:pt x="1128" y="1"/>
                    <a:pt x="1099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5704;p37">
              <a:extLst>
                <a:ext uri="{FF2B5EF4-FFF2-40B4-BE49-F238E27FC236}">
                  <a16:creationId xmlns:a16="http://schemas.microsoft.com/office/drawing/2014/main" id="{0670801B-D99A-4D97-8FED-29F81DCE2121}"/>
                </a:ext>
              </a:extLst>
            </p:cNvPr>
            <p:cNvSpPr/>
            <p:nvPr/>
          </p:nvSpPr>
          <p:spPr>
            <a:xfrm>
              <a:off x="4795529" y="4002251"/>
              <a:ext cx="151475" cy="68936"/>
            </a:xfrm>
            <a:custGeom>
              <a:avLst/>
              <a:gdLst/>
              <a:ahLst/>
              <a:cxnLst/>
              <a:rect l="l" t="t" r="r" b="b"/>
              <a:pathLst>
                <a:path w="3008" h="1369" extrusionOk="0">
                  <a:moveTo>
                    <a:pt x="2907" y="0"/>
                  </a:moveTo>
                  <a:cubicBezTo>
                    <a:pt x="2381" y="100"/>
                    <a:pt x="1980" y="401"/>
                    <a:pt x="1454" y="627"/>
                  </a:cubicBezTo>
                  <a:cubicBezTo>
                    <a:pt x="1028" y="827"/>
                    <a:pt x="501" y="1028"/>
                    <a:pt x="0" y="1253"/>
                  </a:cubicBezTo>
                  <a:lnTo>
                    <a:pt x="0" y="1353"/>
                  </a:lnTo>
                  <a:cubicBezTo>
                    <a:pt x="31" y="1364"/>
                    <a:pt x="67" y="1369"/>
                    <a:pt x="107" y="1369"/>
                  </a:cubicBezTo>
                  <a:cubicBezTo>
                    <a:pt x="448" y="1369"/>
                    <a:pt x="1061" y="1017"/>
                    <a:pt x="1353" y="927"/>
                  </a:cubicBezTo>
                  <a:cubicBezTo>
                    <a:pt x="1880" y="727"/>
                    <a:pt x="2506" y="501"/>
                    <a:pt x="2907" y="100"/>
                  </a:cubicBezTo>
                  <a:cubicBezTo>
                    <a:pt x="3008" y="0"/>
                    <a:pt x="2907" y="0"/>
                    <a:pt x="2907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5705;p37">
              <a:extLst>
                <a:ext uri="{FF2B5EF4-FFF2-40B4-BE49-F238E27FC236}">
                  <a16:creationId xmlns:a16="http://schemas.microsoft.com/office/drawing/2014/main" id="{8DE7B78F-5B4E-40ED-94F5-EE546BBC34B0}"/>
                </a:ext>
              </a:extLst>
            </p:cNvPr>
            <p:cNvSpPr/>
            <p:nvPr/>
          </p:nvSpPr>
          <p:spPr>
            <a:xfrm>
              <a:off x="4852282" y="4038810"/>
              <a:ext cx="106103" cy="46780"/>
            </a:xfrm>
            <a:custGeom>
              <a:avLst/>
              <a:gdLst/>
              <a:ahLst/>
              <a:cxnLst/>
              <a:rect l="l" t="t" r="r" b="b"/>
              <a:pathLst>
                <a:path w="2107" h="929" extrusionOk="0">
                  <a:moveTo>
                    <a:pt x="2006" y="1"/>
                  </a:moveTo>
                  <a:cubicBezTo>
                    <a:pt x="1680" y="101"/>
                    <a:pt x="1254" y="302"/>
                    <a:pt x="953" y="402"/>
                  </a:cubicBezTo>
                  <a:cubicBezTo>
                    <a:pt x="627" y="527"/>
                    <a:pt x="327" y="627"/>
                    <a:pt x="1" y="928"/>
                  </a:cubicBezTo>
                  <a:cubicBezTo>
                    <a:pt x="427" y="928"/>
                    <a:pt x="853" y="728"/>
                    <a:pt x="1154" y="627"/>
                  </a:cubicBezTo>
                  <a:cubicBezTo>
                    <a:pt x="1480" y="527"/>
                    <a:pt x="1780" y="402"/>
                    <a:pt x="2106" y="101"/>
                  </a:cubicBezTo>
                  <a:lnTo>
                    <a:pt x="2006" y="1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5706;p37">
              <a:extLst>
                <a:ext uri="{FF2B5EF4-FFF2-40B4-BE49-F238E27FC236}">
                  <a16:creationId xmlns:a16="http://schemas.microsoft.com/office/drawing/2014/main" id="{95FD5EE7-BFB3-437D-A720-70E9A3D473B0}"/>
                </a:ext>
              </a:extLst>
            </p:cNvPr>
            <p:cNvSpPr/>
            <p:nvPr/>
          </p:nvSpPr>
          <p:spPr>
            <a:xfrm>
              <a:off x="4921724" y="4048931"/>
              <a:ext cx="68184" cy="38018"/>
            </a:xfrm>
            <a:custGeom>
              <a:avLst/>
              <a:gdLst/>
              <a:ahLst/>
              <a:cxnLst/>
              <a:rect l="l" t="t" r="r" b="b"/>
              <a:pathLst>
                <a:path w="1354" h="755" extrusionOk="0">
                  <a:moveTo>
                    <a:pt x="1354" y="0"/>
                  </a:moveTo>
                  <a:cubicBezTo>
                    <a:pt x="1128" y="0"/>
                    <a:pt x="928" y="201"/>
                    <a:pt x="627" y="326"/>
                  </a:cubicBezTo>
                  <a:cubicBezTo>
                    <a:pt x="401" y="527"/>
                    <a:pt x="101" y="527"/>
                    <a:pt x="0" y="727"/>
                  </a:cubicBezTo>
                  <a:cubicBezTo>
                    <a:pt x="39" y="746"/>
                    <a:pt x="81" y="755"/>
                    <a:pt x="125" y="755"/>
                  </a:cubicBezTo>
                  <a:cubicBezTo>
                    <a:pt x="313" y="755"/>
                    <a:pt x="545" y="608"/>
                    <a:pt x="727" y="527"/>
                  </a:cubicBezTo>
                  <a:cubicBezTo>
                    <a:pt x="928" y="426"/>
                    <a:pt x="1253" y="326"/>
                    <a:pt x="1354" y="101"/>
                  </a:cubicBezTo>
                  <a:lnTo>
                    <a:pt x="1354" y="0"/>
                  </a:ln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707;p37">
              <a:extLst>
                <a:ext uri="{FF2B5EF4-FFF2-40B4-BE49-F238E27FC236}">
                  <a16:creationId xmlns:a16="http://schemas.microsoft.com/office/drawing/2014/main" id="{5334C9B6-25AC-492C-9D02-F080C2876A25}"/>
                </a:ext>
              </a:extLst>
            </p:cNvPr>
            <p:cNvSpPr/>
            <p:nvPr/>
          </p:nvSpPr>
          <p:spPr>
            <a:xfrm>
              <a:off x="4994892" y="4062528"/>
              <a:ext cx="15208" cy="15056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272" y="1"/>
                  </a:moveTo>
                  <a:cubicBezTo>
                    <a:pt x="257" y="1"/>
                    <a:pt x="235" y="14"/>
                    <a:pt x="201" y="56"/>
                  </a:cubicBezTo>
                  <a:lnTo>
                    <a:pt x="101" y="56"/>
                  </a:lnTo>
                  <a:lnTo>
                    <a:pt x="1" y="156"/>
                  </a:lnTo>
                  <a:cubicBezTo>
                    <a:pt x="1" y="227"/>
                    <a:pt x="1" y="298"/>
                    <a:pt x="36" y="298"/>
                  </a:cubicBezTo>
                  <a:cubicBezTo>
                    <a:pt x="51" y="298"/>
                    <a:pt x="72" y="286"/>
                    <a:pt x="101" y="257"/>
                  </a:cubicBezTo>
                  <a:lnTo>
                    <a:pt x="302" y="257"/>
                  </a:lnTo>
                  <a:lnTo>
                    <a:pt x="302" y="56"/>
                  </a:lnTo>
                  <a:cubicBezTo>
                    <a:pt x="302" y="56"/>
                    <a:pt x="302" y="1"/>
                    <a:pt x="272" y="1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708;p37">
              <a:extLst>
                <a:ext uri="{FF2B5EF4-FFF2-40B4-BE49-F238E27FC236}">
                  <a16:creationId xmlns:a16="http://schemas.microsoft.com/office/drawing/2014/main" id="{B53C1F31-3AC8-47C0-8BD1-63D86FF25CEF}"/>
                </a:ext>
              </a:extLst>
            </p:cNvPr>
            <p:cNvSpPr/>
            <p:nvPr/>
          </p:nvSpPr>
          <p:spPr>
            <a:xfrm>
              <a:off x="5010050" y="4073203"/>
              <a:ext cx="6345" cy="7301"/>
            </a:xfrm>
            <a:custGeom>
              <a:avLst/>
              <a:gdLst/>
              <a:ahLst/>
              <a:cxnLst/>
              <a:rect l="l" t="t" r="r" b="b"/>
              <a:pathLst>
                <a:path w="126" h="145" extrusionOk="0">
                  <a:moveTo>
                    <a:pt x="94" y="0"/>
                  </a:moveTo>
                  <a:cubicBezTo>
                    <a:pt x="56" y="0"/>
                    <a:pt x="1" y="45"/>
                    <a:pt x="1" y="45"/>
                  </a:cubicBezTo>
                  <a:cubicBezTo>
                    <a:pt x="1" y="145"/>
                    <a:pt x="126" y="145"/>
                    <a:pt x="126" y="145"/>
                  </a:cubicBezTo>
                  <a:lnTo>
                    <a:pt x="126" y="45"/>
                  </a:lnTo>
                  <a:cubicBezTo>
                    <a:pt x="126" y="11"/>
                    <a:pt x="112" y="0"/>
                    <a:pt x="94" y="0"/>
                  </a:cubicBezTo>
                  <a:close/>
                </a:path>
              </a:pathLst>
            </a:custGeom>
            <a:solidFill>
              <a:srgbClr val="A64D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" name="Google Shape;5709;p37">
            <a:extLst>
              <a:ext uri="{FF2B5EF4-FFF2-40B4-BE49-F238E27FC236}">
                <a16:creationId xmlns:a16="http://schemas.microsoft.com/office/drawing/2014/main" id="{73942464-93C0-451A-8F1E-98AA3631A985}"/>
              </a:ext>
            </a:extLst>
          </p:cNvPr>
          <p:cNvGrpSpPr/>
          <p:nvPr/>
        </p:nvGrpSpPr>
        <p:grpSpPr>
          <a:xfrm>
            <a:off x="10458964" y="1269953"/>
            <a:ext cx="796461" cy="903347"/>
            <a:chOff x="7844223" y="952465"/>
            <a:chExt cx="597346" cy="677510"/>
          </a:xfrm>
        </p:grpSpPr>
        <p:sp>
          <p:nvSpPr>
            <p:cNvPr id="90" name="Google Shape;5710;p37">
              <a:extLst>
                <a:ext uri="{FF2B5EF4-FFF2-40B4-BE49-F238E27FC236}">
                  <a16:creationId xmlns:a16="http://schemas.microsoft.com/office/drawing/2014/main" id="{D4387B68-42AA-499F-9342-DF3CD5B0C62B}"/>
                </a:ext>
              </a:extLst>
            </p:cNvPr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711;p37">
              <a:extLst>
                <a:ext uri="{FF2B5EF4-FFF2-40B4-BE49-F238E27FC236}">
                  <a16:creationId xmlns:a16="http://schemas.microsoft.com/office/drawing/2014/main" id="{BE14EBEA-84F9-4A4A-A723-F03E65570BE5}"/>
                </a:ext>
              </a:extLst>
            </p:cNvPr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712;p37">
              <a:extLst>
                <a:ext uri="{FF2B5EF4-FFF2-40B4-BE49-F238E27FC236}">
                  <a16:creationId xmlns:a16="http://schemas.microsoft.com/office/drawing/2014/main" id="{109EC1D2-A669-407A-A949-5BCFA9D0DECF}"/>
                </a:ext>
              </a:extLst>
            </p:cNvPr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713;p37">
              <a:extLst>
                <a:ext uri="{FF2B5EF4-FFF2-40B4-BE49-F238E27FC236}">
                  <a16:creationId xmlns:a16="http://schemas.microsoft.com/office/drawing/2014/main" id="{F92D02C3-9548-463D-A396-43454F679019}"/>
                </a:ext>
              </a:extLst>
            </p:cNvPr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714;p37">
              <a:extLst>
                <a:ext uri="{FF2B5EF4-FFF2-40B4-BE49-F238E27FC236}">
                  <a16:creationId xmlns:a16="http://schemas.microsoft.com/office/drawing/2014/main" id="{874E488C-82FD-4666-8190-8A34EC1C202C}"/>
                </a:ext>
              </a:extLst>
            </p:cNvPr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715;p37">
              <a:extLst>
                <a:ext uri="{FF2B5EF4-FFF2-40B4-BE49-F238E27FC236}">
                  <a16:creationId xmlns:a16="http://schemas.microsoft.com/office/drawing/2014/main" id="{715169BD-96BE-4C93-BD67-F259E887BE0B}"/>
                </a:ext>
              </a:extLst>
            </p:cNvPr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716;p37">
              <a:extLst>
                <a:ext uri="{FF2B5EF4-FFF2-40B4-BE49-F238E27FC236}">
                  <a16:creationId xmlns:a16="http://schemas.microsoft.com/office/drawing/2014/main" id="{F48801A5-A485-4105-B613-7045AF5D1565}"/>
                </a:ext>
              </a:extLst>
            </p:cNvPr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5717;p37">
              <a:extLst>
                <a:ext uri="{FF2B5EF4-FFF2-40B4-BE49-F238E27FC236}">
                  <a16:creationId xmlns:a16="http://schemas.microsoft.com/office/drawing/2014/main" id="{88B88801-39BB-4490-B8B1-7C75F2EAA32B}"/>
                </a:ext>
              </a:extLst>
            </p:cNvPr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2" name="Google Shape;5772;p37">
            <a:extLst>
              <a:ext uri="{FF2B5EF4-FFF2-40B4-BE49-F238E27FC236}">
                <a16:creationId xmlns:a16="http://schemas.microsoft.com/office/drawing/2014/main" id="{E49827F3-F2F8-456E-A5E0-C764A5505762}"/>
              </a:ext>
            </a:extLst>
          </p:cNvPr>
          <p:cNvSpPr/>
          <p:nvPr/>
        </p:nvSpPr>
        <p:spPr>
          <a:xfrm>
            <a:off x="2611135" y="4937220"/>
            <a:ext cx="21376" cy="23883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5773;p37">
            <a:extLst>
              <a:ext uri="{FF2B5EF4-FFF2-40B4-BE49-F238E27FC236}">
                <a16:creationId xmlns:a16="http://schemas.microsoft.com/office/drawing/2014/main" id="{2D52C35E-54E4-437A-B2CF-7DE21AA8FA3A}"/>
              </a:ext>
            </a:extLst>
          </p:cNvPr>
          <p:cNvSpPr/>
          <p:nvPr/>
        </p:nvSpPr>
        <p:spPr>
          <a:xfrm>
            <a:off x="2592915" y="4915542"/>
            <a:ext cx="23907" cy="21701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4" name="Google Shape;5774;p37">
            <a:hlinkClick r:id="" action="ppaction://noaction"/>
            <a:extLst>
              <a:ext uri="{FF2B5EF4-FFF2-40B4-BE49-F238E27FC236}">
                <a16:creationId xmlns:a16="http://schemas.microsoft.com/office/drawing/2014/main" id="{FD0539E2-4AFF-431E-BCAF-30D1FE3C5C5B}"/>
              </a:ext>
            </a:extLst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5" name="Google Shape;5775;p37">
            <a:hlinkClick r:id="rId3" action="ppaction://hlinksldjump"/>
            <a:extLst>
              <a:ext uri="{FF2B5EF4-FFF2-40B4-BE49-F238E27FC236}">
                <a16:creationId xmlns:a16="http://schemas.microsoft.com/office/drawing/2014/main" id="{802611C5-5CF5-4229-9E8D-3EF2BA02D871}"/>
              </a:ext>
            </a:extLst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6" name="Google Shape;5776;p37">
            <a:hlinkClick r:id="" action="ppaction://noaction"/>
            <a:extLst>
              <a:ext uri="{FF2B5EF4-FFF2-40B4-BE49-F238E27FC236}">
                <a16:creationId xmlns:a16="http://schemas.microsoft.com/office/drawing/2014/main" id="{B0CF6E16-5BBD-426E-8F60-E76A0299755F}"/>
              </a:ext>
            </a:extLst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7" name="Google Shape;5777;p37">
            <a:hlinkClick r:id="" action="ppaction://noaction"/>
            <a:extLst>
              <a:ext uri="{FF2B5EF4-FFF2-40B4-BE49-F238E27FC236}">
                <a16:creationId xmlns:a16="http://schemas.microsoft.com/office/drawing/2014/main" id="{CA1DB78A-08ED-4FC0-81DC-D8B96BF42CE0}"/>
              </a:ext>
            </a:extLst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8" name="Google Shape;5778;p37">
            <a:hlinkClick r:id="" action="ppaction://noaction"/>
            <a:extLst>
              <a:ext uri="{FF2B5EF4-FFF2-40B4-BE49-F238E27FC236}">
                <a16:creationId xmlns:a16="http://schemas.microsoft.com/office/drawing/2014/main" id="{A19E69DA-2367-46E5-8FFF-727EE3D7133C}"/>
              </a:ext>
            </a:extLst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9" name="Google Shape;5779;p37">
            <a:hlinkClick r:id="rId4" action="ppaction://hlinksldjump"/>
            <a:extLst>
              <a:ext uri="{FF2B5EF4-FFF2-40B4-BE49-F238E27FC236}">
                <a16:creationId xmlns:a16="http://schemas.microsoft.com/office/drawing/2014/main" id="{E15248DA-55BA-4F89-BABD-17EAB605BA21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" name="Google Shape;5780;p37">
            <a:hlinkClick r:id="rId5" action="ppaction://hlinksldjump"/>
            <a:extLst>
              <a:ext uri="{FF2B5EF4-FFF2-40B4-BE49-F238E27FC236}">
                <a16:creationId xmlns:a16="http://schemas.microsoft.com/office/drawing/2014/main" id="{C6C6B16E-96C6-4AC0-9B61-4D5FE780AF82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1" name="Google Shape;5781;p37">
            <a:hlinkClick r:id="" action="ppaction://noaction"/>
            <a:extLst>
              <a:ext uri="{FF2B5EF4-FFF2-40B4-BE49-F238E27FC236}">
                <a16:creationId xmlns:a16="http://schemas.microsoft.com/office/drawing/2014/main" id="{663F4E4F-EB74-4E09-B9D7-D2477D8A61F5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" name="Google Shape;5782;p37">
            <a:hlinkClick r:id="rId4" action="ppaction://hlinksldjump"/>
            <a:extLst>
              <a:ext uri="{FF2B5EF4-FFF2-40B4-BE49-F238E27FC236}">
                <a16:creationId xmlns:a16="http://schemas.microsoft.com/office/drawing/2014/main" id="{BB5F0EA9-42BE-4C26-B92E-2AE13F798375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" name="Google Shape;5783;p37">
            <a:hlinkClick r:id="rId6" action="ppaction://hlinksldjump"/>
            <a:extLst>
              <a:ext uri="{FF2B5EF4-FFF2-40B4-BE49-F238E27FC236}">
                <a16:creationId xmlns:a16="http://schemas.microsoft.com/office/drawing/2014/main" id="{C7A1B4C1-7B31-4596-8CF2-E174E343087F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4" name="Google Shape;5784;p37">
            <a:hlinkClick r:id="" action="ppaction://noaction"/>
            <a:extLst>
              <a:ext uri="{FF2B5EF4-FFF2-40B4-BE49-F238E27FC236}">
                <a16:creationId xmlns:a16="http://schemas.microsoft.com/office/drawing/2014/main" id="{EB100C4F-0533-4E89-8846-D8E7E25A701E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5" name="Google Shape;5785;p37">
            <a:hlinkClick r:id="rId7" action="ppaction://hlinksldjump"/>
            <a:extLst>
              <a:ext uri="{FF2B5EF4-FFF2-40B4-BE49-F238E27FC236}">
                <a16:creationId xmlns:a16="http://schemas.microsoft.com/office/drawing/2014/main" id="{221E6F74-394E-4955-8CED-655EEA67DDD4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6" name="Google Shape;5786;p37">
            <a:hlinkClick r:id="rId5" action="ppaction://hlinksldjump"/>
            <a:extLst>
              <a:ext uri="{FF2B5EF4-FFF2-40B4-BE49-F238E27FC236}">
                <a16:creationId xmlns:a16="http://schemas.microsoft.com/office/drawing/2014/main" id="{7A2AACB2-81C8-4626-9790-7BE908609AF0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7" name="Google Shape;5787;p37">
            <a:hlinkClick r:id="rId3" action="ppaction://hlinksldjump"/>
            <a:extLst>
              <a:ext uri="{FF2B5EF4-FFF2-40B4-BE49-F238E27FC236}">
                <a16:creationId xmlns:a16="http://schemas.microsoft.com/office/drawing/2014/main" id="{45B2E06B-926B-448F-8EEB-4652BF13B650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8" name="Google Shape;5788;p37">
            <a:hlinkClick r:id="" action="ppaction://noaction"/>
            <a:extLst>
              <a:ext uri="{FF2B5EF4-FFF2-40B4-BE49-F238E27FC236}">
                <a16:creationId xmlns:a16="http://schemas.microsoft.com/office/drawing/2014/main" id="{5B5A0BEB-907E-49C9-84F6-CD34FBC6729D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9" name="Google Shape;5789;p37">
            <a:hlinkClick r:id="" action="ppaction://noaction"/>
            <a:extLst>
              <a:ext uri="{FF2B5EF4-FFF2-40B4-BE49-F238E27FC236}">
                <a16:creationId xmlns:a16="http://schemas.microsoft.com/office/drawing/2014/main" id="{678A88AB-E4EF-4325-8661-E115621B12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" name="Google Shape;5790;p37">
            <a:hlinkClick r:id="rId8" action="ppaction://hlinksldjump"/>
            <a:extLst>
              <a:ext uri="{FF2B5EF4-FFF2-40B4-BE49-F238E27FC236}">
                <a16:creationId xmlns:a16="http://schemas.microsoft.com/office/drawing/2014/main" id="{BCEFAB60-3D50-48C6-AB7D-CD22A43E5AC3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1" name="Google Shape;5791;p37">
            <a:hlinkClick r:id="" action="ppaction://noaction"/>
            <a:extLst>
              <a:ext uri="{FF2B5EF4-FFF2-40B4-BE49-F238E27FC236}">
                <a16:creationId xmlns:a16="http://schemas.microsoft.com/office/drawing/2014/main" id="{F4879851-6864-4902-9EFE-6E6E09B833F5}"/>
              </a:ext>
            </a:extLst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172" name="Google Shape;5792;p37">
            <a:extLst>
              <a:ext uri="{FF2B5EF4-FFF2-40B4-BE49-F238E27FC236}">
                <a16:creationId xmlns:a16="http://schemas.microsoft.com/office/drawing/2014/main" id="{DCE42066-564D-4AEB-B061-DE012B1B0C57}"/>
              </a:ext>
            </a:extLst>
          </p:cNvPr>
          <p:cNvGrpSpPr/>
          <p:nvPr/>
        </p:nvGrpSpPr>
        <p:grpSpPr>
          <a:xfrm>
            <a:off x="1054367" y="159139"/>
            <a:ext cx="9930533" cy="719829"/>
            <a:chOff x="790775" y="119354"/>
            <a:chExt cx="7447900" cy="539872"/>
          </a:xfrm>
        </p:grpSpPr>
        <p:sp>
          <p:nvSpPr>
            <p:cNvPr id="173" name="Google Shape;5793;p37">
              <a:extLst>
                <a:ext uri="{FF2B5EF4-FFF2-40B4-BE49-F238E27FC236}">
                  <a16:creationId xmlns:a16="http://schemas.microsoft.com/office/drawing/2014/main" id="{066F5A15-0E20-4132-B55C-2E038D6CDD77}"/>
                </a:ext>
              </a:extLst>
            </p:cNvPr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5794;p37">
              <a:extLst>
                <a:ext uri="{FF2B5EF4-FFF2-40B4-BE49-F238E27FC236}">
                  <a16:creationId xmlns:a16="http://schemas.microsoft.com/office/drawing/2014/main" id="{7DAF0EEA-C5BF-40F8-B8E1-97D952614846}"/>
                </a:ext>
              </a:extLst>
            </p:cNvPr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5795;p37">
              <a:extLst>
                <a:ext uri="{FF2B5EF4-FFF2-40B4-BE49-F238E27FC236}">
                  <a16:creationId xmlns:a16="http://schemas.microsoft.com/office/drawing/2014/main" id="{14CA79FD-E646-4291-9785-3564D6F9E274}"/>
                </a:ext>
              </a:extLst>
            </p:cNvPr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5796;p37">
              <a:extLst>
                <a:ext uri="{FF2B5EF4-FFF2-40B4-BE49-F238E27FC236}">
                  <a16:creationId xmlns:a16="http://schemas.microsoft.com/office/drawing/2014/main" id="{DAEF8186-CF45-4CDB-A9AF-AEA668F4A23E}"/>
                </a:ext>
              </a:extLst>
            </p:cNvPr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5797;p37">
              <a:extLst>
                <a:ext uri="{FF2B5EF4-FFF2-40B4-BE49-F238E27FC236}">
                  <a16:creationId xmlns:a16="http://schemas.microsoft.com/office/drawing/2014/main" id="{D2E9AA46-D114-49CC-97A0-5C4596CB095D}"/>
                </a:ext>
              </a:extLst>
            </p:cNvPr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798;p37">
              <a:extLst>
                <a:ext uri="{FF2B5EF4-FFF2-40B4-BE49-F238E27FC236}">
                  <a16:creationId xmlns:a16="http://schemas.microsoft.com/office/drawing/2014/main" id="{B7F130AA-2E0D-42E3-B89F-B37EA3FABE5B}"/>
                </a:ext>
              </a:extLst>
            </p:cNvPr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799;p37">
              <a:extLst>
                <a:ext uri="{FF2B5EF4-FFF2-40B4-BE49-F238E27FC236}">
                  <a16:creationId xmlns:a16="http://schemas.microsoft.com/office/drawing/2014/main" id="{B541A24D-815C-45E3-8D48-C7D152C56E75}"/>
                </a:ext>
              </a:extLst>
            </p:cNvPr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800;p37">
              <a:extLst>
                <a:ext uri="{FF2B5EF4-FFF2-40B4-BE49-F238E27FC236}">
                  <a16:creationId xmlns:a16="http://schemas.microsoft.com/office/drawing/2014/main" id="{D3D66069-93B8-4326-ACC1-58A0B7E803C8}"/>
                </a:ext>
              </a:extLst>
            </p:cNvPr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801;p37">
              <a:extLst>
                <a:ext uri="{FF2B5EF4-FFF2-40B4-BE49-F238E27FC236}">
                  <a16:creationId xmlns:a16="http://schemas.microsoft.com/office/drawing/2014/main" id="{54FBB43E-96E1-472D-B61C-0AE103C874A9}"/>
                </a:ext>
              </a:extLst>
            </p:cNvPr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802;p37">
              <a:extLst>
                <a:ext uri="{FF2B5EF4-FFF2-40B4-BE49-F238E27FC236}">
                  <a16:creationId xmlns:a16="http://schemas.microsoft.com/office/drawing/2014/main" id="{7B7FCF7C-6846-49E2-985B-1403FE1B9E0E}"/>
                </a:ext>
              </a:extLst>
            </p:cNvPr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803;p37">
              <a:extLst>
                <a:ext uri="{FF2B5EF4-FFF2-40B4-BE49-F238E27FC236}">
                  <a16:creationId xmlns:a16="http://schemas.microsoft.com/office/drawing/2014/main" id="{CF0577B7-D13A-4AB4-8E30-3DBD43D7AB6D}"/>
                </a:ext>
              </a:extLst>
            </p:cNvPr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804;p37">
              <a:extLst>
                <a:ext uri="{FF2B5EF4-FFF2-40B4-BE49-F238E27FC236}">
                  <a16:creationId xmlns:a16="http://schemas.microsoft.com/office/drawing/2014/main" id="{58FA912D-F740-422A-AB24-1A53E9687106}"/>
                </a:ext>
              </a:extLst>
            </p:cNvPr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805;p37">
              <a:extLst>
                <a:ext uri="{FF2B5EF4-FFF2-40B4-BE49-F238E27FC236}">
                  <a16:creationId xmlns:a16="http://schemas.microsoft.com/office/drawing/2014/main" id="{D792F97F-2008-4A44-863C-2424C29CE0B7}"/>
                </a:ext>
              </a:extLst>
            </p:cNvPr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806;p37">
              <a:extLst>
                <a:ext uri="{FF2B5EF4-FFF2-40B4-BE49-F238E27FC236}">
                  <a16:creationId xmlns:a16="http://schemas.microsoft.com/office/drawing/2014/main" id="{6C838CC8-0785-41B7-A655-A83D28DE9380}"/>
                </a:ext>
              </a:extLst>
            </p:cNvPr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807;p37">
              <a:extLst>
                <a:ext uri="{FF2B5EF4-FFF2-40B4-BE49-F238E27FC236}">
                  <a16:creationId xmlns:a16="http://schemas.microsoft.com/office/drawing/2014/main" id="{476DB8AF-E40A-42D8-94A9-1BA3A58F14B4}"/>
                </a:ext>
              </a:extLst>
            </p:cNvPr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808;p37">
              <a:extLst>
                <a:ext uri="{FF2B5EF4-FFF2-40B4-BE49-F238E27FC236}">
                  <a16:creationId xmlns:a16="http://schemas.microsoft.com/office/drawing/2014/main" id="{A16DF12A-6DD6-4884-B77B-2218A1C85D24}"/>
                </a:ext>
              </a:extLst>
            </p:cNvPr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809;p37">
              <a:extLst>
                <a:ext uri="{FF2B5EF4-FFF2-40B4-BE49-F238E27FC236}">
                  <a16:creationId xmlns:a16="http://schemas.microsoft.com/office/drawing/2014/main" id="{18737940-8DE4-4FB3-B9B7-6D6A86E961B6}"/>
                </a:ext>
              </a:extLst>
            </p:cNvPr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810;p37">
              <a:extLst>
                <a:ext uri="{FF2B5EF4-FFF2-40B4-BE49-F238E27FC236}">
                  <a16:creationId xmlns:a16="http://schemas.microsoft.com/office/drawing/2014/main" id="{BD9DC114-1391-42E7-9242-7FB9C4AFD541}"/>
                </a:ext>
              </a:extLst>
            </p:cNvPr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811;p37">
              <a:extLst>
                <a:ext uri="{FF2B5EF4-FFF2-40B4-BE49-F238E27FC236}">
                  <a16:creationId xmlns:a16="http://schemas.microsoft.com/office/drawing/2014/main" id="{18FB0255-64B0-4852-B78E-5456646B44E7}"/>
                </a:ext>
              </a:extLst>
            </p:cNvPr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812;p37">
              <a:extLst>
                <a:ext uri="{FF2B5EF4-FFF2-40B4-BE49-F238E27FC236}">
                  <a16:creationId xmlns:a16="http://schemas.microsoft.com/office/drawing/2014/main" id="{70DB3E6D-6362-437A-9D37-EAFB05238052}"/>
                </a:ext>
              </a:extLst>
            </p:cNvPr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813;p37">
              <a:extLst>
                <a:ext uri="{FF2B5EF4-FFF2-40B4-BE49-F238E27FC236}">
                  <a16:creationId xmlns:a16="http://schemas.microsoft.com/office/drawing/2014/main" id="{224B3BCF-147A-4CB1-ABD4-9C02A449082C}"/>
                </a:ext>
              </a:extLst>
            </p:cNvPr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814;p37">
              <a:extLst>
                <a:ext uri="{FF2B5EF4-FFF2-40B4-BE49-F238E27FC236}">
                  <a16:creationId xmlns:a16="http://schemas.microsoft.com/office/drawing/2014/main" id="{1C04967A-54A6-4C1B-89DA-836A9F8F9C5A}"/>
                </a:ext>
              </a:extLst>
            </p:cNvPr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815;p37">
              <a:extLst>
                <a:ext uri="{FF2B5EF4-FFF2-40B4-BE49-F238E27FC236}">
                  <a16:creationId xmlns:a16="http://schemas.microsoft.com/office/drawing/2014/main" id="{F80A0D16-3114-4A20-ADC2-B2E687548B47}"/>
                </a:ext>
              </a:extLst>
            </p:cNvPr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816;p37">
              <a:extLst>
                <a:ext uri="{FF2B5EF4-FFF2-40B4-BE49-F238E27FC236}">
                  <a16:creationId xmlns:a16="http://schemas.microsoft.com/office/drawing/2014/main" id="{9F949F90-74C1-4417-8775-20714CA317EF}"/>
                </a:ext>
              </a:extLst>
            </p:cNvPr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817;p37">
              <a:hlinkClick r:id="rId8" action="ppaction://hlinksldjump"/>
              <a:extLst>
                <a:ext uri="{FF2B5EF4-FFF2-40B4-BE49-F238E27FC236}">
                  <a16:creationId xmlns:a16="http://schemas.microsoft.com/office/drawing/2014/main" id="{EBEBC572-4AD9-491E-A209-DEE3CFA167DE}"/>
                </a:ext>
              </a:extLst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8" name="Google Shape;5818;p37">
              <a:extLst>
                <a:ext uri="{FF2B5EF4-FFF2-40B4-BE49-F238E27FC236}">
                  <a16:creationId xmlns:a16="http://schemas.microsoft.com/office/drawing/2014/main" id="{2EB3F392-95CA-4AEF-9B9C-5CF1340B50C8}"/>
                </a:ext>
              </a:extLst>
            </p:cNvPr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199" name="Google Shape;5819;p37">
              <a:extLst>
                <a:ext uri="{FF2B5EF4-FFF2-40B4-BE49-F238E27FC236}">
                  <a16:creationId xmlns:a16="http://schemas.microsoft.com/office/drawing/2014/main" id="{6153F295-C801-4F4F-AF92-F3736B47F942}"/>
                </a:ext>
              </a:extLst>
            </p:cNvPr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0" name="Google Shape;5820;p37">
              <a:extLst>
                <a:ext uri="{FF2B5EF4-FFF2-40B4-BE49-F238E27FC236}">
                  <a16:creationId xmlns:a16="http://schemas.microsoft.com/office/drawing/2014/main" id="{D64675FF-BC7E-468D-8F47-E4B3A33AD949}"/>
                </a:ext>
              </a:extLst>
            </p:cNvPr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1" name="Google Shape;5821;p37">
              <a:extLst>
                <a:ext uri="{FF2B5EF4-FFF2-40B4-BE49-F238E27FC236}">
                  <a16:creationId xmlns:a16="http://schemas.microsoft.com/office/drawing/2014/main" id="{B098EE0B-78E6-4641-A5E0-8398D8028396}"/>
                </a:ext>
              </a:extLst>
            </p:cNvPr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2" name="Google Shape;5822;p37">
              <a:extLst>
                <a:ext uri="{FF2B5EF4-FFF2-40B4-BE49-F238E27FC236}">
                  <a16:creationId xmlns:a16="http://schemas.microsoft.com/office/drawing/2014/main" id="{6E66917F-55D3-4253-917A-46BD9D9E0B45}"/>
                </a:ext>
              </a:extLst>
            </p:cNvPr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3" name="Google Shape;5823;p37">
              <a:extLst>
                <a:ext uri="{FF2B5EF4-FFF2-40B4-BE49-F238E27FC236}">
                  <a16:creationId xmlns:a16="http://schemas.microsoft.com/office/drawing/2014/main" id="{E021A8CC-B301-411F-890D-0EEC5F44E64F}"/>
                </a:ext>
              </a:extLst>
            </p:cNvPr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4" name="Google Shape;5824;p37">
              <a:extLst>
                <a:ext uri="{FF2B5EF4-FFF2-40B4-BE49-F238E27FC236}">
                  <a16:creationId xmlns:a16="http://schemas.microsoft.com/office/drawing/2014/main" id="{4063543D-59AE-44C3-A878-FEFEC66ED589}"/>
                </a:ext>
              </a:extLst>
            </p:cNvPr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5" name="Google Shape;5825;p37">
              <a:extLst>
                <a:ext uri="{FF2B5EF4-FFF2-40B4-BE49-F238E27FC236}">
                  <a16:creationId xmlns:a16="http://schemas.microsoft.com/office/drawing/2014/main" id="{7EC3DE49-B213-4A93-B391-AE1744052726}"/>
                </a:ext>
              </a:extLst>
            </p:cNvPr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6" name="Google Shape;5826;p37">
              <a:extLst>
                <a:ext uri="{FF2B5EF4-FFF2-40B4-BE49-F238E27FC236}">
                  <a16:creationId xmlns:a16="http://schemas.microsoft.com/office/drawing/2014/main" id="{8D6941B5-0F1F-4256-9CA6-8BC187A96A76}"/>
                </a:ext>
              </a:extLst>
            </p:cNvPr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7" name="Google Shape;5827;p37">
              <a:extLst>
                <a:ext uri="{FF2B5EF4-FFF2-40B4-BE49-F238E27FC236}">
                  <a16:creationId xmlns:a16="http://schemas.microsoft.com/office/drawing/2014/main" id="{AF64E3FE-0E19-4DC5-8447-AC34661EC073}"/>
                </a:ext>
              </a:extLst>
            </p:cNvPr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8" name="Google Shape;5828;p37">
              <a:extLst>
                <a:ext uri="{FF2B5EF4-FFF2-40B4-BE49-F238E27FC236}">
                  <a16:creationId xmlns:a16="http://schemas.microsoft.com/office/drawing/2014/main" id="{131664C5-B175-4362-8DAC-918027A44F81}"/>
                </a:ext>
              </a:extLst>
            </p:cNvPr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209" name="Google Shape;5829;p37">
              <a:hlinkClick r:id="rId4" action="ppaction://hlinksldjump"/>
              <a:extLst>
                <a:ext uri="{FF2B5EF4-FFF2-40B4-BE49-F238E27FC236}">
                  <a16:creationId xmlns:a16="http://schemas.microsoft.com/office/drawing/2014/main" id="{8ED606BC-220A-482D-9B74-D9A202D8DD61}"/>
                </a:ext>
              </a:extLst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0" name="Google Shape;5830;p37">
            <a:hlinkClick r:id="rId4" action="ppaction://hlinksldjump"/>
            <a:extLst>
              <a:ext uri="{FF2B5EF4-FFF2-40B4-BE49-F238E27FC236}">
                <a16:creationId xmlns:a16="http://schemas.microsoft.com/office/drawing/2014/main" id="{FF550D88-0B07-45FA-9F50-F53A71B5C792}"/>
              </a:ext>
            </a:extLst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1" name="Google Shape;5831;p37">
            <a:hlinkClick r:id="rId5" action="ppaction://hlinksldjump"/>
            <a:extLst>
              <a:ext uri="{FF2B5EF4-FFF2-40B4-BE49-F238E27FC236}">
                <a16:creationId xmlns:a16="http://schemas.microsoft.com/office/drawing/2014/main" id="{9BEE4298-D489-4CF6-AA81-B0FEFE3EC995}"/>
              </a:ext>
            </a:extLst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2" name="Google Shape;5832;p37">
            <a:hlinkClick r:id="" action="ppaction://noaction"/>
            <a:extLst>
              <a:ext uri="{FF2B5EF4-FFF2-40B4-BE49-F238E27FC236}">
                <a16:creationId xmlns:a16="http://schemas.microsoft.com/office/drawing/2014/main" id="{57F242A2-EC3D-46BE-A1C7-13F16D8AA726}"/>
              </a:ext>
            </a:extLst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3" name="Google Shape;5833;p37">
            <a:hlinkClick r:id="rId4" action="ppaction://hlinksldjump"/>
            <a:extLst>
              <a:ext uri="{FF2B5EF4-FFF2-40B4-BE49-F238E27FC236}">
                <a16:creationId xmlns:a16="http://schemas.microsoft.com/office/drawing/2014/main" id="{88E093BB-FE8E-444D-85E1-AB71EBB6846A}"/>
              </a:ext>
            </a:extLst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4" name="Google Shape;5834;p37">
            <a:hlinkClick r:id="rId6" action="ppaction://hlinksldjump"/>
            <a:extLst>
              <a:ext uri="{FF2B5EF4-FFF2-40B4-BE49-F238E27FC236}">
                <a16:creationId xmlns:a16="http://schemas.microsoft.com/office/drawing/2014/main" id="{C3737143-21E5-4815-AE84-93BA57DC2001}"/>
              </a:ext>
            </a:extLst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5" name="Google Shape;5835;p37">
            <a:hlinkClick r:id="" action="ppaction://noaction"/>
            <a:extLst>
              <a:ext uri="{FF2B5EF4-FFF2-40B4-BE49-F238E27FC236}">
                <a16:creationId xmlns:a16="http://schemas.microsoft.com/office/drawing/2014/main" id="{AD0E665F-B93E-46F9-BF17-E2ADEC218E62}"/>
              </a:ext>
            </a:extLst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6" name="Google Shape;5836;p37">
            <a:hlinkClick r:id="rId7" action="ppaction://hlinksldjump"/>
            <a:extLst>
              <a:ext uri="{FF2B5EF4-FFF2-40B4-BE49-F238E27FC236}">
                <a16:creationId xmlns:a16="http://schemas.microsoft.com/office/drawing/2014/main" id="{5AFB948B-1711-496C-9CEF-B93E3B02E09C}"/>
              </a:ext>
            </a:extLst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7" name="Google Shape;5837;p37">
            <a:hlinkClick r:id="rId5" action="ppaction://hlinksldjump"/>
            <a:extLst>
              <a:ext uri="{FF2B5EF4-FFF2-40B4-BE49-F238E27FC236}">
                <a16:creationId xmlns:a16="http://schemas.microsoft.com/office/drawing/2014/main" id="{82258E24-D152-4EC7-8202-4439F368E5FB}"/>
              </a:ext>
            </a:extLst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8" name="Google Shape;5838;p37">
            <a:hlinkClick r:id="rId3" action="ppaction://hlinksldjump"/>
            <a:extLst>
              <a:ext uri="{FF2B5EF4-FFF2-40B4-BE49-F238E27FC236}">
                <a16:creationId xmlns:a16="http://schemas.microsoft.com/office/drawing/2014/main" id="{879B529D-141C-4AB5-9C72-4107425547FF}"/>
              </a:ext>
            </a:extLst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9" name="Google Shape;5839;p37">
            <a:hlinkClick r:id="" action="ppaction://noaction"/>
            <a:extLst>
              <a:ext uri="{FF2B5EF4-FFF2-40B4-BE49-F238E27FC236}">
                <a16:creationId xmlns:a16="http://schemas.microsoft.com/office/drawing/2014/main" id="{24A97CBC-FE4A-4571-820A-FE268A260EF4}"/>
              </a:ext>
            </a:extLst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5840;p37">
            <a:hlinkClick r:id="" action="ppaction://noaction"/>
            <a:extLst>
              <a:ext uri="{FF2B5EF4-FFF2-40B4-BE49-F238E27FC236}">
                <a16:creationId xmlns:a16="http://schemas.microsoft.com/office/drawing/2014/main" id="{7FAFA9C9-109B-48B0-94D8-ECEA9AF010D6}"/>
              </a:ext>
            </a:extLst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1" name="Google Shape;5841;p37">
            <a:hlinkClick r:id="rId8" action="ppaction://hlinksldjump"/>
            <a:extLst>
              <a:ext uri="{FF2B5EF4-FFF2-40B4-BE49-F238E27FC236}">
                <a16:creationId xmlns:a16="http://schemas.microsoft.com/office/drawing/2014/main" id="{166CD46B-083D-4440-A143-9501DB62F977}"/>
              </a:ext>
            </a:extLst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F2411C34-E05E-4455-B866-C1459A6FBC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8562" y="1270016"/>
            <a:ext cx="2580656" cy="25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73E66-6A32-4DC6-B738-370B2B8E7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>
          <a:xfrm>
            <a:off x="0" y="0"/>
            <a:ext cx="12192000" cy="6464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CFCCED-829F-4793-A9FA-B8E7BC28602E}"/>
              </a:ext>
            </a:extLst>
          </p:cNvPr>
          <p:cNvSpPr/>
          <p:nvPr/>
        </p:nvSpPr>
        <p:spPr>
          <a:xfrm>
            <a:off x="5388558" y="1215479"/>
            <a:ext cx="36952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CC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CC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文本占位符 1">
            <a:extLst>
              <a:ext uri="{FF2B5EF4-FFF2-40B4-BE49-F238E27FC236}">
                <a16:creationId xmlns:a16="http://schemas.microsoft.com/office/drawing/2014/main" id="{1D4D8A0C-1924-4738-A40D-C717DD049076}"/>
              </a:ext>
            </a:extLst>
          </p:cNvPr>
          <p:cNvSpPr txBox="1">
            <a:spLocks/>
          </p:cNvSpPr>
          <p:nvPr/>
        </p:nvSpPr>
        <p:spPr>
          <a:xfrm>
            <a:off x="3660620" y="1028087"/>
            <a:ext cx="7471063" cy="427137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Luật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chơi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 quay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quay,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8, HS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8, 16, 24, 32, 40, 48, 56, 64, 72, 80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ô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mặt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mất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lượt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Nếu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HS quay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ngôi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sao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may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mắn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sẽ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phần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thưởng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6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95CE25D-F983-43CE-88D9-0857FC882C8B}"/>
              </a:ext>
            </a:extLst>
          </p:cNvPr>
          <p:cNvSpPr/>
          <p:nvPr/>
        </p:nvSpPr>
        <p:spPr>
          <a:xfrm>
            <a:off x="3801106" y="5164716"/>
            <a:ext cx="5116602" cy="1417508"/>
          </a:xfrm>
          <a:custGeom>
            <a:avLst/>
            <a:gdLst>
              <a:gd name="connsiteX0" fmla="*/ 953855 w 4268685"/>
              <a:gd name="connsiteY0" fmla="*/ 0 h 1726832"/>
              <a:gd name="connsiteX1" fmla="*/ 3314829 w 4268685"/>
              <a:gd name="connsiteY1" fmla="*/ 0 h 1726832"/>
              <a:gd name="connsiteX2" fmla="*/ 3580790 w 4268685"/>
              <a:gd name="connsiteY2" fmla="*/ 1063842 h 1726832"/>
              <a:gd name="connsiteX3" fmla="*/ 4268685 w 4268685"/>
              <a:gd name="connsiteY3" fmla="*/ 1063842 h 1726832"/>
              <a:gd name="connsiteX4" fmla="*/ 4268685 w 4268685"/>
              <a:gd name="connsiteY4" fmla="*/ 1726832 h 1726832"/>
              <a:gd name="connsiteX5" fmla="*/ 0 w 4268685"/>
              <a:gd name="connsiteY5" fmla="*/ 1726832 h 1726832"/>
              <a:gd name="connsiteX6" fmla="*/ 0 w 4268685"/>
              <a:gd name="connsiteY6" fmla="*/ 1063842 h 1726832"/>
              <a:gd name="connsiteX7" fmla="*/ 687895 w 4268685"/>
              <a:gd name="connsiteY7" fmla="*/ 1063842 h 172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8685" h="1726832">
                <a:moveTo>
                  <a:pt x="953855" y="0"/>
                </a:moveTo>
                <a:lnTo>
                  <a:pt x="3314829" y="0"/>
                </a:lnTo>
                <a:lnTo>
                  <a:pt x="3580790" y="1063842"/>
                </a:lnTo>
                <a:lnTo>
                  <a:pt x="4268685" y="1063842"/>
                </a:lnTo>
                <a:lnTo>
                  <a:pt x="4268685" y="1726832"/>
                </a:lnTo>
                <a:lnTo>
                  <a:pt x="0" y="1726832"/>
                </a:lnTo>
                <a:lnTo>
                  <a:pt x="0" y="1063842"/>
                </a:lnTo>
                <a:lnTo>
                  <a:pt x="687895" y="1063842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8951C07-4588-4CD2-81E5-8F3F1CDDB3B7}"/>
              </a:ext>
            </a:extLst>
          </p:cNvPr>
          <p:cNvGrpSpPr/>
          <p:nvPr/>
        </p:nvGrpSpPr>
        <p:grpSpPr>
          <a:xfrm>
            <a:off x="4068325" y="1225912"/>
            <a:ext cx="4506988" cy="4506987"/>
            <a:chOff x="3818944" y="1441531"/>
            <a:chExt cx="3760095" cy="3760094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3F734D02-5809-4CF3-B5AD-43525218E6A7}"/>
                </a:ext>
              </a:extLst>
            </p:cNvPr>
            <p:cNvSpPr/>
            <p:nvPr/>
          </p:nvSpPr>
          <p:spPr>
            <a:xfrm rot="9000000">
              <a:off x="5258082" y="1502818"/>
              <a:ext cx="1468665" cy="1468410"/>
            </a:xfrm>
            <a:custGeom>
              <a:avLst/>
              <a:gdLst>
                <a:gd name="connsiteX0" fmla="*/ 620878 w 1468665"/>
                <a:gd name="connsiteY0" fmla="*/ 1468410 h 1468410"/>
                <a:gd name="connsiteX1" fmla="*/ 486904 w 1468665"/>
                <a:gd name="connsiteY1" fmla="*/ 1381770 h 1468410"/>
                <a:gd name="connsiteX2" fmla="*/ 12013 w 1468665"/>
                <a:gd name="connsiteY2" fmla="*/ 869858 h 1468410"/>
                <a:gd name="connsiteX3" fmla="*/ 0 w 1468665"/>
                <a:gd name="connsiteY3" fmla="*/ 847934 h 1468410"/>
                <a:gd name="connsiteX4" fmla="*/ 1468665 w 1468665"/>
                <a:gd name="connsiteY4" fmla="*/ 0 h 1468410"/>
                <a:gd name="connsiteX5" fmla="*/ 620878 w 1468665"/>
                <a:gd name="connsiteY5" fmla="*/ 1468410 h 146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5" h="1468410">
                  <a:moveTo>
                    <a:pt x="620878" y="1468410"/>
                  </a:moveTo>
                  <a:lnTo>
                    <a:pt x="486904" y="1381770"/>
                  </a:lnTo>
                  <a:cubicBezTo>
                    <a:pt x="291548" y="1240880"/>
                    <a:pt x="132085" y="1065892"/>
                    <a:pt x="12013" y="869858"/>
                  </a:cubicBezTo>
                  <a:lnTo>
                    <a:pt x="0" y="847934"/>
                  </a:lnTo>
                  <a:lnTo>
                    <a:pt x="1468665" y="0"/>
                  </a:lnTo>
                  <a:lnTo>
                    <a:pt x="620878" y="14684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55E7BB8-C378-4D33-BD2C-2A8C678125AE}"/>
                </a:ext>
              </a:extLst>
            </p:cNvPr>
            <p:cNvSpPr/>
            <p:nvPr/>
          </p:nvSpPr>
          <p:spPr>
            <a:xfrm rot="9000000">
              <a:off x="4673374" y="3677528"/>
              <a:ext cx="1468666" cy="1468411"/>
            </a:xfrm>
            <a:custGeom>
              <a:avLst/>
              <a:gdLst>
                <a:gd name="connsiteX0" fmla="*/ 0 w 1468666"/>
                <a:gd name="connsiteY0" fmla="*/ 1468411 h 1468411"/>
                <a:gd name="connsiteX1" fmla="*/ 847788 w 1468666"/>
                <a:gd name="connsiteY1" fmla="*/ 0 h 1468411"/>
                <a:gd name="connsiteX2" fmla="*/ 981761 w 1468666"/>
                <a:gd name="connsiteY2" fmla="*/ 86639 h 1468411"/>
                <a:gd name="connsiteX3" fmla="*/ 1456652 w 1468666"/>
                <a:gd name="connsiteY3" fmla="*/ 598551 h 1468411"/>
                <a:gd name="connsiteX4" fmla="*/ 1468666 w 1468666"/>
                <a:gd name="connsiteY4" fmla="*/ 620476 h 1468411"/>
                <a:gd name="connsiteX5" fmla="*/ 0 w 1468666"/>
                <a:gd name="connsiteY5" fmla="*/ 1468411 h 14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8666" h="1468411">
                  <a:moveTo>
                    <a:pt x="0" y="1468411"/>
                  </a:moveTo>
                  <a:lnTo>
                    <a:pt x="847788" y="0"/>
                  </a:lnTo>
                  <a:lnTo>
                    <a:pt x="981761" y="86639"/>
                  </a:lnTo>
                  <a:cubicBezTo>
                    <a:pt x="1177117" y="227528"/>
                    <a:pt x="1336580" y="402516"/>
                    <a:pt x="1456652" y="598551"/>
                  </a:cubicBezTo>
                  <a:lnTo>
                    <a:pt x="1468666" y="620476"/>
                  </a:lnTo>
                  <a:lnTo>
                    <a:pt x="0" y="14684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106C489-B755-4EA7-91EB-81439695AE52}"/>
                </a:ext>
              </a:extLst>
            </p:cNvPr>
            <p:cNvGrpSpPr/>
            <p:nvPr/>
          </p:nvGrpSpPr>
          <p:grpSpPr>
            <a:xfrm>
              <a:off x="3818944" y="1441531"/>
              <a:ext cx="3760095" cy="3760094"/>
              <a:chOff x="3818944" y="1415440"/>
              <a:chExt cx="3760095" cy="3760094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B5A16B39-0F48-4DA3-9541-E9A2ECA830E3}"/>
                  </a:ext>
                </a:extLst>
              </p:cNvPr>
              <p:cNvSpPr/>
              <p:nvPr/>
            </p:nvSpPr>
            <p:spPr>
              <a:xfrm rot="9000000">
                <a:off x="5189806" y="1415440"/>
                <a:ext cx="859490" cy="1716695"/>
              </a:xfrm>
              <a:custGeom>
                <a:avLst/>
                <a:gdLst>
                  <a:gd name="connsiteX0" fmla="*/ 0 w 859490"/>
                  <a:gd name="connsiteY0" fmla="*/ 1488679 h 1716695"/>
                  <a:gd name="connsiteX1" fmla="*/ 859490 w 859490"/>
                  <a:gd name="connsiteY1" fmla="*/ 0 h 1716695"/>
                  <a:gd name="connsiteX2" fmla="*/ 859490 w 859490"/>
                  <a:gd name="connsiteY2" fmla="*/ 1715876 h 1716695"/>
                  <a:gd name="connsiteX3" fmla="*/ 822793 w 859490"/>
                  <a:gd name="connsiteY3" fmla="*/ 1716695 h 1716695"/>
                  <a:gd name="connsiteX4" fmla="*/ 142019 w 859490"/>
                  <a:gd name="connsiteY4" fmla="*/ 1561384 h 1716695"/>
                  <a:gd name="connsiteX5" fmla="*/ 0 w 859490"/>
                  <a:gd name="connsiteY5" fmla="*/ 1488679 h 171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9490" h="1716695">
                    <a:moveTo>
                      <a:pt x="0" y="1488679"/>
                    </a:moveTo>
                    <a:lnTo>
                      <a:pt x="859490" y="0"/>
                    </a:lnTo>
                    <a:lnTo>
                      <a:pt x="859490" y="1715876"/>
                    </a:lnTo>
                    <a:lnTo>
                      <a:pt x="822793" y="1716695"/>
                    </a:lnTo>
                    <a:cubicBezTo>
                      <a:pt x="592986" y="1710727"/>
                      <a:pt x="361711" y="1660122"/>
                      <a:pt x="142019" y="1561384"/>
                    </a:cubicBezTo>
                    <a:lnTo>
                      <a:pt x="0" y="1488679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BB1C94-233B-4C3B-A1E2-D6796E69C674}"/>
                  </a:ext>
                </a:extLst>
              </p:cNvPr>
              <p:cNvSpPr/>
              <p:nvPr/>
            </p:nvSpPr>
            <p:spPr>
              <a:xfrm rot="9000000">
                <a:off x="5440795" y="2015957"/>
                <a:ext cx="1689310" cy="844268"/>
              </a:xfrm>
              <a:custGeom>
                <a:avLst/>
                <a:gdLst>
                  <a:gd name="connsiteX0" fmla="*/ 226996 w 1689310"/>
                  <a:gd name="connsiteY0" fmla="*/ 844268 h 844268"/>
                  <a:gd name="connsiteX1" fmla="*/ 178371 w 1689310"/>
                  <a:gd name="connsiteY1" fmla="*/ 755528 h 844268"/>
                  <a:gd name="connsiteX2" fmla="*/ 2188 w 1689310"/>
                  <a:gd name="connsiteY2" fmla="*/ 98005 h 844268"/>
                  <a:gd name="connsiteX3" fmla="*/ 0 w 1689310"/>
                  <a:gd name="connsiteY3" fmla="*/ 0 h 844268"/>
                  <a:gd name="connsiteX4" fmla="*/ 1689310 w 1689310"/>
                  <a:gd name="connsiteY4" fmla="*/ 0 h 844268"/>
                  <a:gd name="connsiteX5" fmla="*/ 226996 w 1689310"/>
                  <a:gd name="connsiteY5" fmla="*/ 844268 h 84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9310" h="844268">
                    <a:moveTo>
                      <a:pt x="226996" y="844268"/>
                    </a:moveTo>
                    <a:lnTo>
                      <a:pt x="178371" y="755528"/>
                    </a:lnTo>
                    <a:cubicBezTo>
                      <a:pt x="78212" y="549787"/>
                      <a:pt x="18319" y="326262"/>
                      <a:pt x="2188" y="98005"/>
                    </a:cubicBezTo>
                    <a:lnTo>
                      <a:pt x="0" y="0"/>
                    </a:lnTo>
                    <a:lnTo>
                      <a:pt x="1689310" y="0"/>
                    </a:lnTo>
                    <a:lnTo>
                      <a:pt x="226996" y="844268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F2F865F8-6103-498A-B583-931EB7186185}"/>
                  </a:ext>
                </a:extLst>
              </p:cNvPr>
              <p:cNvSpPr/>
              <p:nvPr/>
            </p:nvSpPr>
            <p:spPr>
              <a:xfrm rot="9000000">
                <a:off x="4416170" y="1867124"/>
                <a:ext cx="841793" cy="1688161"/>
              </a:xfrm>
              <a:custGeom>
                <a:avLst/>
                <a:gdLst>
                  <a:gd name="connsiteX0" fmla="*/ 0 w 841793"/>
                  <a:gd name="connsiteY0" fmla="*/ 1688161 h 1688161"/>
                  <a:gd name="connsiteX1" fmla="*/ 0 w 841793"/>
                  <a:gd name="connsiteY1" fmla="*/ 0 h 1688161"/>
                  <a:gd name="connsiteX2" fmla="*/ 841793 w 841793"/>
                  <a:gd name="connsiteY2" fmla="*/ 1458029 h 1688161"/>
                  <a:gd name="connsiteX3" fmla="*/ 746983 w 841793"/>
                  <a:gd name="connsiteY3" fmla="*/ 1509980 h 1688161"/>
                  <a:gd name="connsiteX4" fmla="*/ 89460 w 841793"/>
                  <a:gd name="connsiteY4" fmla="*/ 1686163 h 1688161"/>
                  <a:gd name="connsiteX5" fmla="*/ 0 w 841793"/>
                  <a:gd name="connsiteY5" fmla="*/ 1688161 h 168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1793" h="1688161">
                    <a:moveTo>
                      <a:pt x="0" y="1688161"/>
                    </a:moveTo>
                    <a:lnTo>
                      <a:pt x="0" y="0"/>
                    </a:lnTo>
                    <a:lnTo>
                      <a:pt x="841793" y="1458029"/>
                    </a:lnTo>
                    <a:lnTo>
                      <a:pt x="746983" y="1509980"/>
                    </a:lnTo>
                    <a:cubicBezTo>
                      <a:pt x="541241" y="1610139"/>
                      <a:pt x="317716" y="1670032"/>
                      <a:pt x="89460" y="1686163"/>
                    </a:cubicBezTo>
                    <a:lnTo>
                      <a:pt x="0" y="168816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ABA1234-DC76-4D27-B574-78F0819A7ED8}"/>
                  </a:ext>
                </a:extLst>
              </p:cNvPr>
              <p:cNvSpPr/>
              <p:nvPr/>
            </p:nvSpPr>
            <p:spPr>
              <a:xfrm rot="9000000">
                <a:off x="5877145" y="2788582"/>
                <a:ext cx="1701894" cy="850944"/>
              </a:xfrm>
              <a:custGeom>
                <a:avLst/>
                <a:gdLst>
                  <a:gd name="connsiteX0" fmla="*/ 629 w 1701894"/>
                  <a:gd name="connsiteY0" fmla="*/ 850944 h 850944"/>
                  <a:gd name="connsiteX1" fmla="*/ 0 w 1701894"/>
                  <a:gd name="connsiteY1" fmla="*/ 822792 h 850944"/>
                  <a:gd name="connsiteX2" fmla="*/ 155312 w 1701894"/>
                  <a:gd name="connsiteY2" fmla="*/ 142019 h 850944"/>
                  <a:gd name="connsiteX3" fmla="*/ 228016 w 1701894"/>
                  <a:gd name="connsiteY3" fmla="*/ 0 h 850944"/>
                  <a:gd name="connsiteX4" fmla="*/ 1701894 w 1701894"/>
                  <a:gd name="connsiteY4" fmla="*/ 850944 h 850944"/>
                  <a:gd name="connsiteX5" fmla="*/ 629 w 1701894"/>
                  <a:gd name="connsiteY5" fmla="*/ 850944 h 850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1894" h="850944">
                    <a:moveTo>
                      <a:pt x="629" y="850944"/>
                    </a:moveTo>
                    <a:lnTo>
                      <a:pt x="0" y="822792"/>
                    </a:lnTo>
                    <a:cubicBezTo>
                      <a:pt x="5969" y="592986"/>
                      <a:pt x="56573" y="361710"/>
                      <a:pt x="155312" y="142019"/>
                    </a:cubicBezTo>
                    <a:lnTo>
                      <a:pt x="228016" y="0"/>
                    </a:lnTo>
                    <a:lnTo>
                      <a:pt x="1701894" y="850944"/>
                    </a:lnTo>
                    <a:lnTo>
                      <a:pt x="629" y="85094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96D7337-F81A-456B-8FF4-B36506D6DAA2}"/>
                  </a:ext>
                </a:extLst>
              </p:cNvPr>
              <p:cNvSpPr/>
              <p:nvPr/>
            </p:nvSpPr>
            <p:spPr>
              <a:xfrm rot="9000000">
                <a:off x="3876795" y="2274444"/>
                <a:ext cx="1456421" cy="1458416"/>
              </a:xfrm>
              <a:custGeom>
                <a:avLst/>
                <a:gdLst>
                  <a:gd name="connsiteX0" fmla="*/ 842017 w 1456421"/>
                  <a:gd name="connsiteY0" fmla="*/ 1458416 h 1458416"/>
                  <a:gd name="connsiteX1" fmla="*/ 0 w 1456421"/>
                  <a:gd name="connsiteY1" fmla="*/ 0 h 1458416"/>
                  <a:gd name="connsiteX2" fmla="*/ 1456421 w 1456421"/>
                  <a:gd name="connsiteY2" fmla="*/ 840866 h 1458416"/>
                  <a:gd name="connsiteX3" fmla="*/ 1369781 w 1456421"/>
                  <a:gd name="connsiteY3" fmla="*/ 974839 h 1458416"/>
                  <a:gd name="connsiteX4" fmla="*/ 857870 w 1456421"/>
                  <a:gd name="connsiteY4" fmla="*/ 1449729 h 1458416"/>
                  <a:gd name="connsiteX5" fmla="*/ 842017 w 1456421"/>
                  <a:gd name="connsiteY5" fmla="*/ 1458416 h 1458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6421" h="1458416">
                    <a:moveTo>
                      <a:pt x="842017" y="1458416"/>
                    </a:moveTo>
                    <a:lnTo>
                      <a:pt x="0" y="0"/>
                    </a:lnTo>
                    <a:lnTo>
                      <a:pt x="1456421" y="840866"/>
                    </a:lnTo>
                    <a:lnTo>
                      <a:pt x="1369781" y="974839"/>
                    </a:lnTo>
                    <a:cubicBezTo>
                      <a:pt x="1228892" y="1170194"/>
                      <a:pt x="1053904" y="1329657"/>
                      <a:pt x="857870" y="1449729"/>
                    </a:cubicBezTo>
                    <a:lnTo>
                      <a:pt x="842017" y="14584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97BC0C7-7F9C-4F34-8B2F-73969473D0F3}"/>
                  </a:ext>
                </a:extLst>
              </p:cNvPr>
              <p:cNvSpPr/>
              <p:nvPr/>
            </p:nvSpPr>
            <p:spPr>
              <a:xfrm rot="9000000">
                <a:off x="3818944" y="2951466"/>
                <a:ext cx="1690960" cy="844631"/>
              </a:xfrm>
              <a:custGeom>
                <a:avLst/>
                <a:gdLst>
                  <a:gd name="connsiteX0" fmla="*/ 1462944 w 1690960"/>
                  <a:gd name="connsiteY0" fmla="*/ 844631 h 844631"/>
                  <a:gd name="connsiteX1" fmla="*/ 0 w 1690960"/>
                  <a:gd name="connsiteY1" fmla="*/ 0 h 844631"/>
                  <a:gd name="connsiteX2" fmla="*/ 1690472 w 1690960"/>
                  <a:gd name="connsiteY2" fmla="*/ 0 h 844631"/>
                  <a:gd name="connsiteX3" fmla="*/ 1690960 w 1690960"/>
                  <a:gd name="connsiteY3" fmla="*/ 21837 h 844631"/>
                  <a:gd name="connsiteX4" fmla="*/ 1535648 w 1690960"/>
                  <a:gd name="connsiteY4" fmla="*/ 702611 h 844631"/>
                  <a:gd name="connsiteX5" fmla="*/ 1462944 w 1690960"/>
                  <a:gd name="connsiteY5" fmla="*/ 844631 h 84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0960" h="844631">
                    <a:moveTo>
                      <a:pt x="1462944" y="844631"/>
                    </a:moveTo>
                    <a:lnTo>
                      <a:pt x="0" y="0"/>
                    </a:lnTo>
                    <a:lnTo>
                      <a:pt x="1690472" y="0"/>
                    </a:lnTo>
                    <a:lnTo>
                      <a:pt x="1690960" y="21837"/>
                    </a:lnTo>
                    <a:cubicBezTo>
                      <a:pt x="1684992" y="251644"/>
                      <a:pt x="1634386" y="482919"/>
                      <a:pt x="1535648" y="702611"/>
                    </a:cubicBezTo>
                    <a:lnTo>
                      <a:pt x="1462944" y="844631"/>
                    </a:lnTo>
                    <a:close/>
                  </a:path>
                </a:pathLst>
              </a:custGeom>
              <a:solidFill>
                <a:srgbClr val="99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FF51249-F6F2-4859-8975-B3A7AF0BE437}"/>
                  </a:ext>
                </a:extLst>
              </p:cNvPr>
              <p:cNvSpPr/>
              <p:nvPr/>
            </p:nvSpPr>
            <p:spPr>
              <a:xfrm rot="9000000">
                <a:off x="6041444" y="2847610"/>
                <a:ext cx="1480401" cy="1478914"/>
              </a:xfrm>
              <a:custGeom>
                <a:avLst/>
                <a:gdLst>
                  <a:gd name="connsiteX0" fmla="*/ 1480401 w 1480401"/>
                  <a:gd name="connsiteY0" fmla="*/ 1478914 h 1478914"/>
                  <a:gd name="connsiteX1" fmla="*/ 0 w 1480401"/>
                  <a:gd name="connsiteY1" fmla="*/ 624205 h 1478914"/>
                  <a:gd name="connsiteX2" fmla="*/ 86641 w 1480401"/>
                  <a:gd name="connsiteY2" fmla="*/ 490231 h 1478914"/>
                  <a:gd name="connsiteX3" fmla="*/ 598552 w 1480401"/>
                  <a:gd name="connsiteY3" fmla="*/ 15340 h 1478914"/>
                  <a:gd name="connsiteX4" fmla="*/ 626549 w 1480401"/>
                  <a:gd name="connsiteY4" fmla="*/ 0 h 1478914"/>
                  <a:gd name="connsiteX5" fmla="*/ 1480401 w 1480401"/>
                  <a:gd name="connsiteY5" fmla="*/ 1478914 h 147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0401" h="1478914">
                    <a:moveTo>
                      <a:pt x="1480401" y="1478914"/>
                    </a:moveTo>
                    <a:lnTo>
                      <a:pt x="0" y="624205"/>
                    </a:lnTo>
                    <a:lnTo>
                      <a:pt x="86641" y="490231"/>
                    </a:lnTo>
                    <a:cubicBezTo>
                      <a:pt x="227530" y="294875"/>
                      <a:pt x="402518" y="135413"/>
                      <a:pt x="598552" y="15340"/>
                    </a:cubicBezTo>
                    <a:lnTo>
                      <a:pt x="626549" y="0"/>
                    </a:lnTo>
                    <a:lnTo>
                      <a:pt x="1480401" y="147891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68D1ACB-D413-4FAB-B11A-D1218E177C04}"/>
                  </a:ext>
                </a:extLst>
              </p:cNvPr>
              <p:cNvSpPr/>
              <p:nvPr/>
            </p:nvSpPr>
            <p:spPr>
              <a:xfrm rot="9000000">
                <a:off x="4266282" y="3719022"/>
                <a:ext cx="1700384" cy="850580"/>
              </a:xfrm>
              <a:custGeom>
                <a:avLst/>
                <a:gdLst>
                  <a:gd name="connsiteX0" fmla="*/ 0 w 1700384"/>
                  <a:gd name="connsiteY0" fmla="*/ 850580 h 850580"/>
                  <a:gd name="connsiteX1" fmla="*/ 1473247 w 1700384"/>
                  <a:gd name="connsiteY1" fmla="*/ 0 h 850580"/>
                  <a:gd name="connsiteX2" fmla="*/ 1521872 w 1700384"/>
                  <a:gd name="connsiteY2" fmla="*/ 88738 h 850580"/>
                  <a:gd name="connsiteX3" fmla="*/ 1698055 w 1700384"/>
                  <a:gd name="connsiteY3" fmla="*/ 746260 h 850580"/>
                  <a:gd name="connsiteX4" fmla="*/ 1700384 w 1700384"/>
                  <a:gd name="connsiteY4" fmla="*/ 850580 h 850580"/>
                  <a:gd name="connsiteX5" fmla="*/ 0 w 1700384"/>
                  <a:gd name="connsiteY5" fmla="*/ 850580 h 85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84" h="850580">
                    <a:moveTo>
                      <a:pt x="0" y="850580"/>
                    </a:moveTo>
                    <a:lnTo>
                      <a:pt x="1473247" y="0"/>
                    </a:lnTo>
                    <a:lnTo>
                      <a:pt x="1521872" y="88738"/>
                    </a:lnTo>
                    <a:cubicBezTo>
                      <a:pt x="1622030" y="294479"/>
                      <a:pt x="1681924" y="518004"/>
                      <a:pt x="1698055" y="746260"/>
                    </a:cubicBezTo>
                    <a:lnTo>
                      <a:pt x="1700384" y="850580"/>
                    </a:lnTo>
                    <a:lnTo>
                      <a:pt x="0" y="85058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E1D7B7E-5D82-433B-B8C6-F4C88B031D51}"/>
                  </a:ext>
                </a:extLst>
              </p:cNvPr>
              <p:cNvSpPr/>
              <p:nvPr/>
            </p:nvSpPr>
            <p:spPr>
              <a:xfrm rot="9000000">
                <a:off x="6116761" y="3029414"/>
                <a:ext cx="853055" cy="1701535"/>
              </a:xfrm>
              <a:custGeom>
                <a:avLst/>
                <a:gdLst>
                  <a:gd name="connsiteX0" fmla="*/ 853055 w 853055"/>
                  <a:gd name="connsiteY0" fmla="*/ 1701535 h 1701535"/>
                  <a:gd name="connsiteX1" fmla="*/ 0 w 853055"/>
                  <a:gd name="connsiteY1" fmla="*/ 224001 h 1701535"/>
                  <a:gd name="connsiteX2" fmla="*/ 82667 w 853055"/>
                  <a:gd name="connsiteY2" fmla="*/ 178703 h 1701535"/>
                  <a:gd name="connsiteX3" fmla="*/ 740190 w 853055"/>
                  <a:gd name="connsiteY3" fmla="*/ 2521 h 1701535"/>
                  <a:gd name="connsiteX4" fmla="*/ 853055 w 853055"/>
                  <a:gd name="connsiteY4" fmla="*/ 0 h 1701535"/>
                  <a:gd name="connsiteX5" fmla="*/ 853055 w 853055"/>
                  <a:gd name="connsiteY5" fmla="*/ 1701535 h 170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3055" h="1701535">
                    <a:moveTo>
                      <a:pt x="853055" y="1701535"/>
                    </a:moveTo>
                    <a:lnTo>
                      <a:pt x="0" y="224001"/>
                    </a:lnTo>
                    <a:lnTo>
                      <a:pt x="82667" y="178703"/>
                    </a:lnTo>
                    <a:cubicBezTo>
                      <a:pt x="288409" y="78545"/>
                      <a:pt x="511933" y="18652"/>
                      <a:pt x="740190" y="2521"/>
                    </a:cubicBezTo>
                    <a:lnTo>
                      <a:pt x="853055" y="0"/>
                    </a:lnTo>
                    <a:lnTo>
                      <a:pt x="853055" y="170153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4F84C2C-8209-4B97-B519-D9B234F8B924}"/>
                  </a:ext>
                </a:extLst>
              </p:cNvPr>
              <p:cNvSpPr/>
              <p:nvPr/>
            </p:nvSpPr>
            <p:spPr>
              <a:xfrm rot="9000000">
                <a:off x="5361234" y="3499376"/>
                <a:ext cx="836086" cy="1676158"/>
              </a:xfrm>
              <a:custGeom>
                <a:avLst/>
                <a:gdLst>
                  <a:gd name="connsiteX0" fmla="*/ 0 w 836086"/>
                  <a:gd name="connsiteY0" fmla="*/ 1676158 h 1676158"/>
                  <a:gd name="connsiteX1" fmla="*/ 0 w 836086"/>
                  <a:gd name="connsiteY1" fmla="*/ 296 h 1676158"/>
                  <a:gd name="connsiteX2" fmla="*/ 13292 w 836086"/>
                  <a:gd name="connsiteY2" fmla="*/ 0 h 1676158"/>
                  <a:gd name="connsiteX3" fmla="*/ 694066 w 836086"/>
                  <a:gd name="connsiteY3" fmla="*/ 155311 h 1676158"/>
                  <a:gd name="connsiteX4" fmla="*/ 836086 w 836086"/>
                  <a:gd name="connsiteY4" fmla="*/ 228016 h 1676158"/>
                  <a:gd name="connsiteX5" fmla="*/ 0 w 836086"/>
                  <a:gd name="connsiteY5" fmla="*/ 1676158 h 167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6086" h="1676158">
                    <a:moveTo>
                      <a:pt x="0" y="1676158"/>
                    </a:moveTo>
                    <a:lnTo>
                      <a:pt x="0" y="296"/>
                    </a:lnTo>
                    <a:lnTo>
                      <a:pt x="13292" y="0"/>
                    </a:lnTo>
                    <a:cubicBezTo>
                      <a:pt x="243099" y="5968"/>
                      <a:pt x="474374" y="56573"/>
                      <a:pt x="694066" y="155311"/>
                    </a:cubicBezTo>
                    <a:lnTo>
                      <a:pt x="836086" y="228016"/>
                    </a:lnTo>
                    <a:lnTo>
                      <a:pt x="0" y="1676158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4F90C0-B641-426E-BA77-DB0743003404}"/>
                  </a:ext>
                </a:extLst>
              </p:cNvPr>
              <p:cNvSpPr txBox="1"/>
              <p:nvPr/>
            </p:nvSpPr>
            <p:spPr>
              <a:xfrm>
                <a:off x="5135457" y="171189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8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326440-1E77-4E44-9239-6AB39FEE9B7B}"/>
                  </a:ext>
                </a:extLst>
              </p:cNvPr>
              <p:cNvSpPr txBox="1"/>
              <p:nvPr/>
            </p:nvSpPr>
            <p:spPr>
              <a:xfrm>
                <a:off x="5789929" y="1735299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16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A43772-F62E-424B-B2B1-CC0958CF5196}"/>
                  </a:ext>
                </a:extLst>
              </p:cNvPr>
              <p:cNvSpPr txBox="1"/>
              <p:nvPr/>
            </p:nvSpPr>
            <p:spPr>
              <a:xfrm rot="3213770">
                <a:off x="6369789" y="2221567"/>
                <a:ext cx="560035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24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4DD803-6BD0-49A3-AF26-A393DB0D54DD}"/>
                  </a:ext>
                </a:extLst>
              </p:cNvPr>
              <p:cNvSpPr txBox="1"/>
              <p:nvPr/>
            </p:nvSpPr>
            <p:spPr>
              <a:xfrm rot="6539200">
                <a:off x="6616717" y="353493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32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6D8DDD-8C28-4316-9622-F0150FFDF3A3}"/>
                  </a:ext>
                </a:extLst>
              </p:cNvPr>
              <p:cNvSpPr txBox="1"/>
              <p:nvPr/>
            </p:nvSpPr>
            <p:spPr>
              <a:xfrm rot="7969173">
                <a:off x="6202111" y="4123837"/>
                <a:ext cx="756836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912C1F-4DB7-4BC1-8E76-586AF127B19B}"/>
                  </a:ext>
                </a:extLst>
              </p:cNvPr>
              <p:cNvSpPr txBox="1"/>
              <p:nvPr/>
            </p:nvSpPr>
            <p:spPr>
              <a:xfrm rot="9506287">
                <a:off x="5644858" y="4429305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48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5B7034-5A72-4A9A-8EB3-54E2B25C3F63}"/>
                  </a:ext>
                </a:extLst>
              </p:cNvPr>
              <p:cNvSpPr txBox="1"/>
              <p:nvPr/>
            </p:nvSpPr>
            <p:spPr>
              <a:xfrm rot="15087830">
                <a:off x="4060592" y="3368243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64</a:t>
                </a:r>
              </a:p>
            </p:txBody>
          </p:sp>
          <p:sp>
            <p:nvSpPr>
              <p:cNvPr id="23" name="Star: 5 Points 22">
                <a:extLst>
                  <a:ext uri="{FF2B5EF4-FFF2-40B4-BE49-F238E27FC236}">
                    <a16:creationId xmlns:a16="http://schemas.microsoft.com/office/drawing/2014/main" id="{3A9A710E-F67F-4F8A-903E-4A0DCD70949C}"/>
                  </a:ext>
                </a:extLst>
              </p:cNvPr>
              <p:cNvSpPr/>
              <p:nvPr/>
            </p:nvSpPr>
            <p:spPr>
              <a:xfrm>
                <a:off x="4603346" y="4000003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Star: 5 Points 23">
                <a:extLst>
                  <a:ext uri="{FF2B5EF4-FFF2-40B4-BE49-F238E27FC236}">
                    <a16:creationId xmlns:a16="http://schemas.microsoft.com/office/drawing/2014/main" id="{1A1A302F-A201-4729-B49B-6E3A42E5A368}"/>
                  </a:ext>
                </a:extLst>
              </p:cNvPr>
              <p:cNvSpPr/>
              <p:nvPr/>
            </p:nvSpPr>
            <p:spPr>
              <a:xfrm>
                <a:off x="6736871" y="2751161"/>
                <a:ext cx="394855" cy="371319"/>
              </a:xfrm>
              <a:prstGeom prst="star5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703B2BD-1700-4E55-BC02-1F86C4652EEA}"/>
                  </a:ext>
                </a:extLst>
              </p:cNvPr>
              <p:cNvSpPr txBox="1"/>
              <p:nvPr/>
            </p:nvSpPr>
            <p:spPr>
              <a:xfrm rot="11895880">
                <a:off x="4945356" y="4351717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56</a:t>
                </a:r>
              </a:p>
            </p:txBody>
          </p:sp>
          <p:pic>
            <p:nvPicPr>
              <p:cNvPr id="29" name="Graphic 28" descr="Sad face with solid fill">
                <a:extLst>
                  <a:ext uri="{FF2B5EF4-FFF2-40B4-BE49-F238E27FC236}">
                    <a16:creationId xmlns:a16="http://schemas.microsoft.com/office/drawing/2014/main" id="{8F687600-8909-4C5D-A8AC-4F221DDE4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 rot="19381237">
                <a:off x="4485918" y="2110271"/>
                <a:ext cx="544401" cy="544401"/>
              </a:xfrm>
              <a:prstGeom prst="rect">
                <a:avLst/>
              </a:prstGeom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275C39-7A0B-4C30-BA81-975036CAB04F}"/>
                  </a:ext>
                </a:extLst>
              </p:cNvPr>
              <p:cNvSpPr txBox="1"/>
              <p:nvPr/>
            </p:nvSpPr>
            <p:spPr>
              <a:xfrm rot="17064680">
                <a:off x="4032094" y="2674084"/>
                <a:ext cx="689682" cy="43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odoniH" panose="020B7200000000000000" pitchFamily="34" charset="0"/>
                    <a:ea typeface="+mn-ea"/>
                    <a:cs typeface="+mn-cs"/>
                  </a:rPr>
                  <a:t>72</a:t>
                </a:r>
              </a:p>
            </p:txBody>
          </p:sp>
        </p:grp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17F0270-FB90-4DE5-BEF8-89B1F35B86AA}"/>
              </a:ext>
            </a:extLst>
          </p:cNvPr>
          <p:cNvSpPr/>
          <p:nvPr/>
        </p:nvSpPr>
        <p:spPr>
          <a:xfrm>
            <a:off x="6038845" y="3234037"/>
            <a:ext cx="580793" cy="5807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002060"/>
              </a:gs>
              <a:gs pos="25852">
                <a:srgbClr val="0070C0"/>
              </a:gs>
              <a:gs pos="75484">
                <a:srgbClr val="002060"/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73050" h="146050" prst="angle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id="{35DCA17E-F81F-48CD-8432-40353BC33A55}"/>
              </a:ext>
            </a:extLst>
          </p:cNvPr>
          <p:cNvSpPr/>
          <p:nvPr/>
        </p:nvSpPr>
        <p:spPr>
          <a:xfrm>
            <a:off x="3910514" y="978102"/>
            <a:ext cx="4932150" cy="4932150"/>
          </a:xfrm>
          <a:prstGeom prst="donut">
            <a:avLst>
              <a:gd name="adj" fmla="val 7656"/>
            </a:avLst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A6A6B6-FB91-4A0E-AADD-BC342D503191}"/>
              </a:ext>
            </a:extLst>
          </p:cNvPr>
          <p:cNvSpPr/>
          <p:nvPr/>
        </p:nvSpPr>
        <p:spPr>
          <a:xfrm>
            <a:off x="5623592" y="12111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6A33D66-C06F-49A3-8BD2-16E6B316AB18}"/>
              </a:ext>
            </a:extLst>
          </p:cNvPr>
          <p:cNvSpPr/>
          <p:nvPr/>
        </p:nvSpPr>
        <p:spPr>
          <a:xfrm>
            <a:off x="6816037" y="1196063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60149CB-A6E2-4EA7-8DBA-C6DAC865BA93}"/>
              </a:ext>
            </a:extLst>
          </p:cNvPr>
          <p:cNvSpPr/>
          <p:nvPr/>
        </p:nvSpPr>
        <p:spPr>
          <a:xfrm>
            <a:off x="7898729" y="177600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7D2CBF0-F9A2-4543-ACB0-09A8D8987F68}"/>
              </a:ext>
            </a:extLst>
          </p:cNvPr>
          <p:cNvSpPr/>
          <p:nvPr/>
        </p:nvSpPr>
        <p:spPr>
          <a:xfrm>
            <a:off x="8480125" y="2812891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D95B9CC-0DA3-43F1-B2FB-50A14DCC23C6}"/>
              </a:ext>
            </a:extLst>
          </p:cNvPr>
          <p:cNvSpPr/>
          <p:nvPr/>
        </p:nvSpPr>
        <p:spPr>
          <a:xfrm>
            <a:off x="8472010" y="401213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5C871E8-ED89-4629-A414-1F2AA956871E}"/>
              </a:ext>
            </a:extLst>
          </p:cNvPr>
          <p:cNvSpPr/>
          <p:nvPr/>
        </p:nvSpPr>
        <p:spPr>
          <a:xfrm>
            <a:off x="7853305" y="5022778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B9DD3F0-8503-4D5E-B2E3-470FDE4CDAE8}"/>
              </a:ext>
            </a:extLst>
          </p:cNvPr>
          <p:cNvSpPr/>
          <p:nvPr/>
        </p:nvSpPr>
        <p:spPr>
          <a:xfrm>
            <a:off x="6921087" y="5583037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CA45876-26F7-4CB8-841A-C7C4D8EACB4F}"/>
              </a:ext>
            </a:extLst>
          </p:cNvPr>
          <p:cNvSpPr/>
          <p:nvPr/>
        </p:nvSpPr>
        <p:spPr>
          <a:xfrm>
            <a:off x="5569171" y="555967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228A5E-EA59-486C-9D42-D526F04B9783}"/>
              </a:ext>
            </a:extLst>
          </p:cNvPr>
          <p:cNvSpPr/>
          <p:nvPr/>
        </p:nvSpPr>
        <p:spPr>
          <a:xfrm>
            <a:off x="4569475" y="4897286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C6B2F8-8FBC-40B5-BA08-C1B408DD6DAA}"/>
              </a:ext>
            </a:extLst>
          </p:cNvPr>
          <p:cNvSpPr/>
          <p:nvPr/>
        </p:nvSpPr>
        <p:spPr>
          <a:xfrm>
            <a:off x="4112168" y="4033645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7680BAE-6A3D-452D-80FD-54CE31BF818F}"/>
              </a:ext>
            </a:extLst>
          </p:cNvPr>
          <p:cNvSpPr/>
          <p:nvPr/>
        </p:nvSpPr>
        <p:spPr>
          <a:xfrm>
            <a:off x="4088015" y="2823874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B498522-E545-4753-B085-15C196DD8B1F}"/>
              </a:ext>
            </a:extLst>
          </p:cNvPr>
          <p:cNvSpPr/>
          <p:nvPr/>
        </p:nvSpPr>
        <p:spPr>
          <a:xfrm>
            <a:off x="4682291" y="1758502"/>
            <a:ext cx="172345" cy="1723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7797AF2-F5B4-426D-A0E4-15241AAAF0A5}"/>
              </a:ext>
            </a:extLst>
          </p:cNvPr>
          <p:cNvGrpSpPr/>
          <p:nvPr/>
        </p:nvGrpSpPr>
        <p:grpSpPr>
          <a:xfrm>
            <a:off x="6133909" y="4785778"/>
            <a:ext cx="310281" cy="1144987"/>
            <a:chOff x="6133909" y="4785778"/>
            <a:chExt cx="310281" cy="114498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0D19914-F0BF-4C19-9784-AA3F4B2DC07E}"/>
                </a:ext>
              </a:extLst>
            </p:cNvPr>
            <p:cNvSpPr/>
            <p:nvPr/>
          </p:nvSpPr>
          <p:spPr>
            <a:xfrm>
              <a:off x="6221753" y="4785778"/>
              <a:ext cx="186238" cy="971079"/>
            </a:xfrm>
            <a:custGeom>
              <a:avLst/>
              <a:gdLst>
                <a:gd name="connsiteX0" fmla="*/ 167149 w 334297"/>
                <a:gd name="connsiteY0" fmla="*/ 0 h 1415617"/>
                <a:gd name="connsiteX1" fmla="*/ 334297 w 334297"/>
                <a:gd name="connsiteY1" fmla="*/ 353960 h 1415617"/>
                <a:gd name="connsiteX2" fmla="*/ 334297 w 334297"/>
                <a:gd name="connsiteY2" fmla="*/ 353960 h 1415617"/>
                <a:gd name="connsiteX3" fmla="*/ 334297 w 334297"/>
                <a:gd name="connsiteY3" fmla="*/ 353961 h 1415617"/>
                <a:gd name="connsiteX4" fmla="*/ 334297 w 334297"/>
                <a:gd name="connsiteY4" fmla="*/ 1415617 h 1415617"/>
                <a:gd name="connsiteX5" fmla="*/ 0 w 334297"/>
                <a:gd name="connsiteY5" fmla="*/ 1415617 h 1415617"/>
                <a:gd name="connsiteX6" fmla="*/ 0 w 334297"/>
                <a:gd name="connsiteY6" fmla="*/ 353961 h 1415617"/>
                <a:gd name="connsiteX7" fmla="*/ 0 w 334297"/>
                <a:gd name="connsiteY7" fmla="*/ 353960 h 1415617"/>
                <a:gd name="connsiteX8" fmla="*/ 1 w 334297"/>
                <a:gd name="connsiteY8" fmla="*/ 353960 h 141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297" h="1415617">
                  <a:moveTo>
                    <a:pt x="167149" y="0"/>
                  </a:moveTo>
                  <a:lnTo>
                    <a:pt x="334297" y="353960"/>
                  </a:lnTo>
                  <a:lnTo>
                    <a:pt x="334297" y="353960"/>
                  </a:lnTo>
                  <a:lnTo>
                    <a:pt x="334297" y="353961"/>
                  </a:lnTo>
                  <a:lnTo>
                    <a:pt x="334297" y="1415617"/>
                  </a:lnTo>
                  <a:lnTo>
                    <a:pt x="0" y="1415617"/>
                  </a:lnTo>
                  <a:lnTo>
                    <a:pt x="0" y="353961"/>
                  </a:lnTo>
                  <a:lnTo>
                    <a:pt x="0" y="353960"/>
                  </a:lnTo>
                  <a:lnTo>
                    <a:pt x="1" y="35396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70000">
                  <a:srgbClr val="002060"/>
                </a:gs>
                <a:gs pos="34000">
                  <a:schemeClr val="accent1">
                    <a:lumMod val="20000"/>
                    <a:lumOff val="80000"/>
                  </a:schemeClr>
                </a:gs>
                <a:gs pos="56000">
                  <a:srgbClr val="0070C0"/>
                </a:gs>
                <a:gs pos="75484">
                  <a:srgbClr val="002060"/>
                </a:gs>
                <a:gs pos="100000">
                  <a:srgbClr val="00206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07FAE16-E92B-458F-A9C9-4C0D1D22FBFA}"/>
                </a:ext>
              </a:extLst>
            </p:cNvPr>
            <p:cNvSpPr/>
            <p:nvPr/>
          </p:nvSpPr>
          <p:spPr>
            <a:xfrm>
              <a:off x="6133909" y="5620484"/>
              <a:ext cx="310281" cy="310281"/>
            </a:xfrm>
            <a:prstGeom prst="ellipse">
              <a:avLst/>
            </a:prstGeom>
            <a:solidFill>
              <a:srgbClr val="66FF6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CF0399AA-3E7B-4EBE-8262-61DE6FF9F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388" y="1580234"/>
            <a:ext cx="2320137" cy="334845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B14CA47-DA5A-4F25-B5FC-811260640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6" y="3160278"/>
            <a:ext cx="2583068" cy="3536817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629F5C59-3908-4036-8030-0B6DBC2177C1}"/>
              </a:ext>
            </a:extLst>
          </p:cNvPr>
          <p:cNvSpPr/>
          <p:nvPr/>
        </p:nvSpPr>
        <p:spPr>
          <a:xfrm>
            <a:off x="3543300" y="209251"/>
            <a:ext cx="5299364" cy="6139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00"/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VÒNG QUAY KÌ DIỆU</a:t>
            </a:r>
            <a:endParaRPr kumimoji="0" lang="en-US" sz="6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00"/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53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35"/>
          <p:cNvSpPr/>
          <p:nvPr/>
        </p:nvSpPr>
        <p:spPr>
          <a:xfrm>
            <a:off x="4244949" y="1763927"/>
            <a:ext cx="3866550" cy="674332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3977028" y="1023000"/>
            <a:ext cx="4233616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000" dirty="0" err="1">
                <a:solidFill>
                  <a:schemeClr val="lt1"/>
                </a:solidFill>
              </a:rPr>
              <a:t>Toán</a:t>
            </a:r>
            <a:endParaRPr sz="4000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"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9B092-F3A6-4F0E-9D89-BCFF03D46B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7475" y="2228803"/>
            <a:ext cx="8632684" cy="2219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rId6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rId4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rId7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rId8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rId6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169B3F1-2507-40B5-91C9-BEF8D6F6CC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9780" y="2131314"/>
            <a:ext cx="7584081" cy="256663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63A14D0-4C36-4709-80F4-DFAE2B1993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4470" y="970025"/>
            <a:ext cx="3005588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21">
        <p14:reveal/>
      </p:transition>
    </mc:Choice>
    <mc:Fallback xmlns="">
      <p:transition spd="slow" advTm="9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170">
            <a:extLst>
              <a:ext uri="{FF2B5EF4-FFF2-40B4-BE49-F238E27FC236}">
                <a16:creationId xmlns:a16="http://schemas.microsoft.com/office/drawing/2014/main" id="{9B5640BA-BA63-48D0-9E5F-862A60BCF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71" y="377735"/>
            <a:ext cx="4238625" cy="19526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322B4B4-7C0A-44E6-AE41-C3C2344FA8FC}"/>
              </a:ext>
            </a:extLst>
          </p:cNvPr>
          <p:cNvSpPr/>
          <p:nvPr/>
        </p:nvSpPr>
        <p:spPr>
          <a:xfrm>
            <a:off x="8678238" y="3065940"/>
            <a:ext cx="3513762" cy="1510301"/>
          </a:xfrm>
          <a:prstGeom prst="wedgeRoundRectCallout">
            <a:avLst>
              <a:gd name="adj1" fmla="val 12250"/>
              <a:gd name="adj2" fmla="val 7321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tu.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con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F5916A-5AEE-4718-9CBE-A7BDBD6B98C4}"/>
              </a:ext>
            </a:extLst>
          </p:cNvPr>
          <p:cNvSpPr txBox="1"/>
          <p:nvPr/>
        </p:nvSpPr>
        <p:spPr>
          <a:xfrm>
            <a:off x="4470871" y="2605526"/>
            <a:ext cx="2741862" cy="783193"/>
          </a:xfrm>
          <a:prstGeom prst="roundRect">
            <a:avLst/>
          </a:prstGeom>
          <a:solidFill>
            <a:srgbClr val="FFFFFF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x 2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47EB4D-ED44-4820-A074-2FF97ECD5312}"/>
              </a:ext>
            </a:extLst>
          </p:cNvPr>
          <p:cNvSpPr/>
          <p:nvPr/>
        </p:nvSpPr>
        <p:spPr>
          <a:xfrm>
            <a:off x="4272868" y="3562678"/>
            <a:ext cx="3137868" cy="701007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+ 8 = 16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441498-76C4-43D9-952D-4C27B1A20D79}"/>
              </a:ext>
            </a:extLst>
          </p:cNvPr>
          <p:cNvSpPr/>
          <p:nvPr/>
        </p:nvSpPr>
        <p:spPr>
          <a:xfrm>
            <a:off x="2147788" y="4616365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2 = 14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FDC869-CA9B-4ABB-81B0-BAAFB0264ED7}"/>
              </a:ext>
            </a:extLst>
          </p:cNvPr>
          <p:cNvCxnSpPr/>
          <p:nvPr/>
        </p:nvCxnSpPr>
        <p:spPr>
          <a:xfrm>
            <a:off x="4886119" y="5016447"/>
            <a:ext cx="1068340" cy="0"/>
          </a:xfrm>
          <a:prstGeom prst="straightConnector1">
            <a:avLst/>
          </a:prstGeom>
          <a:ln w="57150">
            <a:solidFill>
              <a:srgbClr val="F23E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E49BF2-D4E8-49CD-A6AD-BF04F53A18D3}"/>
              </a:ext>
            </a:extLst>
          </p:cNvPr>
          <p:cNvSpPr/>
          <p:nvPr/>
        </p:nvSpPr>
        <p:spPr>
          <a:xfrm>
            <a:off x="5973666" y="4585124"/>
            <a:ext cx="2738331" cy="641986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8 =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07FC41-B2AB-43A8-B50D-F5149A0CB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902" y="4925240"/>
            <a:ext cx="1805268" cy="1723210"/>
          </a:xfrm>
          <a:prstGeom prst="rect">
            <a:avLst/>
          </a:prstGeom>
        </p:spPr>
      </p:pic>
    </p:spTree>
  </p:cSld>
  <p:clrMapOvr>
    <a:masterClrMapping/>
  </p:clrMapOvr>
  <p:transition spd="slow" advTm="770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8" name="Google Shape;6048;p38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49" name="Google Shape;6049;p38">
            <a:hlinkClick r:id="rId5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0" name="Google Shape;6050;p38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1" name="Google Shape;6051;p38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2" name="Google Shape;6052;p38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3" name="Google Shape;6053;p38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054" name="Google Shape;6054;p38">
            <a:hlinkClick r:id="rId6" action="ppaction://hlinksldjump"/>
          </p:cNvPr>
          <p:cNvSpPr/>
          <p:nvPr/>
        </p:nvSpPr>
        <p:spPr>
          <a:xfrm>
            <a:off x="1140836" y="5145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055" name="Google Shape;6055;p38"/>
          <p:cNvGrpSpPr/>
          <p:nvPr/>
        </p:nvGrpSpPr>
        <p:grpSpPr>
          <a:xfrm>
            <a:off x="1054367" y="159139"/>
            <a:ext cx="9930533" cy="993917"/>
            <a:chOff x="790775" y="119354"/>
            <a:chExt cx="7447900" cy="745438"/>
          </a:xfrm>
        </p:grpSpPr>
        <p:grpSp>
          <p:nvGrpSpPr>
            <p:cNvPr id="6056" name="Google Shape;6056;p38"/>
            <p:cNvGrpSpPr/>
            <p:nvPr/>
          </p:nvGrpSpPr>
          <p:grpSpPr>
            <a:xfrm>
              <a:off x="790775" y="119354"/>
              <a:ext cx="551700" cy="745438"/>
              <a:chOff x="790775" y="119354"/>
              <a:chExt cx="551700" cy="745438"/>
            </a:xfrm>
          </p:grpSpPr>
          <p:sp>
            <p:nvSpPr>
              <p:cNvPr id="6057" name="Google Shape;6057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9" name="Google Shape;6059;p38"/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grpSp>
            <p:nvGrpSpPr>
              <p:cNvPr id="6060" name="Google Shape;6060;p38"/>
              <p:cNvGrpSpPr/>
              <p:nvPr/>
            </p:nvGrpSpPr>
            <p:grpSpPr>
              <a:xfrm>
                <a:off x="844850" y="596800"/>
                <a:ext cx="456034" cy="267991"/>
                <a:chOff x="-1126825" y="596800"/>
                <a:chExt cx="456034" cy="267991"/>
              </a:xfrm>
            </p:grpSpPr>
            <p:sp>
              <p:nvSpPr>
                <p:cNvPr id="6061" name="Google Shape;6061;p38"/>
                <p:cNvSpPr/>
                <p:nvPr/>
              </p:nvSpPr>
              <p:spPr>
                <a:xfrm>
                  <a:off x="-1126825" y="596800"/>
                  <a:ext cx="456034" cy="2679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0" h="10580" extrusionOk="0">
                      <a:moveTo>
                        <a:pt x="13662" y="1"/>
                      </a:moveTo>
                      <a:lnTo>
                        <a:pt x="13662" y="1"/>
                      </a:lnTo>
                      <a:cubicBezTo>
                        <a:pt x="12786" y="845"/>
                        <a:pt x="9560" y="1166"/>
                        <a:pt x="6476" y="1166"/>
                      </a:cubicBezTo>
                      <a:cubicBezTo>
                        <a:pt x="3630" y="1166"/>
                        <a:pt x="905" y="893"/>
                        <a:pt x="254" y="507"/>
                      </a:cubicBezTo>
                      <a:cubicBezTo>
                        <a:pt x="195" y="433"/>
                        <a:pt x="61" y="373"/>
                        <a:pt x="1" y="314"/>
                      </a:cubicBezTo>
                      <a:lnTo>
                        <a:pt x="1" y="314"/>
                      </a:lnTo>
                      <a:lnTo>
                        <a:pt x="746" y="1058"/>
                      </a:lnTo>
                      <a:cubicBezTo>
                        <a:pt x="61" y="4976"/>
                        <a:pt x="3100" y="10250"/>
                        <a:pt x="6020" y="10563"/>
                      </a:cubicBezTo>
                      <a:cubicBezTo>
                        <a:pt x="6137" y="10574"/>
                        <a:pt x="6254" y="10580"/>
                        <a:pt x="6371" y="10580"/>
                      </a:cubicBezTo>
                      <a:cubicBezTo>
                        <a:pt x="10757" y="10580"/>
                        <a:pt x="14620" y="2845"/>
                        <a:pt x="136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2" name="Google Shape;6062;p38"/>
                <p:cNvSpPr/>
                <p:nvPr/>
              </p:nvSpPr>
              <p:spPr>
                <a:xfrm>
                  <a:off x="-1014138" y="741047"/>
                  <a:ext cx="19091" cy="379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17" extrusionOk="0">
                      <a:moveTo>
                        <a:pt x="341" y="0"/>
                      </a:moveTo>
                      <a:cubicBezTo>
                        <a:pt x="301" y="0"/>
                        <a:pt x="264" y="15"/>
                        <a:pt x="239" y="40"/>
                      </a:cubicBezTo>
                      <a:cubicBezTo>
                        <a:pt x="180" y="159"/>
                        <a:pt x="120" y="218"/>
                        <a:pt x="120" y="278"/>
                      </a:cubicBezTo>
                      <a:cubicBezTo>
                        <a:pt x="61" y="412"/>
                        <a:pt x="61" y="472"/>
                        <a:pt x="1" y="591"/>
                      </a:cubicBezTo>
                      <a:cubicBezTo>
                        <a:pt x="1" y="784"/>
                        <a:pt x="61" y="963"/>
                        <a:pt x="180" y="1157"/>
                      </a:cubicBezTo>
                      <a:lnTo>
                        <a:pt x="239" y="1217"/>
                      </a:lnTo>
                      <a:cubicBezTo>
                        <a:pt x="299" y="1217"/>
                        <a:pt x="433" y="1217"/>
                        <a:pt x="493" y="1157"/>
                      </a:cubicBezTo>
                      <a:cubicBezTo>
                        <a:pt x="552" y="963"/>
                        <a:pt x="612" y="784"/>
                        <a:pt x="612" y="650"/>
                      </a:cubicBezTo>
                      <a:lnTo>
                        <a:pt x="612" y="412"/>
                      </a:lnTo>
                      <a:cubicBezTo>
                        <a:pt x="612" y="278"/>
                        <a:pt x="612" y="218"/>
                        <a:pt x="552" y="99"/>
                      </a:cubicBezTo>
                      <a:lnTo>
                        <a:pt x="493" y="99"/>
                      </a:lnTo>
                      <a:cubicBezTo>
                        <a:pt x="458" y="29"/>
                        <a:pt x="397" y="0"/>
                        <a:pt x="341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3" name="Google Shape;6063;p38"/>
                <p:cNvSpPr/>
                <p:nvPr/>
              </p:nvSpPr>
              <p:spPr>
                <a:xfrm>
                  <a:off x="-960202" y="696438"/>
                  <a:ext cx="17688" cy="37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202" extrusionOk="0">
                      <a:moveTo>
                        <a:pt x="276" y="0"/>
                      </a:moveTo>
                      <a:cubicBezTo>
                        <a:pt x="224" y="0"/>
                        <a:pt x="169" y="29"/>
                        <a:pt x="134" y="99"/>
                      </a:cubicBezTo>
                      <a:cubicBezTo>
                        <a:pt x="60" y="159"/>
                        <a:pt x="60" y="293"/>
                        <a:pt x="0" y="352"/>
                      </a:cubicBezTo>
                      <a:lnTo>
                        <a:pt x="0" y="591"/>
                      </a:lnTo>
                      <a:cubicBezTo>
                        <a:pt x="0" y="784"/>
                        <a:pt x="0" y="963"/>
                        <a:pt x="134" y="1157"/>
                      </a:cubicBezTo>
                      <a:lnTo>
                        <a:pt x="194" y="1157"/>
                      </a:lnTo>
                      <a:cubicBezTo>
                        <a:pt x="224" y="1187"/>
                        <a:pt x="268" y="1201"/>
                        <a:pt x="313" y="1201"/>
                      </a:cubicBezTo>
                      <a:cubicBezTo>
                        <a:pt x="358" y="1201"/>
                        <a:pt x="402" y="1187"/>
                        <a:pt x="432" y="1157"/>
                      </a:cubicBezTo>
                      <a:cubicBezTo>
                        <a:pt x="566" y="963"/>
                        <a:pt x="566" y="784"/>
                        <a:pt x="566" y="591"/>
                      </a:cubicBezTo>
                      <a:lnTo>
                        <a:pt x="566" y="352"/>
                      </a:lnTo>
                      <a:cubicBezTo>
                        <a:pt x="507" y="218"/>
                        <a:pt x="507" y="159"/>
                        <a:pt x="432" y="99"/>
                      </a:cubicBezTo>
                      <a:lnTo>
                        <a:pt x="373" y="39"/>
                      </a:lnTo>
                      <a:cubicBezTo>
                        <a:pt x="348" y="15"/>
                        <a:pt x="313" y="0"/>
                        <a:pt x="276" y="0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4" name="Google Shape;6064;p38"/>
                <p:cNvSpPr/>
                <p:nvPr/>
              </p:nvSpPr>
              <p:spPr>
                <a:xfrm>
                  <a:off x="-963945" y="802844"/>
                  <a:ext cx="19559" cy="3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024" extrusionOk="0">
                      <a:moveTo>
                        <a:pt x="335" y="1"/>
                      </a:moveTo>
                      <a:cubicBezTo>
                        <a:pt x="288" y="1"/>
                        <a:pt x="235" y="15"/>
                        <a:pt x="180" y="40"/>
                      </a:cubicBezTo>
                      <a:cubicBezTo>
                        <a:pt x="120" y="100"/>
                        <a:pt x="120" y="159"/>
                        <a:pt x="60" y="293"/>
                      </a:cubicBezTo>
                      <a:cubicBezTo>
                        <a:pt x="1" y="353"/>
                        <a:pt x="1" y="412"/>
                        <a:pt x="1" y="472"/>
                      </a:cubicBezTo>
                      <a:cubicBezTo>
                        <a:pt x="1" y="666"/>
                        <a:pt x="60" y="844"/>
                        <a:pt x="180" y="979"/>
                      </a:cubicBezTo>
                      <a:cubicBezTo>
                        <a:pt x="217" y="1008"/>
                        <a:pt x="265" y="1023"/>
                        <a:pt x="312" y="1023"/>
                      </a:cubicBezTo>
                      <a:cubicBezTo>
                        <a:pt x="358" y="1023"/>
                        <a:pt x="403" y="1008"/>
                        <a:pt x="433" y="979"/>
                      </a:cubicBezTo>
                      <a:cubicBezTo>
                        <a:pt x="552" y="785"/>
                        <a:pt x="627" y="666"/>
                        <a:pt x="627" y="532"/>
                      </a:cubicBezTo>
                      <a:cubicBezTo>
                        <a:pt x="627" y="472"/>
                        <a:pt x="627" y="412"/>
                        <a:pt x="552" y="353"/>
                      </a:cubicBezTo>
                      <a:cubicBezTo>
                        <a:pt x="552" y="293"/>
                        <a:pt x="552" y="159"/>
                        <a:pt x="493" y="100"/>
                      </a:cubicBezTo>
                      <a:cubicBezTo>
                        <a:pt x="458" y="30"/>
                        <a:pt x="402" y="1"/>
                        <a:pt x="33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5" name="Google Shape;6065;p38"/>
                <p:cNvSpPr/>
                <p:nvPr/>
              </p:nvSpPr>
              <p:spPr>
                <a:xfrm>
                  <a:off x="-911881" y="749688"/>
                  <a:ext cx="17688" cy="48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" h="1566" extrusionOk="0">
                      <a:moveTo>
                        <a:pt x="373" y="1"/>
                      </a:moveTo>
                      <a:cubicBezTo>
                        <a:pt x="313" y="1"/>
                        <a:pt x="194" y="1"/>
                        <a:pt x="135" y="75"/>
                      </a:cubicBezTo>
                      <a:cubicBezTo>
                        <a:pt x="75" y="195"/>
                        <a:pt x="75" y="314"/>
                        <a:pt x="0" y="448"/>
                      </a:cubicBezTo>
                      <a:lnTo>
                        <a:pt x="0" y="746"/>
                      </a:lnTo>
                      <a:cubicBezTo>
                        <a:pt x="0" y="999"/>
                        <a:pt x="0" y="1252"/>
                        <a:pt x="135" y="1491"/>
                      </a:cubicBezTo>
                      <a:cubicBezTo>
                        <a:pt x="194" y="1491"/>
                        <a:pt x="194" y="1491"/>
                        <a:pt x="194" y="1565"/>
                      </a:cubicBezTo>
                      <a:cubicBezTo>
                        <a:pt x="313" y="1565"/>
                        <a:pt x="373" y="1565"/>
                        <a:pt x="447" y="1431"/>
                      </a:cubicBezTo>
                      <a:cubicBezTo>
                        <a:pt x="567" y="1252"/>
                        <a:pt x="567" y="999"/>
                        <a:pt x="567" y="746"/>
                      </a:cubicBezTo>
                      <a:lnTo>
                        <a:pt x="567" y="448"/>
                      </a:lnTo>
                      <a:cubicBezTo>
                        <a:pt x="507" y="314"/>
                        <a:pt x="507" y="195"/>
                        <a:pt x="447" y="75"/>
                      </a:cubicBezTo>
                      <a:cubicBezTo>
                        <a:pt x="447" y="75"/>
                        <a:pt x="373" y="75"/>
                        <a:pt x="37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6" name="Google Shape;6066;p38"/>
                <p:cNvSpPr/>
                <p:nvPr/>
              </p:nvSpPr>
              <p:spPr>
                <a:xfrm>
                  <a:off x="-863092" y="690417"/>
                  <a:ext cx="19091" cy="3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76" extrusionOk="0">
                      <a:moveTo>
                        <a:pt x="303" y="1"/>
                      </a:moveTo>
                      <a:cubicBezTo>
                        <a:pt x="251" y="1"/>
                        <a:pt x="215" y="33"/>
                        <a:pt x="179" y="113"/>
                      </a:cubicBezTo>
                      <a:cubicBezTo>
                        <a:pt x="120" y="173"/>
                        <a:pt x="60" y="292"/>
                        <a:pt x="60" y="352"/>
                      </a:cubicBezTo>
                      <a:cubicBezTo>
                        <a:pt x="1" y="411"/>
                        <a:pt x="1" y="545"/>
                        <a:pt x="1" y="605"/>
                      </a:cubicBezTo>
                      <a:cubicBezTo>
                        <a:pt x="1" y="784"/>
                        <a:pt x="1" y="977"/>
                        <a:pt x="60" y="1156"/>
                      </a:cubicBezTo>
                      <a:lnTo>
                        <a:pt x="120" y="1231"/>
                      </a:lnTo>
                      <a:cubicBezTo>
                        <a:pt x="150" y="1260"/>
                        <a:pt x="194" y="1275"/>
                        <a:pt x="241" y="1275"/>
                      </a:cubicBezTo>
                      <a:cubicBezTo>
                        <a:pt x="287" y="1275"/>
                        <a:pt x="336" y="1260"/>
                        <a:pt x="373" y="1231"/>
                      </a:cubicBezTo>
                      <a:cubicBezTo>
                        <a:pt x="492" y="1037"/>
                        <a:pt x="552" y="858"/>
                        <a:pt x="552" y="664"/>
                      </a:cubicBezTo>
                      <a:cubicBezTo>
                        <a:pt x="611" y="545"/>
                        <a:pt x="611" y="486"/>
                        <a:pt x="552" y="352"/>
                      </a:cubicBezTo>
                      <a:cubicBezTo>
                        <a:pt x="552" y="292"/>
                        <a:pt x="492" y="173"/>
                        <a:pt x="433" y="113"/>
                      </a:cubicBezTo>
                      <a:lnTo>
                        <a:pt x="433" y="39"/>
                      </a:lnTo>
                      <a:cubicBezTo>
                        <a:pt x="379" y="15"/>
                        <a:pt x="337" y="1"/>
                        <a:pt x="303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7" name="Google Shape;6067;p38"/>
                <p:cNvSpPr/>
                <p:nvPr/>
              </p:nvSpPr>
              <p:spPr>
                <a:xfrm>
                  <a:off x="-791531" y="672543"/>
                  <a:ext cx="19091" cy="40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1283" extrusionOk="0">
                      <a:moveTo>
                        <a:pt x="314" y="1"/>
                      </a:moveTo>
                      <a:cubicBezTo>
                        <a:pt x="180" y="1"/>
                        <a:pt x="120" y="61"/>
                        <a:pt x="60" y="120"/>
                      </a:cubicBezTo>
                      <a:cubicBezTo>
                        <a:pt x="1" y="239"/>
                        <a:pt x="1" y="314"/>
                        <a:pt x="1" y="433"/>
                      </a:cubicBezTo>
                      <a:lnTo>
                        <a:pt x="1" y="686"/>
                      </a:lnTo>
                      <a:cubicBezTo>
                        <a:pt x="60" y="865"/>
                        <a:pt x="60" y="984"/>
                        <a:pt x="180" y="1178"/>
                      </a:cubicBezTo>
                      <a:lnTo>
                        <a:pt x="180" y="1237"/>
                      </a:lnTo>
                      <a:lnTo>
                        <a:pt x="239" y="1237"/>
                      </a:lnTo>
                      <a:cubicBezTo>
                        <a:pt x="277" y="1267"/>
                        <a:pt x="325" y="1282"/>
                        <a:pt x="364" y="1282"/>
                      </a:cubicBezTo>
                      <a:cubicBezTo>
                        <a:pt x="403" y="1282"/>
                        <a:pt x="433" y="1267"/>
                        <a:pt x="433" y="1237"/>
                      </a:cubicBezTo>
                      <a:cubicBezTo>
                        <a:pt x="612" y="1059"/>
                        <a:pt x="612" y="805"/>
                        <a:pt x="612" y="612"/>
                      </a:cubicBezTo>
                      <a:cubicBezTo>
                        <a:pt x="612" y="493"/>
                        <a:pt x="552" y="433"/>
                        <a:pt x="552" y="314"/>
                      </a:cubicBezTo>
                      <a:cubicBezTo>
                        <a:pt x="493" y="239"/>
                        <a:pt x="433" y="120"/>
                        <a:pt x="373" y="61"/>
                      </a:cubicBezTo>
                      <a:lnTo>
                        <a:pt x="314" y="1"/>
                      </a:ln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8" name="Google Shape;6068;p38"/>
                <p:cNvSpPr/>
                <p:nvPr/>
              </p:nvSpPr>
              <p:spPr>
                <a:xfrm>
                  <a:off x="-844032" y="770308"/>
                  <a:ext cx="19559" cy="39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1277" extrusionOk="0">
                      <a:moveTo>
                        <a:pt x="345" y="1"/>
                      </a:moveTo>
                      <a:cubicBezTo>
                        <a:pt x="318" y="1"/>
                        <a:pt x="289" y="8"/>
                        <a:pt x="254" y="25"/>
                      </a:cubicBezTo>
                      <a:cubicBezTo>
                        <a:pt x="194" y="159"/>
                        <a:pt x="135" y="219"/>
                        <a:pt x="60" y="338"/>
                      </a:cubicBezTo>
                      <a:cubicBezTo>
                        <a:pt x="60" y="398"/>
                        <a:pt x="0" y="532"/>
                        <a:pt x="0" y="651"/>
                      </a:cubicBezTo>
                      <a:cubicBezTo>
                        <a:pt x="0" y="830"/>
                        <a:pt x="60" y="1023"/>
                        <a:pt x="194" y="1202"/>
                      </a:cubicBezTo>
                      <a:lnTo>
                        <a:pt x="254" y="1277"/>
                      </a:lnTo>
                      <a:cubicBezTo>
                        <a:pt x="313" y="1277"/>
                        <a:pt x="433" y="1277"/>
                        <a:pt x="507" y="1202"/>
                      </a:cubicBezTo>
                      <a:lnTo>
                        <a:pt x="507" y="1143"/>
                      </a:lnTo>
                      <a:cubicBezTo>
                        <a:pt x="567" y="964"/>
                        <a:pt x="626" y="830"/>
                        <a:pt x="626" y="651"/>
                      </a:cubicBezTo>
                      <a:lnTo>
                        <a:pt x="626" y="398"/>
                      </a:lnTo>
                      <a:cubicBezTo>
                        <a:pt x="626" y="338"/>
                        <a:pt x="626" y="219"/>
                        <a:pt x="567" y="159"/>
                      </a:cubicBezTo>
                      <a:lnTo>
                        <a:pt x="507" y="85"/>
                      </a:lnTo>
                      <a:cubicBezTo>
                        <a:pt x="454" y="43"/>
                        <a:pt x="409" y="1"/>
                        <a:pt x="345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9" name="Google Shape;6069;p38"/>
                <p:cNvSpPr/>
                <p:nvPr/>
              </p:nvSpPr>
              <p:spPr>
                <a:xfrm>
                  <a:off x="-907701" y="687566"/>
                  <a:ext cx="19091" cy="25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2" h="802" extrusionOk="0">
                      <a:moveTo>
                        <a:pt x="239" y="1"/>
                      </a:moveTo>
                      <a:cubicBezTo>
                        <a:pt x="120" y="75"/>
                        <a:pt x="120" y="135"/>
                        <a:pt x="60" y="195"/>
                      </a:cubicBezTo>
                      <a:cubicBezTo>
                        <a:pt x="60" y="254"/>
                        <a:pt x="60" y="314"/>
                        <a:pt x="1" y="373"/>
                      </a:cubicBezTo>
                      <a:cubicBezTo>
                        <a:pt x="1" y="507"/>
                        <a:pt x="60" y="627"/>
                        <a:pt x="179" y="746"/>
                      </a:cubicBezTo>
                      <a:cubicBezTo>
                        <a:pt x="209" y="783"/>
                        <a:pt x="257" y="802"/>
                        <a:pt x="313" y="802"/>
                      </a:cubicBezTo>
                      <a:cubicBezTo>
                        <a:pt x="369" y="802"/>
                        <a:pt x="433" y="783"/>
                        <a:pt x="492" y="746"/>
                      </a:cubicBezTo>
                      <a:lnTo>
                        <a:pt x="492" y="686"/>
                      </a:lnTo>
                      <a:cubicBezTo>
                        <a:pt x="611" y="627"/>
                        <a:pt x="611" y="507"/>
                        <a:pt x="611" y="448"/>
                      </a:cubicBezTo>
                      <a:lnTo>
                        <a:pt x="611" y="254"/>
                      </a:lnTo>
                      <a:cubicBezTo>
                        <a:pt x="552" y="195"/>
                        <a:pt x="552" y="135"/>
                        <a:pt x="492" y="75"/>
                      </a:cubicBezTo>
                      <a:cubicBezTo>
                        <a:pt x="433" y="1"/>
                        <a:pt x="313" y="1"/>
                        <a:pt x="239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0" name="Google Shape;6070;p38"/>
                <p:cNvSpPr/>
                <p:nvPr/>
              </p:nvSpPr>
              <p:spPr>
                <a:xfrm>
                  <a:off x="-1018318" y="685133"/>
                  <a:ext cx="19559" cy="20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657" extrusionOk="0">
                      <a:moveTo>
                        <a:pt x="314" y="1"/>
                      </a:moveTo>
                      <a:cubicBezTo>
                        <a:pt x="269" y="1"/>
                        <a:pt x="224" y="15"/>
                        <a:pt x="195" y="45"/>
                      </a:cubicBezTo>
                      <a:cubicBezTo>
                        <a:pt x="135" y="105"/>
                        <a:pt x="60" y="164"/>
                        <a:pt x="60" y="239"/>
                      </a:cubicBezTo>
                      <a:cubicBezTo>
                        <a:pt x="1" y="299"/>
                        <a:pt x="1" y="299"/>
                        <a:pt x="1" y="358"/>
                      </a:cubicBezTo>
                      <a:cubicBezTo>
                        <a:pt x="60" y="418"/>
                        <a:pt x="60" y="537"/>
                        <a:pt x="195" y="611"/>
                      </a:cubicBezTo>
                      <a:cubicBezTo>
                        <a:pt x="254" y="641"/>
                        <a:pt x="314" y="656"/>
                        <a:pt x="368" y="656"/>
                      </a:cubicBezTo>
                      <a:cubicBezTo>
                        <a:pt x="422" y="656"/>
                        <a:pt x="470" y="641"/>
                        <a:pt x="507" y="611"/>
                      </a:cubicBezTo>
                      <a:cubicBezTo>
                        <a:pt x="627" y="477"/>
                        <a:pt x="627" y="418"/>
                        <a:pt x="627" y="299"/>
                      </a:cubicBezTo>
                      <a:cubicBezTo>
                        <a:pt x="627" y="299"/>
                        <a:pt x="627" y="239"/>
                        <a:pt x="567" y="164"/>
                      </a:cubicBezTo>
                      <a:cubicBezTo>
                        <a:pt x="567" y="105"/>
                        <a:pt x="507" y="105"/>
                        <a:pt x="433" y="45"/>
                      </a:cubicBezTo>
                      <a:cubicBezTo>
                        <a:pt x="403" y="15"/>
                        <a:pt x="358" y="1"/>
                        <a:pt x="314" y="1"/>
                      </a:cubicBezTo>
                      <a:close/>
                    </a:path>
                  </a:pathLst>
                </a:custGeom>
                <a:solidFill>
                  <a:srgbClr val="92321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071" name="Google Shape;6071;p3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6072" name="Google Shape;6072;p3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3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4" name="Google Shape;6074;p3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5" name="Google Shape;6075;p3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6" name="Google Shape;6076;p3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7" name="Google Shape;6077;p3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3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9" name="Google Shape;6079;p3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0" name="Google Shape;6080;p3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1" name="Google Shape;6081;p3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2" name="Google Shape;6082;p3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3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4" name="Google Shape;6084;p3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5" name="Google Shape;6085;p3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6" name="Google Shape;6086;p3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7" name="Google Shape;6087;p3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3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9" name="Google Shape;6089;p3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0" name="Google Shape;6090;p3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1" name="Google Shape;6091;p3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2" name="Google Shape;6092;p3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3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4" name="Google Shape;6094;p3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5" name="Google Shape;6095;p3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6" name="Google Shape;6096;p38">
                <a:hlinkClick r:id="rId6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7" name="Google Shape;6097;p3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8" name="Google Shape;6098;p3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099" name="Google Shape;6099;p3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0" name="Google Shape;6100;p3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1" name="Google Shape;6101;p3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2" name="Google Shape;6102;p3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3" name="Google Shape;6103;p3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4" name="Google Shape;6104;p3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5" name="Google Shape;6105;p3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6" name="Google Shape;6106;p3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733" kern="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7" name="Google Shape;6107;p3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" sz="1733" kern="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733" kern="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6108" name="Google Shape;6108;p38">
                <a:hlinkClick r:id="rId7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09" name="Google Shape;6109;p38">
            <a:hlinkClick r:id="rId7" action="ppaction://hlinksldjump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0" name="Google Shape;6110;p38">
            <a:hlinkClick r:id="rId8" action="ppaction://hlinksldjump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1" name="Google Shape;6111;p38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2" name="Google Shape;6112;p38">
            <a:hlinkClick r:id="rId7" action="ppaction://hlinksldjump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3" name="Google Shape;6113;p38">
            <a:hlinkClick r:id="rId9" action="ppaction://hlinksldjump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4" name="Google Shape;6114;p38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5" name="Google Shape;6115;p38">
            <a:hlinkClick r:id="rId10" action="ppaction://hlinksldjump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6" name="Google Shape;6116;p38">
            <a:hlinkClick r:id="rId8" action="ppaction://hlinksldjump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7" name="Google Shape;6117;p38">
            <a:hlinkClick r:id="rId5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8" name="Google Shape;6118;p38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19" name="Google Shape;6119;p38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20" name="Google Shape;6120;p38">
            <a:hlinkClick r:id="rId6" action="ppaction://hlinksldjump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C4D8A95-1DF4-4C16-B5CB-6E0EDF03B51D}"/>
              </a:ext>
            </a:extLst>
          </p:cNvPr>
          <p:cNvSpPr txBox="1"/>
          <p:nvPr/>
        </p:nvSpPr>
        <p:spPr>
          <a:xfrm>
            <a:off x="1017940" y="2639959"/>
            <a:ext cx="3229170" cy="3785652"/>
          </a:xfrm>
          <a:custGeom>
            <a:avLst/>
            <a:gdLst>
              <a:gd name="connsiteX0" fmla="*/ 0 w 3229170"/>
              <a:gd name="connsiteY0" fmla="*/ 0 h 3785652"/>
              <a:gd name="connsiteX1" fmla="*/ 3229170 w 3229170"/>
              <a:gd name="connsiteY1" fmla="*/ 0 h 3785652"/>
              <a:gd name="connsiteX2" fmla="*/ 3229170 w 3229170"/>
              <a:gd name="connsiteY2" fmla="*/ 3785652 h 3785652"/>
              <a:gd name="connsiteX3" fmla="*/ 0 w 3229170"/>
              <a:gd name="connsiteY3" fmla="*/ 3785652 h 3785652"/>
              <a:gd name="connsiteX4" fmla="*/ 0 w 3229170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3785652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044585"/>
                  <a:pt x="3255703" y="1934971"/>
                  <a:pt x="3229170" y="3785652"/>
                </a:cubicBezTo>
                <a:cubicBezTo>
                  <a:pt x="2495027" y="3941938"/>
                  <a:pt x="673372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229170" h="3785652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1819273"/>
                  <a:pt x="3314226" y="3152629"/>
                  <a:pt x="3229170" y="3785652"/>
                </a:cubicBezTo>
                <a:cubicBezTo>
                  <a:pt x="1653858" y="3831522"/>
                  <a:pt x="1008590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1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2 =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3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4 =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x 5 = ?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2D740065-12AF-4D9E-A64F-4AD1E2014933}"/>
              </a:ext>
            </a:extLst>
          </p:cNvPr>
          <p:cNvSpPr txBox="1"/>
          <p:nvPr/>
        </p:nvSpPr>
        <p:spPr>
          <a:xfrm>
            <a:off x="4536670" y="2657197"/>
            <a:ext cx="3427964" cy="3785652"/>
          </a:xfrm>
          <a:custGeom>
            <a:avLst/>
            <a:gdLst>
              <a:gd name="connsiteX0" fmla="*/ 0 w 3427964"/>
              <a:gd name="connsiteY0" fmla="*/ 0 h 3785652"/>
              <a:gd name="connsiteX1" fmla="*/ 3427964 w 3427964"/>
              <a:gd name="connsiteY1" fmla="*/ 0 h 3785652"/>
              <a:gd name="connsiteX2" fmla="*/ 3427964 w 3427964"/>
              <a:gd name="connsiteY2" fmla="*/ 3785652 h 3785652"/>
              <a:gd name="connsiteX3" fmla="*/ 0 w 3427964"/>
              <a:gd name="connsiteY3" fmla="*/ 3785652 h 3785652"/>
              <a:gd name="connsiteX4" fmla="*/ 0 w 3427964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7964" h="3785652" fill="none" extrusionOk="0">
                <a:moveTo>
                  <a:pt x="0" y="0"/>
                </a:moveTo>
                <a:cubicBezTo>
                  <a:pt x="353022" y="149518"/>
                  <a:pt x="2121022" y="-90350"/>
                  <a:pt x="3427964" y="0"/>
                </a:cubicBezTo>
                <a:cubicBezTo>
                  <a:pt x="3597327" y="1044585"/>
                  <a:pt x="3454497" y="1934971"/>
                  <a:pt x="3427964" y="3785652"/>
                </a:cubicBezTo>
                <a:cubicBezTo>
                  <a:pt x="2265423" y="3941938"/>
                  <a:pt x="459220" y="3627391"/>
                  <a:pt x="0" y="3785652"/>
                </a:cubicBezTo>
                <a:cubicBezTo>
                  <a:pt x="111984" y="3254301"/>
                  <a:pt x="-8690" y="979917"/>
                  <a:pt x="0" y="0"/>
                </a:cubicBezTo>
                <a:close/>
              </a:path>
              <a:path w="3427964" h="3785652" stroke="0" extrusionOk="0">
                <a:moveTo>
                  <a:pt x="0" y="0"/>
                </a:moveTo>
                <a:cubicBezTo>
                  <a:pt x="981110" y="-125902"/>
                  <a:pt x="2321046" y="163031"/>
                  <a:pt x="3427964" y="0"/>
                </a:cubicBezTo>
                <a:cubicBezTo>
                  <a:pt x="3364277" y="1819273"/>
                  <a:pt x="3513020" y="3152629"/>
                  <a:pt x="3427964" y="3785652"/>
                </a:cubicBezTo>
                <a:cubicBezTo>
                  <a:pt x="2232329" y="3831522"/>
                  <a:pt x="1632032" y="3636025"/>
                  <a:pt x="0" y="3785652"/>
                </a:cubicBezTo>
                <a:cubicBezTo>
                  <a:pt x="-105469" y="2253548"/>
                  <a:pt x="144620" y="1812016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6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7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8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9 = ?</a:t>
            </a:r>
          </a:p>
          <a:p>
            <a:pPr lvl="0">
              <a:defRPr/>
            </a:pPr>
            <a:r>
              <a:rPr lang="en-US" sz="4800" b="1" dirty="0">
                <a:solidFill>
                  <a:srgbClr val="135E98"/>
                </a:solidFill>
              </a:rPr>
              <a:t>8 x 10 = 80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27CA5D8-4754-4976-A500-F21AE52A140F}"/>
              </a:ext>
            </a:extLst>
          </p:cNvPr>
          <p:cNvGrpSpPr/>
          <p:nvPr/>
        </p:nvGrpSpPr>
        <p:grpSpPr>
          <a:xfrm>
            <a:off x="7726606" y="0"/>
            <a:ext cx="4884320" cy="4389120"/>
            <a:chOff x="8010425" y="-416560"/>
            <a:chExt cx="4389120" cy="4389120"/>
          </a:xfrm>
        </p:grpSpPr>
        <p:pic>
          <p:nvPicPr>
            <p:cNvPr id="208" name="Picture 207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44F94DC9-2C9E-4CA6-8567-C18BF2BE1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425" y="-416560"/>
              <a:ext cx="4389120" cy="4389120"/>
            </a:xfrm>
            <a:prstGeom prst="rect">
              <a:avLst/>
            </a:prstGeom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C22757C3-CEF4-4C70-A14D-F8C8FF8C0BB5}"/>
                </a:ext>
              </a:extLst>
            </p:cNvPr>
            <p:cNvSpPr txBox="1"/>
            <p:nvPr/>
          </p:nvSpPr>
          <p:spPr>
            <a:xfrm>
              <a:off x="9008709" y="814397"/>
              <a:ext cx="269035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Thêm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x 2 ta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D5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8 x 3</a:t>
              </a:r>
            </a:p>
          </p:txBody>
        </p:sp>
      </p:grpSp>
      <p:sp>
        <p:nvSpPr>
          <p:cNvPr id="215" name="TextBox 214">
            <a:extLst>
              <a:ext uri="{FF2B5EF4-FFF2-40B4-BE49-F238E27FC236}">
                <a16:creationId xmlns:a16="http://schemas.microsoft.com/office/drawing/2014/main" id="{22AABC61-79FC-4BBB-A51A-0E00F1A5E2D3}"/>
              </a:ext>
            </a:extLst>
          </p:cNvPr>
          <p:cNvSpPr txBox="1"/>
          <p:nvPr/>
        </p:nvSpPr>
        <p:spPr>
          <a:xfrm>
            <a:off x="911729" y="1677599"/>
            <a:ext cx="72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Bảng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nhân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iny" panose="02000903060500060000" pitchFamily="2" charset="0"/>
              </a:rPr>
              <a:t> 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B5229CAB-2A02-4898-A789-7E4737D8F3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20" y="3146243"/>
            <a:ext cx="2583068" cy="3536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D24488-2186-48C3-B446-DC4DFFD054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3854" y="888205"/>
            <a:ext cx="7547502" cy="11766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3491">
        <p14:honeycomb/>
      </p:transition>
    </mc:Choice>
    <mc:Fallback xmlns="">
      <p:transition spd="slow" advTm="134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Box 204">
            <a:extLst>
              <a:ext uri="{FF2B5EF4-FFF2-40B4-BE49-F238E27FC236}">
                <a16:creationId xmlns:a16="http://schemas.microsoft.com/office/drawing/2014/main" id="{E8950183-EB9F-46A7-BF5B-EB1BEF9811AF}"/>
              </a:ext>
            </a:extLst>
          </p:cNvPr>
          <p:cNvSpPr txBox="1"/>
          <p:nvPr/>
        </p:nvSpPr>
        <p:spPr>
          <a:xfrm>
            <a:off x="4648573" y="681218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1   =  8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46EC449-7D0B-46FA-AC02-6D1614B5B8D3}"/>
              </a:ext>
            </a:extLst>
          </p:cNvPr>
          <p:cNvSpPr txBox="1"/>
          <p:nvPr/>
        </p:nvSpPr>
        <p:spPr>
          <a:xfrm>
            <a:off x="4648573" y="1208837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2   =  16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B196FD4E-1662-4CA7-B271-C25FCC90BE31}"/>
              </a:ext>
            </a:extLst>
          </p:cNvPr>
          <p:cNvSpPr txBox="1"/>
          <p:nvPr/>
        </p:nvSpPr>
        <p:spPr>
          <a:xfrm>
            <a:off x="4648572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3   = ….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42EF0F04-18C0-4C1C-8C25-F03C6D6D3FEB}"/>
              </a:ext>
            </a:extLst>
          </p:cNvPr>
          <p:cNvSpPr txBox="1"/>
          <p:nvPr/>
        </p:nvSpPr>
        <p:spPr>
          <a:xfrm>
            <a:off x="4648572" y="2426342"/>
            <a:ext cx="4259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4   = ….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6DB6586C-3E5A-41F0-B134-57129BEC152C}"/>
              </a:ext>
            </a:extLst>
          </p:cNvPr>
          <p:cNvSpPr/>
          <p:nvPr/>
        </p:nvSpPr>
        <p:spPr>
          <a:xfrm>
            <a:off x="3578160" y="180687"/>
            <a:ext cx="6542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8, chia 8</a:t>
            </a:r>
            <a:endParaRPr lang="en-US" sz="4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F0918EFE-3093-4246-85D0-7D97697E84E2}"/>
              </a:ext>
            </a:extLst>
          </p:cNvPr>
          <p:cNvSpPr txBox="1"/>
          <p:nvPr/>
        </p:nvSpPr>
        <p:spPr>
          <a:xfrm>
            <a:off x="4648573" y="3011117"/>
            <a:ext cx="470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5   =  ….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4F2AE5DE-6CEF-4ECE-A649-E4AA3168CE51}"/>
              </a:ext>
            </a:extLst>
          </p:cNvPr>
          <p:cNvSpPr txBox="1"/>
          <p:nvPr/>
        </p:nvSpPr>
        <p:spPr>
          <a:xfrm>
            <a:off x="4648572" y="3614399"/>
            <a:ext cx="5129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6   =  ….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8F2F91F-3FE1-4124-B8E4-DAB696186293}"/>
              </a:ext>
            </a:extLst>
          </p:cNvPr>
          <p:cNvSpPr txBox="1"/>
          <p:nvPr/>
        </p:nvSpPr>
        <p:spPr>
          <a:xfrm>
            <a:off x="4648573" y="4228622"/>
            <a:ext cx="4836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7   =  ….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E63CB6B-ED46-4211-ACB5-EB28E9A0D047}"/>
              </a:ext>
            </a:extLst>
          </p:cNvPr>
          <p:cNvSpPr txBox="1"/>
          <p:nvPr/>
        </p:nvSpPr>
        <p:spPr>
          <a:xfrm>
            <a:off x="4648573" y="4810930"/>
            <a:ext cx="440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8   =  ….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49B98E7E-21BC-41B4-9A9D-D4B38FCA5386}"/>
              </a:ext>
            </a:extLst>
          </p:cNvPr>
          <p:cNvSpPr txBox="1"/>
          <p:nvPr/>
        </p:nvSpPr>
        <p:spPr>
          <a:xfrm>
            <a:off x="4648573" y="5347298"/>
            <a:ext cx="381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9   =  ….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CB3009A-003E-4BED-88FA-1251DFE96110}"/>
              </a:ext>
            </a:extLst>
          </p:cNvPr>
          <p:cNvSpPr txBox="1"/>
          <p:nvPr/>
        </p:nvSpPr>
        <p:spPr>
          <a:xfrm>
            <a:off x="4648573" y="5928307"/>
            <a:ext cx="3394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x   10 =  ….</a:t>
            </a: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06BCC52B-B971-46F8-ACAD-7A7E2358F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8" y="3702772"/>
            <a:ext cx="3811666" cy="3811666"/>
          </a:xfrm>
          <a:prstGeom prst="rect">
            <a:avLst/>
          </a:prstGeom>
        </p:spPr>
      </p:pic>
      <p:sp>
        <p:nvSpPr>
          <p:cNvPr id="217" name="Rectangle 216">
            <a:extLst>
              <a:ext uri="{FF2B5EF4-FFF2-40B4-BE49-F238E27FC236}">
                <a16:creationId xmlns:a16="http://schemas.microsoft.com/office/drawing/2014/main" id="{05D9B040-71C9-461C-8F41-209BF4ED8CE4}"/>
              </a:ext>
            </a:extLst>
          </p:cNvPr>
          <p:cNvSpPr/>
          <p:nvPr/>
        </p:nvSpPr>
        <p:spPr>
          <a:xfrm>
            <a:off x="6800316" y="2454612"/>
            <a:ext cx="79725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DCD42409-9959-4CF7-8E39-A0357107B415}"/>
              </a:ext>
            </a:extLst>
          </p:cNvPr>
          <p:cNvSpPr/>
          <p:nvPr/>
        </p:nvSpPr>
        <p:spPr>
          <a:xfrm>
            <a:off x="6796473" y="3078031"/>
            <a:ext cx="807933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320E2730-2224-411C-8F8B-B47AD1DC4B0B}"/>
              </a:ext>
            </a:extLst>
          </p:cNvPr>
          <p:cNvSpPr/>
          <p:nvPr/>
        </p:nvSpPr>
        <p:spPr>
          <a:xfrm>
            <a:off x="6787402" y="3665374"/>
            <a:ext cx="81289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3E64C7A1-2BC5-4FC7-B2E3-9C6550DD3A81}"/>
              </a:ext>
            </a:extLst>
          </p:cNvPr>
          <p:cNvSpPr/>
          <p:nvPr/>
        </p:nvSpPr>
        <p:spPr>
          <a:xfrm>
            <a:off x="6778227" y="4241102"/>
            <a:ext cx="79309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E8F44731-CF97-4544-A054-7ED6ED2ADEA6}"/>
              </a:ext>
            </a:extLst>
          </p:cNvPr>
          <p:cNvSpPr/>
          <p:nvPr/>
        </p:nvSpPr>
        <p:spPr>
          <a:xfrm>
            <a:off x="6787447" y="4786948"/>
            <a:ext cx="783875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66AF6AD1-C6A2-43A2-B3A1-C8A451889324}"/>
              </a:ext>
            </a:extLst>
          </p:cNvPr>
          <p:cNvSpPr/>
          <p:nvPr/>
        </p:nvSpPr>
        <p:spPr>
          <a:xfrm>
            <a:off x="6796473" y="5335605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5059807-B361-4194-A701-8A351185132C}"/>
              </a:ext>
            </a:extLst>
          </p:cNvPr>
          <p:cNvSpPr/>
          <p:nvPr/>
        </p:nvSpPr>
        <p:spPr>
          <a:xfrm>
            <a:off x="6816613" y="5906216"/>
            <a:ext cx="767651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0E95F82-32CA-48E8-A034-294DD5016373}"/>
              </a:ext>
            </a:extLst>
          </p:cNvPr>
          <p:cNvGrpSpPr/>
          <p:nvPr/>
        </p:nvGrpSpPr>
        <p:grpSpPr>
          <a:xfrm>
            <a:off x="772587" y="2419737"/>
            <a:ext cx="3729050" cy="2396117"/>
            <a:chOff x="820150" y="2560876"/>
            <a:chExt cx="3729050" cy="2396117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250864E2-BBB5-4A5B-AE01-DC1FC2E78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94" b="89753" l="7757" r="93653">
                          <a14:foregroundMark x1="7898" y1="57244" x2="7898" y2="57244"/>
                          <a14:foregroundMark x1="93653" y1="64488" x2="93653" y2="64488"/>
                          <a14:backgroundMark x1="7334" y1="79152" x2="7334" y2="79152"/>
                          <a14:backgroundMark x1="52891" y1="86396" x2="52891" y2="86396"/>
                          <a14:backgroundMark x1="80254" y1="84982" x2="80254" y2="849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0" y="2560876"/>
              <a:ext cx="3729050" cy="2396117"/>
            </a:xfrm>
            <a:prstGeom prst="rect">
              <a:avLst/>
            </a:prstGeom>
          </p:spPr>
        </p:pic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31C8ACEE-43E7-4B31-84F5-1A444337A6D0}"/>
                </a:ext>
              </a:extLst>
            </p:cNvPr>
            <p:cNvSpPr/>
            <p:nvPr/>
          </p:nvSpPr>
          <p:spPr>
            <a:xfrm>
              <a:off x="1558135" y="3397054"/>
              <a:ext cx="2400016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</a:t>
              </a:r>
            </a:p>
            <a:p>
              <a:pPr algn="ctr"/>
              <a:r>
                <a:rPr lang="en-US" sz="28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BÀN</a:t>
              </a:r>
              <a:endPara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D6A78467-B52D-4E5A-A756-B33A41FFFA11}"/>
              </a:ext>
            </a:extLst>
          </p:cNvPr>
          <p:cNvSpPr/>
          <p:nvPr/>
        </p:nvSpPr>
        <p:spPr>
          <a:xfrm>
            <a:off x="6796473" y="1876141"/>
            <a:ext cx="77484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28" name="Arrow: Right 227">
            <a:extLst>
              <a:ext uri="{FF2B5EF4-FFF2-40B4-BE49-F238E27FC236}">
                <a16:creationId xmlns:a16="http://schemas.microsoft.com/office/drawing/2014/main" id="{BED031F7-6873-460C-A8A1-342855BABA4F}"/>
              </a:ext>
            </a:extLst>
          </p:cNvPr>
          <p:cNvSpPr/>
          <p:nvPr/>
        </p:nvSpPr>
        <p:spPr>
          <a:xfrm>
            <a:off x="7744507" y="2911188"/>
            <a:ext cx="534702" cy="677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703AE542-50F3-48E9-B242-C848465C8E82}"/>
              </a:ext>
            </a:extLst>
          </p:cNvPr>
          <p:cNvSpPr txBox="1"/>
          <p:nvPr/>
        </p:nvSpPr>
        <p:spPr>
          <a:xfrm>
            <a:off x="8148238" y="690471"/>
            <a:ext cx="3797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  :  8 =  1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8DA7932-6B69-49FB-8F7F-F85186A59B58}"/>
              </a:ext>
            </a:extLst>
          </p:cNvPr>
          <p:cNvSpPr txBox="1"/>
          <p:nvPr/>
        </p:nvSpPr>
        <p:spPr>
          <a:xfrm>
            <a:off x="8148238" y="1228214"/>
            <a:ext cx="3700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:  8  =  2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C94E6BE1-0BBC-499C-B602-5828B31A0096}"/>
              </a:ext>
            </a:extLst>
          </p:cNvPr>
          <p:cNvSpPr txBox="1"/>
          <p:nvPr/>
        </p:nvSpPr>
        <p:spPr>
          <a:xfrm>
            <a:off x="8193518" y="1841567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 8  = ….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6D2C34F-8F7A-42D4-BBEC-E6DE5696719A}"/>
              </a:ext>
            </a:extLst>
          </p:cNvPr>
          <p:cNvSpPr txBox="1"/>
          <p:nvPr/>
        </p:nvSpPr>
        <p:spPr>
          <a:xfrm>
            <a:off x="8148238" y="2407835"/>
            <a:ext cx="419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 :  8  = ….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6B2AF8FE-89D5-4D52-B64E-7AD752704A21}"/>
              </a:ext>
            </a:extLst>
          </p:cNvPr>
          <p:cNvSpPr txBox="1"/>
          <p:nvPr/>
        </p:nvSpPr>
        <p:spPr>
          <a:xfrm>
            <a:off x="8289341" y="2972909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:  8  = ….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655055AE-4286-41BF-BCF8-959A129355AB}"/>
              </a:ext>
            </a:extLst>
          </p:cNvPr>
          <p:cNvSpPr txBox="1"/>
          <p:nvPr/>
        </p:nvSpPr>
        <p:spPr>
          <a:xfrm>
            <a:off x="8282586" y="353798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:  8  = ….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2A558794-126A-466B-94D7-7C34EF7953FB}"/>
              </a:ext>
            </a:extLst>
          </p:cNvPr>
          <p:cNvSpPr txBox="1"/>
          <p:nvPr/>
        </p:nvSpPr>
        <p:spPr>
          <a:xfrm>
            <a:off x="8275831" y="4092038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 8  = ….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CB62238-78E3-4EE1-A95B-522391D958C8}"/>
              </a:ext>
            </a:extLst>
          </p:cNvPr>
          <p:cNvSpPr txBox="1"/>
          <p:nvPr/>
        </p:nvSpPr>
        <p:spPr>
          <a:xfrm>
            <a:off x="8295557" y="476252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:  8  = ….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0F7EC16C-27BA-4109-B075-19918A80F640}"/>
              </a:ext>
            </a:extLst>
          </p:cNvPr>
          <p:cNvSpPr txBox="1"/>
          <p:nvPr/>
        </p:nvSpPr>
        <p:spPr>
          <a:xfrm>
            <a:off x="8315528" y="5296424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:  8  = ….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B13C73AC-7346-468F-876D-04CC46D398E4}"/>
              </a:ext>
            </a:extLst>
          </p:cNvPr>
          <p:cNvSpPr txBox="1"/>
          <p:nvPr/>
        </p:nvSpPr>
        <p:spPr>
          <a:xfrm>
            <a:off x="8305453" y="5818803"/>
            <a:ext cx="4071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:  8  = ….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AC194899-94CF-43BB-BAF5-2A9F9A020350}"/>
              </a:ext>
            </a:extLst>
          </p:cNvPr>
          <p:cNvSpPr/>
          <p:nvPr/>
        </p:nvSpPr>
        <p:spPr>
          <a:xfrm>
            <a:off x="9985395" y="1809147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D64B31A9-0F18-4BF0-A1D3-F45ED33DE6BD}"/>
              </a:ext>
            </a:extLst>
          </p:cNvPr>
          <p:cNvSpPr/>
          <p:nvPr/>
        </p:nvSpPr>
        <p:spPr>
          <a:xfrm>
            <a:off x="10022709" y="2399164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46AA9F2D-3C03-4A20-A1FC-4317BF7C3086}"/>
              </a:ext>
            </a:extLst>
          </p:cNvPr>
          <p:cNvSpPr/>
          <p:nvPr/>
        </p:nvSpPr>
        <p:spPr>
          <a:xfrm>
            <a:off x="10047073" y="294872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05ACC634-20AA-4299-A8A9-600B48DB62CE}"/>
              </a:ext>
            </a:extLst>
          </p:cNvPr>
          <p:cNvSpPr/>
          <p:nvPr/>
        </p:nvSpPr>
        <p:spPr>
          <a:xfrm>
            <a:off x="10091560" y="35336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A9B8EB76-CE29-462B-805F-102548D96654}"/>
              </a:ext>
            </a:extLst>
          </p:cNvPr>
          <p:cNvSpPr/>
          <p:nvPr/>
        </p:nvSpPr>
        <p:spPr>
          <a:xfrm>
            <a:off x="10108571" y="412281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912AF16E-6C0A-489F-A007-41FD31C0685F}"/>
              </a:ext>
            </a:extLst>
          </p:cNvPr>
          <p:cNvSpPr/>
          <p:nvPr/>
        </p:nvSpPr>
        <p:spPr>
          <a:xfrm>
            <a:off x="10111581" y="4753981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29DA2755-C312-41ED-97DB-B763E869036B}"/>
              </a:ext>
            </a:extLst>
          </p:cNvPr>
          <p:cNvSpPr/>
          <p:nvPr/>
        </p:nvSpPr>
        <p:spPr>
          <a:xfrm>
            <a:off x="10123851" y="5307105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7FE3A11D-8C13-4B1B-BE93-C914252265AF}"/>
              </a:ext>
            </a:extLst>
          </p:cNvPr>
          <p:cNvSpPr/>
          <p:nvPr/>
        </p:nvSpPr>
        <p:spPr>
          <a:xfrm>
            <a:off x="10126626" y="5871252"/>
            <a:ext cx="666329" cy="523220"/>
          </a:xfrm>
          <a:prstGeom prst="rect">
            <a:avLst/>
          </a:prstGeom>
          <a:solidFill>
            <a:srgbClr val="155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1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26469">
        <p14:honeycomb/>
      </p:transition>
    </mc:Choice>
    <mc:Fallback xmlns="">
      <p:transition spd="slow" advTm="264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7" grpId="0" animBg="1"/>
      <p:bldP spid="228" grpId="0" animBg="1"/>
      <p:bldP spid="229" grpId="0"/>
      <p:bldP spid="230" grpId="0"/>
      <p:bldP spid="231" grpId="0"/>
      <p:bldP spid="232" grpId="0"/>
      <p:bldP spid="233" grpId="0"/>
      <p:bldP spid="234" grpId="0"/>
      <p:bldP spid="235" grpId="0"/>
      <p:bldP spid="236" grpId="0"/>
      <p:bldP spid="237" grpId="0"/>
      <p:bldP spid="238" grpId="0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9|1.6|1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8|2.6|2.3|6.6|33.9|2|6.9|7.3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.3|6.4|6.5"/>
</p:tagLst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783</Words>
  <Application>Microsoft Office PowerPoint</Application>
  <PresentationFormat>Widescreen</PresentationFormat>
  <Paragraphs>340</Paragraphs>
  <Slides>17</Slides>
  <Notes>12</Notes>
  <HiddenSlides>0</HiddenSlides>
  <MMClips>8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.VnBodoniH</vt:lpstr>
      <vt:lpstr>Arial</vt:lpstr>
      <vt:lpstr>Calibri</vt:lpstr>
      <vt:lpstr>Calibri Light</vt:lpstr>
      <vt:lpstr>Coiny</vt:lpstr>
      <vt:lpstr>等线</vt:lpstr>
      <vt:lpstr>Montserrat</vt:lpstr>
      <vt:lpstr>Montserrat Alternates</vt:lpstr>
      <vt:lpstr>Pangolin</vt:lpstr>
      <vt:lpstr>Times New Roman</vt:lpstr>
      <vt:lpstr>UTM Avo</vt:lpstr>
      <vt:lpstr>Wingdings</vt:lpstr>
      <vt:lpstr>字魂27号-布丁体</vt:lpstr>
      <vt:lpstr>杨任东竹石体-Semibold</vt:lpstr>
      <vt:lpstr>Forest Animals Planner by Slidesgo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- LỚP 4</dc:title>
  <dc:creator>thao</dc:creator>
  <cp:lastModifiedBy>NHATMINH</cp:lastModifiedBy>
  <cp:revision>37</cp:revision>
  <dcterms:created xsi:type="dcterms:W3CDTF">2022-06-23T02:13:52Z</dcterms:created>
  <dcterms:modified xsi:type="dcterms:W3CDTF">2024-10-07T22:49:40Z</dcterms:modified>
</cp:coreProperties>
</file>