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9" r:id="rId2"/>
    <p:sldId id="298" r:id="rId3"/>
    <p:sldId id="271" r:id="rId4"/>
    <p:sldId id="295" r:id="rId5"/>
    <p:sldId id="296" r:id="rId6"/>
    <p:sldId id="290" r:id="rId7"/>
    <p:sldId id="258" r:id="rId8"/>
    <p:sldId id="261" r:id="rId9"/>
    <p:sldId id="292" r:id="rId10"/>
    <p:sldId id="293" r:id="rId11"/>
    <p:sldId id="288" r:id="rId12"/>
    <p:sldId id="286" r:id="rId13"/>
    <p:sldId id="294"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91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0C89D88-5955-47E1-BAE1-E6DA93681EB9}" type="slidenum">
              <a:rPr lang="en-US" altLang="en-US" smtClean="0"/>
              <a:pPr/>
              <a:t>1</a:t>
            </a:fld>
            <a:endParaRPr lang="en-US" altLang="en-US" smtClean="0"/>
          </a:p>
        </p:txBody>
      </p:sp>
    </p:spTree>
    <p:extLst>
      <p:ext uri="{BB962C8B-B14F-4D97-AF65-F5344CB8AC3E}">
        <p14:creationId xmlns:p14="http://schemas.microsoft.com/office/powerpoint/2010/main" val="112528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2024/11/10</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2024/11/10</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870438" y="2032000"/>
            <a:ext cx="9187961" cy="1016000"/>
          </a:xfrm>
          <a:prstGeom prst="rect">
            <a:avLst/>
          </a:prstGeom>
        </p:spPr>
        <p:txBody>
          <a:bodyPr>
            <a:noAutofit/>
          </a:bodyPr>
          <a:lstStyle/>
          <a:p>
            <a:pPr eaLnBrk="1" hangingPunct="1"/>
            <a:r>
              <a:rPr lang="en-US" altLang="en-US" dirty="0" smtClean="0">
                <a:solidFill>
                  <a:srgbClr val="FF0000"/>
                </a:solidFill>
                <a:latin typeface="Times New Roman" pitchFamily="18" charset="0"/>
                <a:cs typeface="Times New Roman" pitchFamily="18" charset="0"/>
              </a:rPr>
              <a:t>TOÁN: BÀI 22: LUYỆN TẬP CHUNG </a:t>
            </a:r>
            <a:endParaRPr lang="en-US" altLang="en-US" dirty="0">
              <a:solidFill>
                <a:srgbClr val="FF0000"/>
              </a:solidFill>
              <a:latin typeface="Times New Roman" pitchFamily="18" charset="0"/>
              <a:cs typeface="Times New Roman" pitchFamily="18" charset="0"/>
            </a:endParaRPr>
          </a:p>
        </p:txBody>
      </p:sp>
      <p:sp>
        <p:nvSpPr>
          <p:cNvPr id="15363" name="Rectangle 3"/>
          <p:cNvSpPr>
            <a:spLocks noGrp="1" noChangeArrowheads="1"/>
          </p:cNvSpPr>
          <p:nvPr>
            <p:ph type="subTitle" idx="4294967295"/>
          </p:nvPr>
        </p:nvSpPr>
        <p:spPr bwMode="white">
          <a:xfrm>
            <a:off x="3352800" y="5461000"/>
            <a:ext cx="5791200" cy="457200"/>
          </a:xfrm>
          <a:prstGeom prst="rect">
            <a:avLst/>
          </a:prstGeom>
        </p:spPr>
        <p:txBody>
          <a:bodyPr>
            <a:normAutofit fontScale="92500" lnSpcReduction="10000"/>
          </a:bodyPr>
          <a:lstStyle/>
          <a:p>
            <a:pPr marL="0" indent="0" algn="ctr">
              <a:spcBef>
                <a:spcPct val="0"/>
              </a:spcBef>
              <a:buNone/>
            </a:pPr>
            <a:r>
              <a:rPr lang="en-US" altLang="en-US" sz="2933" b="1" i="1" dirty="0" smtClean="0">
                <a:latin typeface="Times New Roman" pitchFamily="18" charset="0"/>
                <a:cs typeface="Times New Roman" pitchFamily="18" charset="0"/>
              </a:rPr>
              <a:t>LỚP 3D</a:t>
            </a:r>
            <a:endParaRPr lang="en-US" altLang="en-US" sz="2933" b="1" i="1" dirty="0">
              <a:latin typeface="Times New Roman" pitchFamily="18" charset="0"/>
              <a:cs typeface="Times New Roman" pitchFamily="18" charset="0"/>
            </a:endParaRPr>
          </a:p>
        </p:txBody>
      </p:sp>
      <p:sp>
        <p:nvSpPr>
          <p:cNvPr id="15364" name="Text Box 19"/>
          <p:cNvSpPr txBox="1">
            <a:spLocks noChangeArrowheads="1"/>
          </p:cNvSpPr>
          <p:nvPr/>
        </p:nvSpPr>
        <p:spPr bwMode="auto">
          <a:xfrm>
            <a:off x="3060700" y="4641851"/>
            <a:ext cx="599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vi-VN" altLang="en-US" sz="3200" b="1" dirty="0">
                <a:solidFill>
                  <a:srgbClr val="FF0000"/>
                </a:solidFill>
                <a:latin typeface="Times New Roman" pitchFamily="18" charset="0"/>
                <a:cs typeface="Times New Roman" pitchFamily="18" charset="0"/>
              </a:rPr>
              <a:t>Giáo</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viên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Phạm</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Thị</a:t>
            </a:r>
            <a:r>
              <a:rPr lang="en-US" altLang="en-US" sz="3200" b="1" dirty="0">
                <a:solidFill>
                  <a:srgbClr val="FF0000"/>
                </a:solidFill>
                <a:latin typeface="Times New Roman" pitchFamily="18" charset="0"/>
                <a:cs typeface="Times New Roman" pitchFamily="18" charset="0"/>
              </a:rPr>
              <a:t> </a:t>
            </a:r>
            <a:r>
              <a:rPr lang="en-US" altLang="en-US" sz="3200" b="1">
                <a:solidFill>
                  <a:srgbClr val="FF0000"/>
                </a:solidFill>
                <a:latin typeface="Times New Roman" pitchFamily="18" charset="0"/>
                <a:cs typeface="Times New Roman" pitchFamily="18" charset="0"/>
              </a:rPr>
              <a:t>Hương</a:t>
            </a:r>
            <a:endParaRPr lang="en-US" altLang="en-US" sz="3200" b="1" dirty="0">
              <a:solidFill>
                <a:srgbClr val="FF0000"/>
              </a:solidFill>
              <a:latin typeface="Times New Roman" pitchFamily="18" charset="0"/>
              <a:cs typeface="Times New Roman" pitchFamily="18" charset="0"/>
            </a:endParaRPr>
          </a:p>
        </p:txBody>
      </p:sp>
      <p:sp>
        <p:nvSpPr>
          <p:cNvPr id="15365" name="TextBox 1"/>
          <p:cNvSpPr txBox="1">
            <a:spLocks noChangeArrowheads="1"/>
          </p:cNvSpPr>
          <p:nvPr/>
        </p:nvSpPr>
        <p:spPr bwMode="auto">
          <a:xfrm>
            <a:off x="1778000" y="502789"/>
            <a:ext cx="8839200"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667" b="1" dirty="0">
                <a:solidFill>
                  <a:srgbClr val="002060"/>
                </a:solidFill>
                <a:latin typeface="Times New Roman" pitchFamily="18" charset="0"/>
                <a:cs typeface="Times New Roman" pitchFamily="18" charset="0"/>
              </a:rPr>
              <a:t>ỦY BAN NHÂN DÂN HUYỆN AN LÃO</a:t>
            </a:r>
          </a:p>
          <a:p>
            <a:pPr algn="ctr"/>
            <a:r>
              <a:rPr lang="en-US" altLang="en-US" sz="2667" b="1" dirty="0">
                <a:solidFill>
                  <a:srgbClr val="002060"/>
                </a:solidFill>
                <a:latin typeface="Times New Roman" pitchFamily="18" charset="0"/>
                <a:cs typeface="Times New Roman" pitchFamily="18" charset="0"/>
              </a:rPr>
              <a:t>TRƯỜNG </a:t>
            </a:r>
            <a:r>
              <a:rPr lang="vi-VN" altLang="en-US" sz="2667" b="1" dirty="0">
                <a:solidFill>
                  <a:srgbClr val="002060"/>
                </a:solidFill>
                <a:latin typeface="Times New Roman" pitchFamily="18" charset="0"/>
                <a:cs typeface="Times New Roman" pitchFamily="18" charset="0"/>
              </a:rPr>
              <a:t>T</a:t>
            </a:r>
            <a:r>
              <a:rPr lang="en-US" altLang="en-US" sz="2667" b="1" dirty="0">
                <a:solidFill>
                  <a:srgbClr val="002060"/>
                </a:solidFill>
                <a:latin typeface="Times New Roman" pitchFamily="18" charset="0"/>
                <a:cs typeface="Times New Roman" pitchFamily="18" charset="0"/>
              </a:rPr>
              <a:t>IỂU HỌC TÂN VIÊN</a:t>
            </a:r>
          </a:p>
        </p:txBody>
      </p:sp>
      <p:cxnSp>
        <p:nvCxnSpPr>
          <p:cNvPr id="5" name="Straight Connector 4"/>
          <p:cNvCxnSpPr/>
          <p:nvPr/>
        </p:nvCxnSpPr>
        <p:spPr>
          <a:xfrm flipV="1">
            <a:off x="4170904" y="1376065"/>
            <a:ext cx="4267200" cy="1058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a:spLocks noChangeArrowheads="1"/>
          </p:cNvSpPr>
          <p:nvPr/>
        </p:nvSpPr>
        <p:spPr bwMode="auto">
          <a:xfrm>
            <a:off x="1778000" y="457201"/>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ltLang="en-US" sz="24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58" descr="sao3"/>
          <p:cNvPicPr>
            <a:picLocks noChangeAspect="1" noChangeArrowheads="1" noCrop="1"/>
          </p:cNvPicPr>
          <p:nvPr/>
        </p:nvPicPr>
        <p:blipFill>
          <a:blip r:embed="rId3">
            <a:duotone>
              <a:prstClr val="black"/>
              <a:schemeClr val="accent2">
                <a:tint val="45000"/>
                <a:satMod val="400000"/>
              </a:schemeClr>
            </a:duotone>
          </a:blip>
          <a:srcRect/>
          <a:stretch>
            <a:fillRect/>
          </a:stretch>
        </p:blipFill>
        <p:spPr bwMode="auto">
          <a:xfrm>
            <a:off x="10871200" y="482600"/>
            <a:ext cx="812800" cy="812800"/>
          </a:xfrm>
          <a:prstGeom prst="rect">
            <a:avLst/>
          </a:prstGeom>
          <a:noFill/>
        </p:spPr>
      </p:pic>
      <p:pic>
        <p:nvPicPr>
          <p:cNvPr id="13" name="Picture 58" descr="sao3"/>
          <p:cNvPicPr>
            <a:picLocks noChangeAspect="1" noChangeArrowheads="1" noCrop="1"/>
          </p:cNvPicPr>
          <p:nvPr/>
        </p:nvPicPr>
        <p:blipFill>
          <a:blip r:embed="rId3">
            <a:duotone>
              <a:prstClr val="black"/>
              <a:schemeClr val="accent2">
                <a:tint val="45000"/>
                <a:satMod val="400000"/>
              </a:schemeClr>
            </a:duotone>
          </a:blip>
          <a:srcRect/>
          <a:stretch>
            <a:fillRect/>
          </a:stretch>
        </p:blipFill>
        <p:spPr bwMode="auto">
          <a:xfrm>
            <a:off x="609600" y="787400"/>
            <a:ext cx="812800" cy="812800"/>
          </a:xfrm>
          <a:prstGeom prst="rect">
            <a:avLst/>
          </a:prstGeom>
          <a:noFill/>
        </p:spPr>
      </p:pic>
      <p:pic>
        <p:nvPicPr>
          <p:cNvPr id="14" name="Picture 58" descr="sao3"/>
          <p:cNvPicPr>
            <a:picLocks noChangeAspect="1" noChangeArrowheads="1" noCrop="1"/>
          </p:cNvPicPr>
          <p:nvPr/>
        </p:nvPicPr>
        <p:blipFill>
          <a:blip r:embed="rId3">
            <a:duotone>
              <a:prstClr val="black"/>
              <a:schemeClr val="accent2">
                <a:tint val="45000"/>
                <a:satMod val="400000"/>
              </a:schemeClr>
            </a:duotone>
          </a:blip>
          <a:srcRect/>
          <a:stretch>
            <a:fillRect/>
          </a:stretch>
        </p:blipFill>
        <p:spPr bwMode="auto">
          <a:xfrm>
            <a:off x="10972800" y="1498600"/>
            <a:ext cx="812800" cy="812800"/>
          </a:xfrm>
          <a:prstGeom prst="rect">
            <a:avLst/>
          </a:prstGeom>
          <a:noFill/>
        </p:spPr>
      </p:pic>
      <p:pic>
        <p:nvPicPr>
          <p:cNvPr id="15" name="Picture 58" descr="sao3"/>
          <p:cNvPicPr>
            <a:picLocks noChangeAspect="1" noChangeArrowheads="1" noCrop="1"/>
          </p:cNvPicPr>
          <p:nvPr/>
        </p:nvPicPr>
        <p:blipFill>
          <a:blip r:embed="rId3">
            <a:duotone>
              <a:prstClr val="black"/>
              <a:schemeClr val="accent2">
                <a:tint val="45000"/>
                <a:satMod val="400000"/>
              </a:schemeClr>
            </a:duotone>
          </a:blip>
          <a:srcRect/>
          <a:stretch>
            <a:fillRect/>
          </a:stretch>
        </p:blipFill>
        <p:spPr bwMode="auto">
          <a:xfrm>
            <a:off x="304800" y="1701800"/>
            <a:ext cx="812800" cy="812800"/>
          </a:xfrm>
          <a:prstGeom prst="rect">
            <a:avLst/>
          </a:prstGeom>
          <a:noFill/>
        </p:spPr>
      </p:pic>
      <p:pic>
        <p:nvPicPr>
          <p:cNvPr id="16" name="Picture 58" descr="sao3"/>
          <p:cNvPicPr>
            <a:picLocks noChangeAspect="1" noChangeArrowheads="1" noCrop="1"/>
          </p:cNvPicPr>
          <p:nvPr/>
        </p:nvPicPr>
        <p:blipFill>
          <a:blip r:embed="rId3">
            <a:duotone>
              <a:prstClr val="black"/>
              <a:schemeClr val="accent2">
                <a:tint val="45000"/>
                <a:satMod val="400000"/>
              </a:schemeClr>
            </a:duotone>
          </a:blip>
          <a:srcRect/>
          <a:stretch>
            <a:fillRect/>
          </a:stretch>
        </p:blipFill>
        <p:spPr bwMode="auto">
          <a:xfrm>
            <a:off x="406400" y="4641851"/>
            <a:ext cx="812800" cy="812800"/>
          </a:xfrm>
          <a:prstGeom prst="rect">
            <a:avLst/>
          </a:prstGeom>
          <a:noFill/>
        </p:spPr>
      </p:pic>
      <p:pic>
        <p:nvPicPr>
          <p:cNvPr id="17" name="Picture 58" descr="sao3"/>
          <p:cNvPicPr>
            <a:picLocks noChangeAspect="1" noChangeArrowheads="1" noCrop="1"/>
          </p:cNvPicPr>
          <p:nvPr/>
        </p:nvPicPr>
        <p:blipFill>
          <a:blip r:embed="rId3">
            <a:duotone>
              <a:prstClr val="black"/>
              <a:schemeClr val="accent2">
                <a:tint val="45000"/>
                <a:satMod val="400000"/>
              </a:schemeClr>
            </a:duotone>
          </a:blip>
          <a:srcRect/>
          <a:stretch>
            <a:fillRect/>
          </a:stretch>
        </p:blipFill>
        <p:spPr bwMode="auto">
          <a:xfrm>
            <a:off x="406400" y="5664200"/>
            <a:ext cx="812800" cy="812800"/>
          </a:xfrm>
          <a:prstGeom prst="rect">
            <a:avLst/>
          </a:prstGeom>
          <a:noFill/>
        </p:spPr>
      </p:pic>
      <p:pic>
        <p:nvPicPr>
          <p:cNvPr id="18" name="Picture 58" descr="sao3"/>
          <p:cNvPicPr>
            <a:picLocks noChangeAspect="1" noChangeArrowheads="1" noCrop="1"/>
          </p:cNvPicPr>
          <p:nvPr/>
        </p:nvPicPr>
        <p:blipFill>
          <a:blip r:embed="rId3">
            <a:duotone>
              <a:prstClr val="black"/>
              <a:schemeClr val="accent2">
                <a:tint val="45000"/>
                <a:satMod val="400000"/>
              </a:schemeClr>
            </a:duotone>
          </a:blip>
          <a:srcRect/>
          <a:stretch>
            <a:fillRect/>
          </a:stretch>
        </p:blipFill>
        <p:spPr bwMode="auto">
          <a:xfrm>
            <a:off x="11074400" y="4343400"/>
            <a:ext cx="812800" cy="812800"/>
          </a:xfrm>
          <a:prstGeom prst="rect">
            <a:avLst/>
          </a:prstGeom>
          <a:noFill/>
        </p:spPr>
      </p:pic>
      <p:pic>
        <p:nvPicPr>
          <p:cNvPr id="19" name="Picture 58" descr="sao3"/>
          <p:cNvPicPr>
            <a:picLocks noChangeAspect="1" noChangeArrowheads="1" noCrop="1"/>
          </p:cNvPicPr>
          <p:nvPr/>
        </p:nvPicPr>
        <p:blipFill>
          <a:blip r:embed="rId3">
            <a:duotone>
              <a:prstClr val="black"/>
              <a:schemeClr val="accent2">
                <a:tint val="45000"/>
                <a:satMod val="400000"/>
              </a:schemeClr>
            </a:duotone>
          </a:blip>
          <a:srcRect/>
          <a:stretch>
            <a:fillRect/>
          </a:stretch>
        </p:blipFill>
        <p:spPr bwMode="auto">
          <a:xfrm>
            <a:off x="10871200" y="5359400"/>
            <a:ext cx="812800" cy="812800"/>
          </a:xfrm>
          <a:prstGeom prst="rect">
            <a:avLst/>
          </a:prstGeom>
          <a:noFill/>
        </p:spPr>
      </p:pic>
      <p:grpSp>
        <p:nvGrpSpPr>
          <p:cNvPr id="15377" name="Group 24"/>
          <p:cNvGrpSpPr>
            <a:grpSpLocks/>
          </p:cNvGrpSpPr>
          <p:nvPr/>
        </p:nvGrpSpPr>
        <p:grpSpPr bwMode="auto">
          <a:xfrm rot="-5400000">
            <a:off x="8606367" y="3196167"/>
            <a:ext cx="6756400" cy="465667"/>
            <a:chOff x="2209800" y="6281914"/>
            <a:chExt cx="6934200" cy="424946"/>
          </a:xfrm>
        </p:grpSpPr>
        <p:pic>
          <p:nvPicPr>
            <p:cNvPr id="15393"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098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4" name="Group 26"/>
            <p:cNvGrpSpPr>
              <a:grpSpLocks/>
            </p:cNvGrpSpPr>
            <p:nvPr/>
          </p:nvGrpSpPr>
          <p:grpSpPr bwMode="auto">
            <a:xfrm>
              <a:off x="4419600" y="6281914"/>
              <a:ext cx="4724400" cy="424946"/>
              <a:chOff x="4419600" y="6281914"/>
              <a:chExt cx="4724400" cy="424946"/>
            </a:xfrm>
          </p:grpSpPr>
          <p:pic>
            <p:nvPicPr>
              <p:cNvPr id="15395"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4196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7056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378" name="Group 24"/>
          <p:cNvGrpSpPr>
            <a:grpSpLocks/>
          </p:cNvGrpSpPr>
          <p:nvPr/>
        </p:nvGrpSpPr>
        <p:grpSpPr bwMode="auto">
          <a:xfrm rot="16200000" flipV="1">
            <a:off x="-3221567" y="3077634"/>
            <a:ext cx="6756400" cy="702733"/>
            <a:chOff x="2209800" y="6281914"/>
            <a:chExt cx="6934200" cy="424946"/>
          </a:xfrm>
        </p:grpSpPr>
        <p:pic>
          <p:nvPicPr>
            <p:cNvPr id="15389"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098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0" name="Group 26"/>
            <p:cNvGrpSpPr>
              <a:grpSpLocks/>
            </p:cNvGrpSpPr>
            <p:nvPr/>
          </p:nvGrpSpPr>
          <p:grpSpPr bwMode="auto">
            <a:xfrm>
              <a:off x="4419600" y="6281914"/>
              <a:ext cx="4724400" cy="424946"/>
              <a:chOff x="4419600" y="6281914"/>
              <a:chExt cx="4724400" cy="424946"/>
            </a:xfrm>
          </p:grpSpPr>
          <p:pic>
            <p:nvPicPr>
              <p:cNvPr id="15391"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4196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7056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379" name="Group 24"/>
          <p:cNvGrpSpPr>
            <a:grpSpLocks/>
          </p:cNvGrpSpPr>
          <p:nvPr/>
        </p:nvGrpSpPr>
        <p:grpSpPr bwMode="auto">
          <a:xfrm rot="10800000">
            <a:off x="-194733" y="0"/>
            <a:ext cx="12158133" cy="584200"/>
            <a:chOff x="2209800" y="6281914"/>
            <a:chExt cx="6934200" cy="424946"/>
          </a:xfrm>
        </p:grpSpPr>
        <p:pic>
          <p:nvPicPr>
            <p:cNvPr id="15385"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098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86" name="Group 26"/>
            <p:cNvGrpSpPr>
              <a:grpSpLocks/>
            </p:cNvGrpSpPr>
            <p:nvPr/>
          </p:nvGrpSpPr>
          <p:grpSpPr bwMode="auto">
            <a:xfrm>
              <a:off x="4419600" y="6281914"/>
              <a:ext cx="4724400" cy="424946"/>
              <a:chOff x="4419600" y="6281914"/>
              <a:chExt cx="4724400" cy="424946"/>
            </a:xfrm>
          </p:grpSpPr>
          <p:pic>
            <p:nvPicPr>
              <p:cNvPr id="15387"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4196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7056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380" name="Group 24"/>
          <p:cNvGrpSpPr>
            <a:grpSpLocks/>
          </p:cNvGrpSpPr>
          <p:nvPr/>
        </p:nvGrpSpPr>
        <p:grpSpPr bwMode="auto">
          <a:xfrm rot="10800000" flipV="1">
            <a:off x="-169333" y="6121400"/>
            <a:ext cx="12158133" cy="736600"/>
            <a:chOff x="2209800" y="6281914"/>
            <a:chExt cx="6934200" cy="424946"/>
          </a:xfrm>
        </p:grpSpPr>
        <p:pic>
          <p:nvPicPr>
            <p:cNvPr id="15381"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098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82" name="Group 26"/>
            <p:cNvGrpSpPr>
              <a:grpSpLocks/>
            </p:cNvGrpSpPr>
            <p:nvPr/>
          </p:nvGrpSpPr>
          <p:grpSpPr bwMode="auto">
            <a:xfrm>
              <a:off x="4419600" y="6281914"/>
              <a:ext cx="4724400" cy="424946"/>
              <a:chOff x="4419600" y="6281914"/>
              <a:chExt cx="4724400" cy="424946"/>
            </a:xfrm>
          </p:grpSpPr>
          <p:pic>
            <p:nvPicPr>
              <p:cNvPr id="15383"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4196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13" descr="flower2DivWH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705600" y="6281914"/>
                <a:ext cx="2438400" cy="4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671452757"/>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ircle(in)">
                                      <p:cBhvr>
                                        <p:cTn id="7" dur="2000"/>
                                        <p:tgtEl>
                                          <p:spTgt spid="1536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barn(inVertical)">
                                      <p:cBhvr>
                                        <p:cTn id="11"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920308"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a:t>
            </a:r>
            <a:r>
              <a:rPr lang="en-US" sz="2000" b="1" dirty="0" err="1" smtClean="0">
                <a:solidFill>
                  <a:schemeClr val="bg1"/>
                </a:solidFill>
                <a:latin typeface="Arial" panose="020B0604020202020204" pitchFamily="34" charset="0"/>
                <a:cs typeface="Arial" panose="020B0604020202020204" pitchFamily="34" charset="0"/>
              </a:rPr>
              <a:t>dm</a:t>
            </a:r>
            <a:endParaRPr lang="en-US" sz="2000" b="1" dirty="0">
              <a:solidFill>
                <a:schemeClr val="bg1"/>
              </a:solidFill>
              <a:latin typeface="Arial" panose="020B0604020202020204" pitchFamily="34" charset="0"/>
              <a:cs typeface="Arial" panose="020B0604020202020204" pitchFamily="34" charset="0"/>
            </a:endParaRP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a:t>
            </a:r>
            <a:r>
              <a:rPr kumimoji="0" lang="en-US" sz="2600" b="1" i="0" u="none" strike="noStrike" kern="1200" cap="none" spc="0" normalizeH="0" noProof="0" dirty="0" smtClean="0">
                <a:ln>
                  <a:noFill/>
                </a:ln>
                <a:solidFill>
                  <a:srgbClr val="FF0000"/>
                </a:solidFill>
                <a:effectLst/>
                <a:uLnTx/>
                <a:uFillTx/>
                <a:latin typeface="Arial" panose="020B0604020202020204" pitchFamily="34" charset="0"/>
                <a:cs typeface="Arial" panose="020B0604020202020204" pitchFamily="34" charset="0"/>
              </a:rPr>
              <a:t>(</a:t>
            </a:r>
            <a:r>
              <a:rPr kumimoji="0" lang="en-US" sz="2600" b="1" i="0" u="none" strike="noStrike" kern="1200" cap="none" spc="0" normalizeH="0" noProof="0" dirty="0" err="1" smtClean="0">
                <a:ln>
                  <a:noFill/>
                </a:ln>
                <a:solidFill>
                  <a:srgbClr val="FF0000"/>
                </a:solidFill>
                <a:effectLst/>
                <a:uLnTx/>
                <a:uFillTx/>
                <a:latin typeface="Arial" panose="020B0604020202020204" pitchFamily="34" charset="0"/>
                <a:cs typeface="Arial" panose="020B0604020202020204" pitchFamily="34" charset="0"/>
              </a:rPr>
              <a:t>dm</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502108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smtClean="0">
                <a:solidFill>
                  <a:srgbClr val="C00000"/>
                </a:solidFill>
                <a:latin typeface="Calibri" panose="020F0502020204030204" pitchFamily="34" charset="0"/>
                <a:cs typeface="Calibri" panose="020F0502020204030204" pitchFamily="34" charset="0"/>
              </a:rPr>
              <a:t>chính</a:t>
            </a:r>
            <a:r>
              <a:rPr lang="en-US" sz="3000" b="1" dirty="0" smtClean="0">
                <a:solidFill>
                  <a:srgbClr val="C00000"/>
                </a:solidFill>
                <a:latin typeface="Calibri" panose="020F0502020204030204" pitchFamily="34" charset="0"/>
                <a:cs typeface="Calibri" panose="020F0502020204030204" pitchFamily="34" charset="0"/>
              </a:rPr>
              <a:t> </a:t>
            </a:r>
            <a:r>
              <a:rPr lang="en-US" sz="3000" b="1" dirty="0" err="1" smtClean="0">
                <a:solidFill>
                  <a:srgbClr val="C00000"/>
                </a:solidFill>
                <a:latin typeface="Calibri" panose="020F0502020204030204" pitchFamily="34" charset="0"/>
                <a:cs typeface="Calibri" panose="020F0502020204030204" pitchFamily="34" charset="0"/>
              </a:rPr>
              <a:t>giữa</a:t>
            </a:r>
            <a:r>
              <a:rPr lang="en-US" sz="3000" b="1" dirty="0" smtClean="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chính</a:t>
            </a:r>
            <a:r>
              <a:rPr kumimoji="0" lang="en-US" sz="3000" b="1" i="0" u="none" strike="noStrike" kern="1200" cap="none" spc="0" normalizeH="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492</Words>
  <Application>Microsoft Office PowerPoint</Application>
  <PresentationFormat>Widescreen</PresentationFormat>
  <Paragraphs>51</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等线</vt:lpstr>
      <vt:lpstr>等线 Light</vt:lpstr>
      <vt:lpstr>Tahoma</vt:lpstr>
      <vt:lpstr>Times New Roman</vt:lpstr>
      <vt:lpstr>Office 主题​​</vt:lpstr>
      <vt:lpstr>TOÁN: BÀI 22: LUYỆN TẬP CHUNG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35</cp:revision>
  <dcterms:created xsi:type="dcterms:W3CDTF">2022-07-15T05:41:18Z</dcterms:created>
  <dcterms:modified xsi:type="dcterms:W3CDTF">2024-11-10T15:05:00Z</dcterms:modified>
</cp:coreProperties>
</file>