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1" r:id="rId3"/>
  </p:sldMasterIdLst>
  <p:notesMasterIdLst>
    <p:notesMasterId r:id="rId19"/>
  </p:notesMasterIdLst>
  <p:sldIdLst>
    <p:sldId id="301" r:id="rId4"/>
    <p:sldId id="302" r:id="rId5"/>
    <p:sldId id="298" r:id="rId6"/>
    <p:sldId id="299" r:id="rId7"/>
    <p:sldId id="300" r:id="rId8"/>
    <p:sldId id="290" r:id="rId9"/>
    <p:sldId id="258" r:id="rId10"/>
    <p:sldId id="303" r:id="rId11"/>
    <p:sldId id="304" r:id="rId12"/>
    <p:sldId id="261" r:id="rId13"/>
    <p:sldId id="292" r:id="rId14"/>
    <p:sldId id="293" r:id="rId15"/>
    <p:sldId id="305" r:id="rId16"/>
    <p:sldId id="288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53F41-A35B-4032-9A9D-7544026FBDF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7FCBD-F8CB-41C0-B012-58A541423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8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689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939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066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0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72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60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71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012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109600" y="4482089"/>
            <a:ext cx="5972800" cy="61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394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65401" y="2055184"/>
            <a:ext cx="8061200" cy="221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38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76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9532410" y="5362234"/>
            <a:ext cx="839184" cy="553484"/>
            <a:chOff x="4657725" y="1431175"/>
            <a:chExt cx="1117125" cy="736800"/>
          </a:xfrm>
        </p:grpSpPr>
        <p:sp>
          <p:nvSpPr>
            <p:cNvPr id="12" name="Google Shape;12;p2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572401" y="2962635"/>
            <a:ext cx="1746996" cy="403865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67" y="5437467"/>
            <a:ext cx="12192189" cy="141033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10852618" y="4992505"/>
            <a:ext cx="776689" cy="17955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4104951" y="5940702"/>
            <a:ext cx="334400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0518233" y="5596602"/>
            <a:ext cx="334400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5" name="Google Shape;25;p2"/>
          <p:cNvGrpSpPr/>
          <p:nvPr/>
        </p:nvGrpSpPr>
        <p:grpSpPr>
          <a:xfrm>
            <a:off x="-179199" y="6185689"/>
            <a:ext cx="1752990" cy="753601"/>
            <a:chOff x="3587650" y="1532750"/>
            <a:chExt cx="695925" cy="299175"/>
          </a:xfrm>
        </p:grpSpPr>
        <p:sp>
          <p:nvSpPr>
            <p:cNvPr id="26" name="Google Shape;26;p2"/>
            <p:cNvSpPr/>
            <p:nvPr/>
          </p:nvSpPr>
          <p:spPr>
            <a:xfrm>
              <a:off x="3587650" y="1532750"/>
              <a:ext cx="695925" cy="299175"/>
            </a:xfrm>
            <a:custGeom>
              <a:avLst/>
              <a:gdLst/>
              <a:ahLst/>
              <a:cxnLst/>
              <a:rect l="l" t="t" r="r" b="b"/>
              <a:pathLst>
                <a:path w="27837" h="11967" extrusionOk="0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95400" y="1639500"/>
              <a:ext cx="27700" cy="50750"/>
            </a:xfrm>
            <a:custGeom>
              <a:avLst/>
              <a:gdLst/>
              <a:ahLst/>
              <a:cxnLst/>
              <a:rect l="l" t="t" r="r" b="b"/>
              <a:pathLst>
                <a:path w="1108" h="2030" extrusionOk="0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816825" y="1650825"/>
              <a:ext cx="24150" cy="51325"/>
            </a:xfrm>
            <a:custGeom>
              <a:avLst/>
              <a:gdLst/>
              <a:ahLst/>
              <a:cxnLst/>
              <a:rect l="l" t="t" r="r" b="b"/>
              <a:pathLst>
                <a:path w="966" h="2053" extrusionOk="0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10282132" y="6194603"/>
            <a:ext cx="1625017" cy="702192"/>
            <a:chOff x="3165550" y="1111875"/>
            <a:chExt cx="604875" cy="261375"/>
          </a:xfrm>
        </p:grpSpPr>
        <p:sp>
          <p:nvSpPr>
            <p:cNvPr id="30" name="Google Shape;30;p2"/>
            <p:cNvSpPr/>
            <p:nvPr/>
          </p:nvSpPr>
          <p:spPr>
            <a:xfrm>
              <a:off x="3165550" y="1111875"/>
              <a:ext cx="604875" cy="261375"/>
            </a:xfrm>
            <a:custGeom>
              <a:avLst/>
              <a:gdLst/>
              <a:ahLst/>
              <a:cxnLst/>
              <a:rect l="l" t="t" r="r" b="b"/>
              <a:pathLst>
                <a:path w="24195" h="10455" extrusionOk="0">
                  <a:moveTo>
                    <a:pt x="299" y="10097"/>
                  </a:moveTo>
                  <a:cubicBezTo>
                    <a:pt x="882" y="10383"/>
                    <a:pt x="858" y="10276"/>
                    <a:pt x="1751" y="10240"/>
                  </a:cubicBezTo>
                  <a:cubicBezTo>
                    <a:pt x="3132" y="10216"/>
                    <a:pt x="4490" y="10192"/>
                    <a:pt x="5847" y="10097"/>
                  </a:cubicBezTo>
                  <a:cubicBezTo>
                    <a:pt x="10431" y="9764"/>
                    <a:pt x="15110" y="10180"/>
                    <a:pt x="19670" y="10347"/>
                  </a:cubicBezTo>
                  <a:cubicBezTo>
                    <a:pt x="20706" y="10371"/>
                    <a:pt x="21718" y="10287"/>
                    <a:pt x="22742" y="10323"/>
                  </a:cubicBezTo>
                  <a:cubicBezTo>
                    <a:pt x="22944" y="10323"/>
                    <a:pt x="23730" y="10454"/>
                    <a:pt x="23897" y="10276"/>
                  </a:cubicBezTo>
                  <a:cubicBezTo>
                    <a:pt x="24194" y="9942"/>
                    <a:pt x="24052" y="8918"/>
                    <a:pt x="24004" y="8537"/>
                  </a:cubicBezTo>
                  <a:cubicBezTo>
                    <a:pt x="23885" y="7573"/>
                    <a:pt x="23563" y="6668"/>
                    <a:pt x="23182" y="5787"/>
                  </a:cubicBezTo>
                  <a:cubicBezTo>
                    <a:pt x="22111" y="3322"/>
                    <a:pt x="20849" y="834"/>
                    <a:pt x="17968" y="167"/>
                  </a:cubicBezTo>
                  <a:cubicBezTo>
                    <a:pt x="17253" y="0"/>
                    <a:pt x="16360" y="215"/>
                    <a:pt x="15658" y="358"/>
                  </a:cubicBezTo>
                  <a:cubicBezTo>
                    <a:pt x="12764" y="965"/>
                    <a:pt x="10800" y="3477"/>
                    <a:pt x="8419" y="4977"/>
                  </a:cubicBezTo>
                  <a:cubicBezTo>
                    <a:pt x="8050" y="5192"/>
                    <a:pt x="7633" y="5489"/>
                    <a:pt x="7216" y="5596"/>
                  </a:cubicBezTo>
                  <a:cubicBezTo>
                    <a:pt x="6383" y="5834"/>
                    <a:pt x="5490" y="5596"/>
                    <a:pt x="4633" y="5632"/>
                  </a:cubicBezTo>
                  <a:cubicBezTo>
                    <a:pt x="3704" y="5680"/>
                    <a:pt x="2632" y="6108"/>
                    <a:pt x="1870" y="6632"/>
                  </a:cubicBezTo>
                  <a:cubicBezTo>
                    <a:pt x="1013" y="7228"/>
                    <a:pt x="668" y="8180"/>
                    <a:pt x="311" y="9109"/>
                  </a:cubicBezTo>
                  <a:cubicBezTo>
                    <a:pt x="215" y="9406"/>
                    <a:pt x="1" y="9942"/>
                    <a:pt x="299" y="10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54900" y="1227400"/>
              <a:ext cx="29200" cy="47325"/>
            </a:xfrm>
            <a:custGeom>
              <a:avLst/>
              <a:gdLst/>
              <a:ahLst/>
              <a:cxnLst/>
              <a:rect l="l" t="t" r="r" b="b"/>
              <a:pathLst>
                <a:path w="1168" h="1893" extrusionOk="0">
                  <a:moveTo>
                    <a:pt x="266" y="1"/>
                  </a:moveTo>
                  <a:cubicBezTo>
                    <a:pt x="219" y="1"/>
                    <a:pt x="172" y="15"/>
                    <a:pt x="131" y="47"/>
                  </a:cubicBezTo>
                  <a:cubicBezTo>
                    <a:pt x="24" y="118"/>
                    <a:pt x="0" y="285"/>
                    <a:pt x="72" y="380"/>
                  </a:cubicBezTo>
                  <a:cubicBezTo>
                    <a:pt x="298" y="702"/>
                    <a:pt x="655" y="1237"/>
                    <a:pt x="679" y="1654"/>
                  </a:cubicBezTo>
                  <a:cubicBezTo>
                    <a:pt x="679" y="1785"/>
                    <a:pt x="786" y="1892"/>
                    <a:pt x="917" y="1892"/>
                  </a:cubicBezTo>
                  <a:cubicBezTo>
                    <a:pt x="1072" y="1892"/>
                    <a:pt x="1167" y="1773"/>
                    <a:pt x="1167" y="1618"/>
                  </a:cubicBezTo>
                  <a:cubicBezTo>
                    <a:pt x="1143" y="1118"/>
                    <a:pt x="798" y="559"/>
                    <a:pt x="465" y="106"/>
                  </a:cubicBezTo>
                  <a:cubicBezTo>
                    <a:pt x="420" y="40"/>
                    <a:pt x="344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87650" y="1226550"/>
              <a:ext cx="30675" cy="52625"/>
            </a:xfrm>
            <a:custGeom>
              <a:avLst/>
              <a:gdLst/>
              <a:ahLst/>
              <a:cxnLst/>
              <a:rect l="l" t="t" r="r" b="b"/>
              <a:pathLst>
                <a:path w="1227" h="2105" extrusionOk="0">
                  <a:moveTo>
                    <a:pt x="276" y="1"/>
                  </a:moveTo>
                  <a:cubicBezTo>
                    <a:pt x="226" y="1"/>
                    <a:pt x="174" y="16"/>
                    <a:pt x="131" y="45"/>
                  </a:cubicBezTo>
                  <a:cubicBezTo>
                    <a:pt x="12" y="116"/>
                    <a:pt x="0" y="283"/>
                    <a:pt x="71" y="390"/>
                  </a:cubicBezTo>
                  <a:cubicBezTo>
                    <a:pt x="488" y="974"/>
                    <a:pt x="726" y="1474"/>
                    <a:pt x="738" y="1867"/>
                  </a:cubicBezTo>
                  <a:cubicBezTo>
                    <a:pt x="738" y="1998"/>
                    <a:pt x="845" y="2105"/>
                    <a:pt x="976" y="2105"/>
                  </a:cubicBezTo>
                  <a:cubicBezTo>
                    <a:pt x="1131" y="2105"/>
                    <a:pt x="1226" y="1986"/>
                    <a:pt x="1226" y="1831"/>
                  </a:cubicBezTo>
                  <a:cubicBezTo>
                    <a:pt x="1203" y="1355"/>
                    <a:pt x="941" y="759"/>
                    <a:pt x="464" y="105"/>
                  </a:cubicBezTo>
                  <a:cubicBezTo>
                    <a:pt x="422" y="34"/>
                    <a:pt x="350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13800" y="1289325"/>
              <a:ext cx="26800" cy="51775"/>
            </a:xfrm>
            <a:custGeom>
              <a:avLst/>
              <a:gdLst/>
              <a:ahLst/>
              <a:cxnLst/>
              <a:rect l="l" t="t" r="r" b="b"/>
              <a:pathLst>
                <a:path w="1072" h="2071" extrusionOk="0">
                  <a:moveTo>
                    <a:pt x="794" y="1"/>
                  </a:moveTo>
                  <a:cubicBezTo>
                    <a:pt x="713" y="1"/>
                    <a:pt x="628" y="49"/>
                    <a:pt x="572" y="130"/>
                  </a:cubicBezTo>
                  <a:cubicBezTo>
                    <a:pt x="310" y="606"/>
                    <a:pt x="119" y="1165"/>
                    <a:pt x="12" y="1796"/>
                  </a:cubicBezTo>
                  <a:cubicBezTo>
                    <a:pt x="0" y="1927"/>
                    <a:pt x="84" y="2058"/>
                    <a:pt x="215" y="2070"/>
                  </a:cubicBezTo>
                  <a:lnTo>
                    <a:pt x="262" y="2070"/>
                  </a:lnTo>
                  <a:cubicBezTo>
                    <a:pt x="381" y="2070"/>
                    <a:pt x="488" y="1987"/>
                    <a:pt x="488" y="1868"/>
                  </a:cubicBezTo>
                  <a:cubicBezTo>
                    <a:pt x="572" y="1284"/>
                    <a:pt x="750" y="784"/>
                    <a:pt x="989" y="368"/>
                  </a:cubicBezTo>
                  <a:cubicBezTo>
                    <a:pt x="1072" y="260"/>
                    <a:pt x="1024" y="94"/>
                    <a:pt x="905" y="34"/>
                  </a:cubicBezTo>
                  <a:cubicBezTo>
                    <a:pt x="871" y="11"/>
                    <a:pt x="833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8559766" y="6138802"/>
            <a:ext cx="433667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4695884" y="6496619"/>
            <a:ext cx="433667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138651" y="5732635"/>
            <a:ext cx="433667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5312717" y="6344568"/>
            <a:ext cx="433667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2319401" y="254738"/>
            <a:ext cx="776689" cy="17955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1262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27"/>
          <p:cNvGrpSpPr/>
          <p:nvPr/>
        </p:nvGrpSpPr>
        <p:grpSpPr>
          <a:xfrm>
            <a:off x="11009197" y="4525485"/>
            <a:ext cx="1052724" cy="454897"/>
            <a:chOff x="3165550" y="1111875"/>
            <a:chExt cx="604875" cy="261375"/>
          </a:xfrm>
        </p:grpSpPr>
        <p:sp>
          <p:nvSpPr>
            <p:cNvPr id="619" name="Google Shape;619;p27"/>
            <p:cNvSpPr/>
            <p:nvPr/>
          </p:nvSpPr>
          <p:spPr>
            <a:xfrm>
              <a:off x="3165550" y="1111875"/>
              <a:ext cx="604875" cy="261375"/>
            </a:xfrm>
            <a:custGeom>
              <a:avLst/>
              <a:gdLst/>
              <a:ahLst/>
              <a:cxnLst/>
              <a:rect l="l" t="t" r="r" b="b"/>
              <a:pathLst>
                <a:path w="24195" h="10455" extrusionOk="0">
                  <a:moveTo>
                    <a:pt x="299" y="10097"/>
                  </a:moveTo>
                  <a:cubicBezTo>
                    <a:pt x="882" y="10383"/>
                    <a:pt x="858" y="10276"/>
                    <a:pt x="1751" y="10240"/>
                  </a:cubicBezTo>
                  <a:cubicBezTo>
                    <a:pt x="3132" y="10216"/>
                    <a:pt x="4490" y="10192"/>
                    <a:pt x="5847" y="10097"/>
                  </a:cubicBezTo>
                  <a:cubicBezTo>
                    <a:pt x="10431" y="9764"/>
                    <a:pt x="15110" y="10180"/>
                    <a:pt x="19670" y="10347"/>
                  </a:cubicBezTo>
                  <a:cubicBezTo>
                    <a:pt x="20706" y="10371"/>
                    <a:pt x="21718" y="10287"/>
                    <a:pt x="22742" y="10323"/>
                  </a:cubicBezTo>
                  <a:cubicBezTo>
                    <a:pt x="22944" y="10323"/>
                    <a:pt x="23730" y="10454"/>
                    <a:pt x="23897" y="10276"/>
                  </a:cubicBezTo>
                  <a:cubicBezTo>
                    <a:pt x="24194" y="9942"/>
                    <a:pt x="24052" y="8918"/>
                    <a:pt x="24004" y="8537"/>
                  </a:cubicBezTo>
                  <a:cubicBezTo>
                    <a:pt x="23885" y="7573"/>
                    <a:pt x="23563" y="6668"/>
                    <a:pt x="23182" y="5787"/>
                  </a:cubicBezTo>
                  <a:cubicBezTo>
                    <a:pt x="22111" y="3322"/>
                    <a:pt x="20849" y="834"/>
                    <a:pt x="17968" y="167"/>
                  </a:cubicBezTo>
                  <a:cubicBezTo>
                    <a:pt x="17253" y="0"/>
                    <a:pt x="16360" y="215"/>
                    <a:pt x="15658" y="358"/>
                  </a:cubicBezTo>
                  <a:cubicBezTo>
                    <a:pt x="12764" y="965"/>
                    <a:pt x="10800" y="3477"/>
                    <a:pt x="8419" y="4977"/>
                  </a:cubicBezTo>
                  <a:cubicBezTo>
                    <a:pt x="8050" y="5192"/>
                    <a:pt x="7633" y="5489"/>
                    <a:pt x="7216" y="5596"/>
                  </a:cubicBezTo>
                  <a:cubicBezTo>
                    <a:pt x="6383" y="5834"/>
                    <a:pt x="5490" y="5596"/>
                    <a:pt x="4633" y="5632"/>
                  </a:cubicBezTo>
                  <a:cubicBezTo>
                    <a:pt x="3704" y="5680"/>
                    <a:pt x="2632" y="6108"/>
                    <a:pt x="1870" y="6632"/>
                  </a:cubicBezTo>
                  <a:cubicBezTo>
                    <a:pt x="1013" y="7228"/>
                    <a:pt x="668" y="8180"/>
                    <a:pt x="311" y="9109"/>
                  </a:cubicBezTo>
                  <a:cubicBezTo>
                    <a:pt x="215" y="9406"/>
                    <a:pt x="1" y="9942"/>
                    <a:pt x="299" y="10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3554900" y="1227400"/>
              <a:ext cx="29200" cy="47325"/>
            </a:xfrm>
            <a:custGeom>
              <a:avLst/>
              <a:gdLst/>
              <a:ahLst/>
              <a:cxnLst/>
              <a:rect l="l" t="t" r="r" b="b"/>
              <a:pathLst>
                <a:path w="1168" h="1893" extrusionOk="0">
                  <a:moveTo>
                    <a:pt x="266" y="1"/>
                  </a:moveTo>
                  <a:cubicBezTo>
                    <a:pt x="219" y="1"/>
                    <a:pt x="172" y="15"/>
                    <a:pt x="131" y="47"/>
                  </a:cubicBezTo>
                  <a:cubicBezTo>
                    <a:pt x="24" y="118"/>
                    <a:pt x="0" y="285"/>
                    <a:pt x="72" y="380"/>
                  </a:cubicBezTo>
                  <a:cubicBezTo>
                    <a:pt x="298" y="702"/>
                    <a:pt x="655" y="1237"/>
                    <a:pt x="679" y="1654"/>
                  </a:cubicBezTo>
                  <a:cubicBezTo>
                    <a:pt x="679" y="1785"/>
                    <a:pt x="786" y="1892"/>
                    <a:pt x="917" y="1892"/>
                  </a:cubicBezTo>
                  <a:cubicBezTo>
                    <a:pt x="1072" y="1892"/>
                    <a:pt x="1167" y="1773"/>
                    <a:pt x="1167" y="1618"/>
                  </a:cubicBezTo>
                  <a:cubicBezTo>
                    <a:pt x="1143" y="1118"/>
                    <a:pt x="798" y="559"/>
                    <a:pt x="465" y="106"/>
                  </a:cubicBezTo>
                  <a:cubicBezTo>
                    <a:pt x="420" y="40"/>
                    <a:pt x="344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3587650" y="1226550"/>
              <a:ext cx="30675" cy="52625"/>
            </a:xfrm>
            <a:custGeom>
              <a:avLst/>
              <a:gdLst/>
              <a:ahLst/>
              <a:cxnLst/>
              <a:rect l="l" t="t" r="r" b="b"/>
              <a:pathLst>
                <a:path w="1227" h="2105" extrusionOk="0">
                  <a:moveTo>
                    <a:pt x="276" y="1"/>
                  </a:moveTo>
                  <a:cubicBezTo>
                    <a:pt x="226" y="1"/>
                    <a:pt x="174" y="16"/>
                    <a:pt x="131" y="45"/>
                  </a:cubicBezTo>
                  <a:cubicBezTo>
                    <a:pt x="12" y="116"/>
                    <a:pt x="0" y="283"/>
                    <a:pt x="71" y="390"/>
                  </a:cubicBezTo>
                  <a:cubicBezTo>
                    <a:pt x="488" y="974"/>
                    <a:pt x="726" y="1474"/>
                    <a:pt x="738" y="1867"/>
                  </a:cubicBezTo>
                  <a:cubicBezTo>
                    <a:pt x="738" y="1998"/>
                    <a:pt x="845" y="2105"/>
                    <a:pt x="976" y="2105"/>
                  </a:cubicBezTo>
                  <a:cubicBezTo>
                    <a:pt x="1131" y="2105"/>
                    <a:pt x="1226" y="1986"/>
                    <a:pt x="1226" y="1831"/>
                  </a:cubicBezTo>
                  <a:cubicBezTo>
                    <a:pt x="1203" y="1355"/>
                    <a:pt x="941" y="759"/>
                    <a:pt x="464" y="105"/>
                  </a:cubicBezTo>
                  <a:cubicBezTo>
                    <a:pt x="422" y="34"/>
                    <a:pt x="350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3313800" y="1289325"/>
              <a:ext cx="26800" cy="51775"/>
            </a:xfrm>
            <a:custGeom>
              <a:avLst/>
              <a:gdLst/>
              <a:ahLst/>
              <a:cxnLst/>
              <a:rect l="l" t="t" r="r" b="b"/>
              <a:pathLst>
                <a:path w="1072" h="2071" extrusionOk="0">
                  <a:moveTo>
                    <a:pt x="794" y="1"/>
                  </a:moveTo>
                  <a:cubicBezTo>
                    <a:pt x="713" y="1"/>
                    <a:pt x="628" y="49"/>
                    <a:pt x="572" y="130"/>
                  </a:cubicBezTo>
                  <a:cubicBezTo>
                    <a:pt x="310" y="606"/>
                    <a:pt x="119" y="1165"/>
                    <a:pt x="12" y="1796"/>
                  </a:cubicBezTo>
                  <a:cubicBezTo>
                    <a:pt x="0" y="1927"/>
                    <a:pt x="84" y="2058"/>
                    <a:pt x="215" y="2070"/>
                  </a:cubicBezTo>
                  <a:lnTo>
                    <a:pt x="262" y="2070"/>
                  </a:lnTo>
                  <a:cubicBezTo>
                    <a:pt x="381" y="2070"/>
                    <a:pt x="488" y="1987"/>
                    <a:pt x="488" y="1868"/>
                  </a:cubicBezTo>
                  <a:cubicBezTo>
                    <a:pt x="572" y="1284"/>
                    <a:pt x="750" y="784"/>
                    <a:pt x="989" y="368"/>
                  </a:cubicBezTo>
                  <a:cubicBezTo>
                    <a:pt x="1072" y="260"/>
                    <a:pt x="1024" y="94"/>
                    <a:pt x="905" y="34"/>
                  </a:cubicBezTo>
                  <a:cubicBezTo>
                    <a:pt x="871" y="11"/>
                    <a:pt x="833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23" name="Google Shape;623;p27"/>
          <p:cNvSpPr/>
          <p:nvPr/>
        </p:nvSpPr>
        <p:spPr>
          <a:xfrm>
            <a:off x="67" y="3998134"/>
            <a:ext cx="12192189" cy="2849668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4" name="Google Shape;624;p27"/>
          <p:cNvSpPr/>
          <p:nvPr/>
        </p:nvSpPr>
        <p:spPr>
          <a:xfrm>
            <a:off x="612632" y="2326853"/>
            <a:ext cx="1296206" cy="29965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27"/>
          <p:cNvSpPr/>
          <p:nvPr/>
        </p:nvSpPr>
        <p:spPr>
          <a:xfrm>
            <a:off x="1517984" y="4550986"/>
            <a:ext cx="334400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27"/>
          <p:cNvSpPr/>
          <p:nvPr/>
        </p:nvSpPr>
        <p:spPr>
          <a:xfrm>
            <a:off x="8879633" y="6242302"/>
            <a:ext cx="433667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27"/>
          <p:cNvSpPr/>
          <p:nvPr/>
        </p:nvSpPr>
        <p:spPr>
          <a:xfrm>
            <a:off x="11318717" y="5221019"/>
            <a:ext cx="433667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8" name="Google Shape;628;p27"/>
          <p:cNvSpPr/>
          <p:nvPr/>
        </p:nvSpPr>
        <p:spPr>
          <a:xfrm>
            <a:off x="355017" y="4622568"/>
            <a:ext cx="433667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9" name="Google Shape;629;p27"/>
          <p:cNvSpPr/>
          <p:nvPr/>
        </p:nvSpPr>
        <p:spPr>
          <a:xfrm>
            <a:off x="2772717" y="5723668"/>
            <a:ext cx="433667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30" name="Google Shape;630;p27"/>
          <p:cNvGrpSpPr/>
          <p:nvPr/>
        </p:nvGrpSpPr>
        <p:grpSpPr>
          <a:xfrm>
            <a:off x="463840" y="5596654"/>
            <a:ext cx="1973290" cy="1301484"/>
            <a:chOff x="4657725" y="1431175"/>
            <a:chExt cx="1117125" cy="736800"/>
          </a:xfrm>
        </p:grpSpPr>
        <p:sp>
          <p:nvSpPr>
            <p:cNvPr id="631" name="Google Shape;631;p27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39" name="Google Shape;639;p27"/>
          <p:cNvSpPr/>
          <p:nvPr/>
        </p:nvSpPr>
        <p:spPr>
          <a:xfrm>
            <a:off x="10057265" y="5221035"/>
            <a:ext cx="334400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40" name="Google Shape;640;p27"/>
          <p:cNvGrpSpPr/>
          <p:nvPr/>
        </p:nvGrpSpPr>
        <p:grpSpPr>
          <a:xfrm>
            <a:off x="3161787" y="5855509"/>
            <a:ext cx="2412170" cy="1036980"/>
            <a:chOff x="3587650" y="1532750"/>
            <a:chExt cx="695925" cy="299175"/>
          </a:xfrm>
        </p:grpSpPr>
        <p:sp>
          <p:nvSpPr>
            <p:cNvPr id="641" name="Google Shape;641;p27"/>
            <p:cNvSpPr/>
            <p:nvPr/>
          </p:nvSpPr>
          <p:spPr>
            <a:xfrm>
              <a:off x="3587650" y="1532750"/>
              <a:ext cx="695925" cy="299175"/>
            </a:xfrm>
            <a:custGeom>
              <a:avLst/>
              <a:gdLst/>
              <a:ahLst/>
              <a:cxnLst/>
              <a:rect l="l" t="t" r="r" b="b"/>
              <a:pathLst>
                <a:path w="27837" h="11967" extrusionOk="0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3795400" y="1639500"/>
              <a:ext cx="27700" cy="50750"/>
            </a:xfrm>
            <a:custGeom>
              <a:avLst/>
              <a:gdLst/>
              <a:ahLst/>
              <a:cxnLst/>
              <a:rect l="l" t="t" r="r" b="b"/>
              <a:pathLst>
                <a:path w="1108" h="2030" extrusionOk="0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3816825" y="1650825"/>
              <a:ext cx="24150" cy="51325"/>
            </a:xfrm>
            <a:custGeom>
              <a:avLst/>
              <a:gdLst/>
              <a:ahLst/>
              <a:cxnLst/>
              <a:rect l="l" t="t" r="r" b="b"/>
              <a:pathLst>
                <a:path w="966" h="2053" extrusionOk="0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4" name="Google Shape;644;p27"/>
          <p:cNvGrpSpPr/>
          <p:nvPr/>
        </p:nvGrpSpPr>
        <p:grpSpPr>
          <a:xfrm flipH="1">
            <a:off x="10482677" y="5745258"/>
            <a:ext cx="1193536" cy="787099"/>
            <a:chOff x="4657725" y="1431175"/>
            <a:chExt cx="1117125" cy="736800"/>
          </a:xfrm>
        </p:grpSpPr>
        <p:sp>
          <p:nvSpPr>
            <p:cNvPr id="645" name="Google Shape;645;p27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53" name="Google Shape;653;p27"/>
          <p:cNvSpPr/>
          <p:nvPr/>
        </p:nvSpPr>
        <p:spPr>
          <a:xfrm>
            <a:off x="6497517" y="5676202"/>
            <a:ext cx="433667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54" name="Google Shape;654;p27"/>
          <p:cNvGrpSpPr/>
          <p:nvPr/>
        </p:nvGrpSpPr>
        <p:grpSpPr>
          <a:xfrm flipH="1">
            <a:off x="-331899" y="257159"/>
            <a:ext cx="1856286" cy="1558312"/>
            <a:chOff x="370875" y="4219400"/>
            <a:chExt cx="1314775" cy="1103725"/>
          </a:xfrm>
        </p:grpSpPr>
        <p:sp>
          <p:nvSpPr>
            <p:cNvPr id="655" name="Google Shape;655;p27"/>
            <p:cNvSpPr/>
            <p:nvPr/>
          </p:nvSpPr>
          <p:spPr>
            <a:xfrm>
              <a:off x="1560900" y="51457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798" y="1"/>
                  </a:moveTo>
                  <a:cubicBezTo>
                    <a:pt x="1262" y="620"/>
                    <a:pt x="655" y="1191"/>
                    <a:pt x="0" y="1691"/>
                  </a:cubicBezTo>
                  <a:cubicBezTo>
                    <a:pt x="667" y="2179"/>
                    <a:pt x="1334" y="2715"/>
                    <a:pt x="1786" y="3632"/>
                  </a:cubicBezTo>
                  <a:cubicBezTo>
                    <a:pt x="2144" y="4370"/>
                    <a:pt x="2382" y="5096"/>
                    <a:pt x="2572" y="5894"/>
                  </a:cubicBezTo>
                  <a:cubicBezTo>
                    <a:pt x="3322" y="5847"/>
                    <a:pt x="3417" y="5739"/>
                    <a:pt x="4132" y="5489"/>
                  </a:cubicBezTo>
                  <a:cubicBezTo>
                    <a:pt x="4513" y="5358"/>
                    <a:pt x="4822" y="5216"/>
                    <a:pt x="4989" y="4858"/>
                  </a:cubicBezTo>
                  <a:cubicBezTo>
                    <a:pt x="4668" y="2882"/>
                    <a:pt x="3477" y="1060"/>
                    <a:pt x="1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690250" y="5038250"/>
              <a:ext cx="93500" cy="149875"/>
            </a:xfrm>
            <a:custGeom>
              <a:avLst/>
              <a:gdLst/>
              <a:ahLst/>
              <a:cxnLst/>
              <a:rect l="l" t="t" r="r" b="b"/>
              <a:pathLst>
                <a:path w="3740" h="5995" extrusionOk="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7"/>
            <p:cNvSpPr/>
            <p:nvPr/>
          </p:nvSpPr>
          <p:spPr>
            <a:xfrm>
              <a:off x="893250" y="42194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7"/>
            <p:cNvSpPr/>
            <p:nvPr/>
          </p:nvSpPr>
          <p:spPr>
            <a:xfrm>
              <a:off x="593225" y="4433700"/>
              <a:ext cx="106575" cy="149825"/>
            </a:xfrm>
            <a:custGeom>
              <a:avLst/>
              <a:gdLst/>
              <a:ahLst/>
              <a:cxnLst/>
              <a:rect l="l" t="t" r="r" b="b"/>
              <a:pathLst>
                <a:path w="4263" h="5993" extrusionOk="0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7"/>
            <p:cNvSpPr/>
            <p:nvPr/>
          </p:nvSpPr>
          <p:spPr>
            <a:xfrm>
              <a:off x="895625" y="4659925"/>
              <a:ext cx="128625" cy="146475"/>
            </a:xfrm>
            <a:custGeom>
              <a:avLst/>
              <a:gdLst/>
              <a:ahLst/>
              <a:cxnLst/>
              <a:rect l="l" t="t" r="r" b="b"/>
              <a:pathLst>
                <a:path w="5145" h="5859" extrusionOk="0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7"/>
            <p:cNvSpPr/>
            <p:nvPr/>
          </p:nvSpPr>
          <p:spPr>
            <a:xfrm>
              <a:off x="1401350" y="4965625"/>
              <a:ext cx="120875" cy="148250"/>
            </a:xfrm>
            <a:custGeom>
              <a:avLst/>
              <a:gdLst/>
              <a:ahLst/>
              <a:cxnLst/>
              <a:rect l="l" t="t" r="r" b="b"/>
              <a:pathLst>
                <a:path w="4835" h="5930" extrusionOk="0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7"/>
            <p:cNvSpPr/>
            <p:nvPr/>
          </p:nvSpPr>
          <p:spPr>
            <a:xfrm>
              <a:off x="370875" y="4891500"/>
              <a:ext cx="121175" cy="148250"/>
            </a:xfrm>
            <a:custGeom>
              <a:avLst/>
              <a:gdLst/>
              <a:ahLst/>
              <a:cxnLst/>
              <a:rect l="l" t="t" r="r" b="b"/>
              <a:pathLst>
                <a:path w="4847" h="5930" extrusionOk="0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7"/>
            <p:cNvSpPr/>
            <p:nvPr/>
          </p:nvSpPr>
          <p:spPr>
            <a:xfrm>
              <a:off x="1014400" y="4997450"/>
              <a:ext cx="150925" cy="97075"/>
            </a:xfrm>
            <a:custGeom>
              <a:avLst/>
              <a:gdLst/>
              <a:ahLst/>
              <a:cxnLst/>
              <a:rect l="l" t="t" r="r" b="b"/>
              <a:pathLst>
                <a:path w="6037" h="3883" extrusionOk="0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7"/>
            <p:cNvSpPr/>
            <p:nvPr/>
          </p:nvSpPr>
          <p:spPr>
            <a:xfrm>
              <a:off x="817350" y="5188275"/>
              <a:ext cx="142900" cy="134850"/>
            </a:xfrm>
            <a:custGeom>
              <a:avLst/>
              <a:gdLst/>
              <a:ahLst/>
              <a:cxnLst/>
              <a:rect l="l" t="t" r="r" b="b"/>
              <a:pathLst>
                <a:path w="5716" h="5394" extrusionOk="0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64" name="Google Shape;664;p27"/>
          <p:cNvSpPr/>
          <p:nvPr/>
        </p:nvSpPr>
        <p:spPr>
          <a:xfrm>
            <a:off x="8879634" y="293840"/>
            <a:ext cx="1856367" cy="429151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65" name="Google Shape;665;p27"/>
          <p:cNvGrpSpPr/>
          <p:nvPr/>
        </p:nvGrpSpPr>
        <p:grpSpPr>
          <a:xfrm flipH="1">
            <a:off x="10442967" y="77343"/>
            <a:ext cx="1856286" cy="1558312"/>
            <a:chOff x="370875" y="4219400"/>
            <a:chExt cx="1314775" cy="1103725"/>
          </a:xfrm>
        </p:grpSpPr>
        <p:sp>
          <p:nvSpPr>
            <p:cNvPr id="666" name="Google Shape;666;p27"/>
            <p:cNvSpPr/>
            <p:nvPr/>
          </p:nvSpPr>
          <p:spPr>
            <a:xfrm>
              <a:off x="1560900" y="51457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798" y="1"/>
                  </a:moveTo>
                  <a:cubicBezTo>
                    <a:pt x="1262" y="620"/>
                    <a:pt x="655" y="1191"/>
                    <a:pt x="0" y="1691"/>
                  </a:cubicBezTo>
                  <a:cubicBezTo>
                    <a:pt x="667" y="2179"/>
                    <a:pt x="1334" y="2715"/>
                    <a:pt x="1786" y="3632"/>
                  </a:cubicBezTo>
                  <a:cubicBezTo>
                    <a:pt x="2144" y="4370"/>
                    <a:pt x="2382" y="5096"/>
                    <a:pt x="2572" y="5894"/>
                  </a:cubicBezTo>
                  <a:cubicBezTo>
                    <a:pt x="3322" y="5847"/>
                    <a:pt x="3417" y="5739"/>
                    <a:pt x="4132" y="5489"/>
                  </a:cubicBezTo>
                  <a:cubicBezTo>
                    <a:pt x="4513" y="5358"/>
                    <a:pt x="4822" y="5216"/>
                    <a:pt x="4989" y="4858"/>
                  </a:cubicBezTo>
                  <a:cubicBezTo>
                    <a:pt x="4668" y="2882"/>
                    <a:pt x="3477" y="1060"/>
                    <a:pt x="1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7"/>
            <p:cNvSpPr/>
            <p:nvPr/>
          </p:nvSpPr>
          <p:spPr>
            <a:xfrm>
              <a:off x="690250" y="5038250"/>
              <a:ext cx="93500" cy="149875"/>
            </a:xfrm>
            <a:custGeom>
              <a:avLst/>
              <a:gdLst/>
              <a:ahLst/>
              <a:cxnLst/>
              <a:rect l="l" t="t" r="r" b="b"/>
              <a:pathLst>
                <a:path w="3740" h="5995" extrusionOk="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7"/>
            <p:cNvSpPr/>
            <p:nvPr/>
          </p:nvSpPr>
          <p:spPr>
            <a:xfrm>
              <a:off x="893250" y="42194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593225" y="4433700"/>
              <a:ext cx="106575" cy="149825"/>
            </a:xfrm>
            <a:custGeom>
              <a:avLst/>
              <a:gdLst/>
              <a:ahLst/>
              <a:cxnLst/>
              <a:rect l="l" t="t" r="r" b="b"/>
              <a:pathLst>
                <a:path w="4263" h="5993" extrusionOk="0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895625" y="4659925"/>
              <a:ext cx="128625" cy="146475"/>
            </a:xfrm>
            <a:custGeom>
              <a:avLst/>
              <a:gdLst/>
              <a:ahLst/>
              <a:cxnLst/>
              <a:rect l="l" t="t" r="r" b="b"/>
              <a:pathLst>
                <a:path w="5145" h="5859" extrusionOk="0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1401350" y="4965625"/>
              <a:ext cx="120875" cy="148250"/>
            </a:xfrm>
            <a:custGeom>
              <a:avLst/>
              <a:gdLst/>
              <a:ahLst/>
              <a:cxnLst/>
              <a:rect l="l" t="t" r="r" b="b"/>
              <a:pathLst>
                <a:path w="4835" h="5930" extrusionOk="0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370875" y="4891500"/>
              <a:ext cx="121175" cy="148250"/>
            </a:xfrm>
            <a:custGeom>
              <a:avLst/>
              <a:gdLst/>
              <a:ahLst/>
              <a:cxnLst/>
              <a:rect l="l" t="t" r="r" b="b"/>
              <a:pathLst>
                <a:path w="4847" h="5930" extrusionOk="0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1014400" y="4997450"/>
              <a:ext cx="150925" cy="97075"/>
            </a:xfrm>
            <a:custGeom>
              <a:avLst/>
              <a:gdLst/>
              <a:ahLst/>
              <a:cxnLst/>
              <a:rect l="l" t="t" r="r" b="b"/>
              <a:pathLst>
                <a:path w="6037" h="3883" extrusionOk="0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817350" y="5188275"/>
              <a:ext cx="142900" cy="134850"/>
            </a:xfrm>
            <a:custGeom>
              <a:avLst/>
              <a:gdLst/>
              <a:ahLst/>
              <a:cxnLst/>
              <a:rect l="l" t="t" r="r" b="b"/>
              <a:pathLst>
                <a:path w="5716" h="5394" extrusionOk="0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5" name="Google Shape;675;p27"/>
          <p:cNvGrpSpPr/>
          <p:nvPr/>
        </p:nvGrpSpPr>
        <p:grpSpPr>
          <a:xfrm flipH="1">
            <a:off x="1655476" y="-299205"/>
            <a:ext cx="2236804" cy="1615244"/>
            <a:chOff x="3929350" y="5625525"/>
            <a:chExt cx="1258800" cy="909075"/>
          </a:xfrm>
        </p:grpSpPr>
        <p:sp>
          <p:nvSpPr>
            <p:cNvPr id="676" name="Google Shape;676;p27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5079800" y="5818925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3929350" y="5989850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86" name="Google Shape;686;p27"/>
          <p:cNvSpPr txBox="1">
            <a:spLocks noGrp="1"/>
          </p:cNvSpPr>
          <p:nvPr>
            <p:ph type="title"/>
          </p:nvPr>
        </p:nvSpPr>
        <p:spPr>
          <a:xfrm>
            <a:off x="3701437" y="2065733"/>
            <a:ext cx="4789200" cy="14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9pPr>
          </a:lstStyle>
          <a:p>
            <a:endParaRPr/>
          </a:p>
        </p:txBody>
      </p:sp>
      <p:sp>
        <p:nvSpPr>
          <p:cNvPr id="687" name="Google Shape;687;p27"/>
          <p:cNvSpPr txBox="1">
            <a:spLocks noGrp="1"/>
          </p:cNvSpPr>
          <p:nvPr>
            <p:ph type="subTitle" idx="1"/>
          </p:nvPr>
        </p:nvSpPr>
        <p:spPr>
          <a:xfrm>
            <a:off x="3701351" y="3561067"/>
            <a:ext cx="47892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6633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31"/>
          <p:cNvSpPr/>
          <p:nvPr/>
        </p:nvSpPr>
        <p:spPr>
          <a:xfrm rot="10800000" flipH="1">
            <a:off x="1" y="6660433"/>
            <a:ext cx="12191961" cy="197568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5" name="Google Shape;765;p31"/>
          <p:cNvSpPr/>
          <p:nvPr/>
        </p:nvSpPr>
        <p:spPr>
          <a:xfrm>
            <a:off x="1" y="0"/>
            <a:ext cx="12191961" cy="197568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6404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 amt="4000"/>
          </a:blip>
          <a:srcRect t="12521" b="12454"/>
          <a:stretch/>
        </p:blipFill>
        <p:spPr>
          <a:xfrm>
            <a:off x="-83" y="0"/>
            <a:ext cx="121921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 txBox="1">
            <a:spLocks noGrp="1"/>
          </p:cNvSpPr>
          <p:nvPr>
            <p:ph type="title"/>
          </p:nvPr>
        </p:nvSpPr>
        <p:spPr>
          <a:xfrm>
            <a:off x="3197201" y="1742800"/>
            <a:ext cx="5797600" cy="33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57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9pPr>
          </a:lstStyle>
          <a:p>
            <a:endParaRPr/>
          </a:p>
        </p:txBody>
      </p:sp>
      <p:sp>
        <p:nvSpPr>
          <p:cNvPr id="185" name="Google Shape;185;p23"/>
          <p:cNvSpPr/>
          <p:nvPr/>
        </p:nvSpPr>
        <p:spPr>
          <a:xfrm>
            <a:off x="11474167" y="6362215"/>
            <a:ext cx="276626" cy="267383"/>
          </a:xfrm>
          <a:custGeom>
            <a:avLst/>
            <a:gdLst/>
            <a:ahLst/>
            <a:cxnLst/>
            <a:rect l="l" t="t" r="r" b="b"/>
            <a:pathLst>
              <a:path w="5697" h="5507" extrusionOk="0">
                <a:moveTo>
                  <a:pt x="4223" y="0"/>
                </a:moveTo>
                <a:cubicBezTo>
                  <a:pt x="3379" y="0"/>
                  <a:pt x="2903" y="1573"/>
                  <a:pt x="2903" y="1573"/>
                </a:cubicBezTo>
                <a:cubicBezTo>
                  <a:pt x="2903" y="1573"/>
                  <a:pt x="2061" y="669"/>
                  <a:pt x="1347" y="669"/>
                </a:cubicBezTo>
                <a:cubicBezTo>
                  <a:pt x="1119" y="669"/>
                  <a:pt x="904" y="761"/>
                  <a:pt x="733" y="1004"/>
                </a:cubicBezTo>
                <a:cubicBezTo>
                  <a:pt x="1" y="2034"/>
                  <a:pt x="1303" y="4747"/>
                  <a:pt x="3771" y="5506"/>
                </a:cubicBezTo>
                <a:cubicBezTo>
                  <a:pt x="5697" y="3716"/>
                  <a:pt x="5697" y="733"/>
                  <a:pt x="4612" y="109"/>
                </a:cubicBezTo>
                <a:cubicBezTo>
                  <a:pt x="4475" y="33"/>
                  <a:pt x="4345" y="0"/>
                  <a:pt x="422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" name="Google Shape;186;p23"/>
          <p:cNvGrpSpPr/>
          <p:nvPr/>
        </p:nvGrpSpPr>
        <p:grpSpPr>
          <a:xfrm flipH="1">
            <a:off x="2718368" y="234319"/>
            <a:ext cx="419300" cy="359033"/>
            <a:chOff x="1960475" y="3376925"/>
            <a:chExt cx="314475" cy="269275"/>
          </a:xfrm>
        </p:grpSpPr>
        <p:sp>
          <p:nvSpPr>
            <p:cNvPr id="187" name="Google Shape;187;p23"/>
            <p:cNvSpPr/>
            <p:nvPr/>
          </p:nvSpPr>
          <p:spPr>
            <a:xfrm>
              <a:off x="1960475" y="3376925"/>
              <a:ext cx="314475" cy="269275"/>
            </a:xfrm>
            <a:custGeom>
              <a:avLst/>
              <a:gdLst/>
              <a:ahLst/>
              <a:cxnLst/>
              <a:rect l="l" t="t" r="r" b="b"/>
              <a:pathLst>
                <a:path w="12579" h="10771" extrusionOk="0">
                  <a:moveTo>
                    <a:pt x="4685" y="0"/>
                  </a:moveTo>
                  <a:cubicBezTo>
                    <a:pt x="4580" y="0"/>
                    <a:pt x="4482" y="34"/>
                    <a:pt x="4395" y="108"/>
                  </a:cubicBezTo>
                  <a:cubicBezTo>
                    <a:pt x="3713" y="696"/>
                    <a:pt x="5230" y="3196"/>
                    <a:pt x="5648" y="3855"/>
                  </a:cubicBezTo>
                  <a:lnTo>
                    <a:pt x="5648" y="3855"/>
                  </a:lnTo>
                  <a:cubicBezTo>
                    <a:pt x="5243" y="3235"/>
                    <a:pt x="3742" y="1017"/>
                    <a:pt x="3013" y="1017"/>
                  </a:cubicBezTo>
                  <a:cubicBezTo>
                    <a:pt x="2941" y="1017"/>
                    <a:pt x="2877" y="1038"/>
                    <a:pt x="2822" y="1085"/>
                  </a:cubicBezTo>
                  <a:cubicBezTo>
                    <a:pt x="2171" y="1600"/>
                    <a:pt x="3662" y="3851"/>
                    <a:pt x="4476" y="4936"/>
                  </a:cubicBezTo>
                  <a:cubicBezTo>
                    <a:pt x="3792" y="4087"/>
                    <a:pt x="2368" y="2313"/>
                    <a:pt x="1670" y="2313"/>
                  </a:cubicBezTo>
                  <a:cubicBezTo>
                    <a:pt x="1566" y="2313"/>
                    <a:pt x="1478" y="2353"/>
                    <a:pt x="1411" y="2441"/>
                  </a:cubicBezTo>
                  <a:cubicBezTo>
                    <a:pt x="1004" y="2983"/>
                    <a:pt x="2388" y="4991"/>
                    <a:pt x="3120" y="6076"/>
                  </a:cubicBezTo>
                  <a:cubicBezTo>
                    <a:pt x="2557" y="5325"/>
                    <a:pt x="1549" y="4048"/>
                    <a:pt x="883" y="4048"/>
                  </a:cubicBezTo>
                  <a:cubicBezTo>
                    <a:pt x="778" y="4048"/>
                    <a:pt x="682" y="4080"/>
                    <a:pt x="597" y="4150"/>
                  </a:cubicBezTo>
                  <a:cubicBezTo>
                    <a:pt x="1" y="4692"/>
                    <a:pt x="1492" y="6672"/>
                    <a:pt x="3879" y="9927"/>
                  </a:cubicBezTo>
                  <a:cubicBezTo>
                    <a:pt x="4294" y="10500"/>
                    <a:pt x="5155" y="10771"/>
                    <a:pt x="5949" y="10771"/>
                  </a:cubicBezTo>
                  <a:cubicBezTo>
                    <a:pt x="6245" y="10771"/>
                    <a:pt x="6531" y="10733"/>
                    <a:pt x="6782" y="10659"/>
                  </a:cubicBezTo>
                  <a:cubicBezTo>
                    <a:pt x="7134" y="10578"/>
                    <a:pt x="7487" y="10470"/>
                    <a:pt x="7812" y="10334"/>
                  </a:cubicBezTo>
                  <a:cubicBezTo>
                    <a:pt x="12578" y="8357"/>
                    <a:pt x="9612" y="217"/>
                    <a:pt x="8361" y="217"/>
                  </a:cubicBezTo>
                  <a:cubicBezTo>
                    <a:pt x="8359" y="217"/>
                    <a:pt x="8357" y="217"/>
                    <a:pt x="8355" y="217"/>
                  </a:cubicBezTo>
                  <a:cubicBezTo>
                    <a:pt x="7026" y="217"/>
                    <a:pt x="7975" y="4177"/>
                    <a:pt x="7975" y="4177"/>
                  </a:cubicBezTo>
                  <a:cubicBezTo>
                    <a:pt x="7975" y="4177"/>
                    <a:pt x="5853" y="0"/>
                    <a:pt x="4685" y="0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3"/>
            <p:cNvSpPr/>
            <p:nvPr/>
          </p:nvSpPr>
          <p:spPr>
            <a:xfrm>
              <a:off x="2040500" y="3551175"/>
              <a:ext cx="35950" cy="27150"/>
            </a:xfrm>
            <a:custGeom>
              <a:avLst/>
              <a:gdLst/>
              <a:ahLst/>
              <a:cxnLst/>
              <a:rect l="l" t="t" r="r" b="b"/>
              <a:pathLst>
                <a:path w="1438" h="1086" extrusionOk="0">
                  <a:moveTo>
                    <a:pt x="733" y="1"/>
                  </a:moveTo>
                  <a:cubicBezTo>
                    <a:pt x="0" y="1"/>
                    <a:pt x="0" y="1086"/>
                    <a:pt x="733" y="1086"/>
                  </a:cubicBezTo>
                  <a:cubicBezTo>
                    <a:pt x="1438" y="1058"/>
                    <a:pt x="1438" y="1"/>
                    <a:pt x="733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2141525" y="3495575"/>
              <a:ext cx="33250" cy="27150"/>
            </a:xfrm>
            <a:custGeom>
              <a:avLst/>
              <a:gdLst/>
              <a:ahLst/>
              <a:cxnLst/>
              <a:rect l="l" t="t" r="r" b="b"/>
              <a:pathLst>
                <a:path w="1330" h="1086" extrusionOk="0">
                  <a:moveTo>
                    <a:pt x="652" y="0"/>
                  </a:moveTo>
                  <a:cubicBezTo>
                    <a:pt x="1" y="55"/>
                    <a:pt x="1" y="1031"/>
                    <a:pt x="652" y="1085"/>
                  </a:cubicBezTo>
                  <a:cubicBezTo>
                    <a:pt x="1330" y="1031"/>
                    <a:pt x="1330" y="55"/>
                    <a:pt x="652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2102200" y="3539525"/>
              <a:ext cx="42075" cy="44225"/>
            </a:xfrm>
            <a:custGeom>
              <a:avLst/>
              <a:gdLst/>
              <a:ahLst/>
              <a:cxnLst/>
              <a:rect l="l" t="t" r="r" b="b"/>
              <a:pathLst>
                <a:path w="1683" h="1769" extrusionOk="0">
                  <a:moveTo>
                    <a:pt x="1200" y="0"/>
                  </a:moveTo>
                  <a:cubicBezTo>
                    <a:pt x="1100" y="0"/>
                    <a:pt x="1000" y="137"/>
                    <a:pt x="1085" y="223"/>
                  </a:cubicBezTo>
                  <a:cubicBezTo>
                    <a:pt x="1167" y="358"/>
                    <a:pt x="1248" y="494"/>
                    <a:pt x="1302" y="657"/>
                  </a:cubicBezTo>
                  <a:cubicBezTo>
                    <a:pt x="1384" y="819"/>
                    <a:pt x="1411" y="1009"/>
                    <a:pt x="1384" y="1199"/>
                  </a:cubicBezTo>
                  <a:cubicBezTo>
                    <a:pt x="1384" y="1335"/>
                    <a:pt x="1302" y="1470"/>
                    <a:pt x="1140" y="1497"/>
                  </a:cubicBezTo>
                  <a:cubicBezTo>
                    <a:pt x="950" y="1497"/>
                    <a:pt x="787" y="1416"/>
                    <a:pt x="679" y="1280"/>
                  </a:cubicBezTo>
                  <a:cubicBezTo>
                    <a:pt x="489" y="1090"/>
                    <a:pt x="353" y="901"/>
                    <a:pt x="245" y="657"/>
                  </a:cubicBezTo>
                  <a:cubicBezTo>
                    <a:pt x="225" y="617"/>
                    <a:pt x="176" y="592"/>
                    <a:pt x="130" y="592"/>
                  </a:cubicBezTo>
                  <a:cubicBezTo>
                    <a:pt x="113" y="592"/>
                    <a:pt x="96" y="595"/>
                    <a:pt x="82" y="602"/>
                  </a:cubicBezTo>
                  <a:cubicBezTo>
                    <a:pt x="1" y="657"/>
                    <a:pt x="1" y="738"/>
                    <a:pt x="28" y="792"/>
                  </a:cubicBezTo>
                  <a:cubicBezTo>
                    <a:pt x="136" y="1036"/>
                    <a:pt x="272" y="1253"/>
                    <a:pt x="462" y="1470"/>
                  </a:cubicBezTo>
                  <a:cubicBezTo>
                    <a:pt x="624" y="1633"/>
                    <a:pt x="868" y="1769"/>
                    <a:pt x="1113" y="1769"/>
                  </a:cubicBezTo>
                  <a:cubicBezTo>
                    <a:pt x="1357" y="1769"/>
                    <a:pt x="1574" y="1606"/>
                    <a:pt x="1628" y="1362"/>
                  </a:cubicBezTo>
                  <a:cubicBezTo>
                    <a:pt x="1682" y="1145"/>
                    <a:pt x="1682" y="901"/>
                    <a:pt x="1601" y="684"/>
                  </a:cubicBezTo>
                  <a:cubicBezTo>
                    <a:pt x="1547" y="467"/>
                    <a:pt x="1411" y="223"/>
                    <a:pt x="1275" y="33"/>
                  </a:cubicBezTo>
                  <a:cubicBezTo>
                    <a:pt x="1253" y="10"/>
                    <a:pt x="1226" y="0"/>
                    <a:pt x="120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23"/>
          <p:cNvSpPr/>
          <p:nvPr/>
        </p:nvSpPr>
        <p:spPr>
          <a:xfrm flipH="1">
            <a:off x="10215522" y="254745"/>
            <a:ext cx="280230" cy="318224"/>
          </a:xfrm>
          <a:custGeom>
            <a:avLst/>
            <a:gdLst/>
            <a:ahLst/>
            <a:cxnLst/>
            <a:rect l="l" t="t" r="r" b="b"/>
            <a:pathLst>
              <a:path w="2198" h="2496" extrusionOk="0">
                <a:moveTo>
                  <a:pt x="1248" y="0"/>
                </a:moveTo>
                <a:lnTo>
                  <a:pt x="841" y="895"/>
                </a:lnTo>
                <a:lnTo>
                  <a:pt x="82" y="515"/>
                </a:lnTo>
                <a:lnTo>
                  <a:pt x="82" y="515"/>
                </a:lnTo>
                <a:lnTo>
                  <a:pt x="624" y="1221"/>
                </a:lnTo>
                <a:lnTo>
                  <a:pt x="0" y="1872"/>
                </a:lnTo>
                <a:lnTo>
                  <a:pt x="787" y="1546"/>
                </a:lnTo>
                <a:lnTo>
                  <a:pt x="977" y="2495"/>
                </a:lnTo>
                <a:lnTo>
                  <a:pt x="1248" y="1573"/>
                </a:lnTo>
                <a:lnTo>
                  <a:pt x="2062" y="2034"/>
                </a:lnTo>
                <a:lnTo>
                  <a:pt x="2062" y="2034"/>
                </a:lnTo>
                <a:lnTo>
                  <a:pt x="1492" y="1302"/>
                </a:lnTo>
                <a:lnTo>
                  <a:pt x="2197" y="732"/>
                </a:lnTo>
                <a:lnTo>
                  <a:pt x="2197" y="732"/>
                </a:lnTo>
                <a:lnTo>
                  <a:pt x="1384" y="949"/>
                </a:lnTo>
                <a:lnTo>
                  <a:pt x="1248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3"/>
          <p:cNvSpPr/>
          <p:nvPr/>
        </p:nvSpPr>
        <p:spPr>
          <a:xfrm>
            <a:off x="11385852" y="1999380"/>
            <a:ext cx="453281" cy="491544"/>
          </a:xfrm>
          <a:custGeom>
            <a:avLst/>
            <a:gdLst/>
            <a:ahLst/>
            <a:cxnLst/>
            <a:rect l="l" t="t" r="r" b="b"/>
            <a:pathLst>
              <a:path w="9386" h="10179" extrusionOk="0">
                <a:moveTo>
                  <a:pt x="5869" y="0"/>
                </a:moveTo>
                <a:cubicBezTo>
                  <a:pt x="4465" y="0"/>
                  <a:pt x="4314" y="3072"/>
                  <a:pt x="4314" y="3072"/>
                </a:cubicBezTo>
                <a:cubicBezTo>
                  <a:pt x="4314" y="3072"/>
                  <a:pt x="2824" y="1683"/>
                  <a:pt x="1729" y="1683"/>
                </a:cubicBezTo>
                <a:cubicBezTo>
                  <a:pt x="1317" y="1683"/>
                  <a:pt x="961" y="1880"/>
                  <a:pt x="760" y="2421"/>
                </a:cubicBezTo>
                <a:cubicBezTo>
                  <a:pt x="1" y="4428"/>
                  <a:pt x="2984" y="9175"/>
                  <a:pt x="7107" y="10179"/>
                </a:cubicBezTo>
                <a:cubicBezTo>
                  <a:pt x="9386" y="6571"/>
                  <a:pt x="8328" y="1065"/>
                  <a:pt x="6429" y="143"/>
                </a:cubicBezTo>
                <a:cubicBezTo>
                  <a:pt x="6223" y="44"/>
                  <a:pt x="6037" y="0"/>
                  <a:pt x="5869" y="0"/>
                </a:cubicBezTo>
                <a:close/>
              </a:path>
            </a:pathLst>
          </a:custGeom>
          <a:solidFill>
            <a:srgbClr val="FF5728"/>
          </a:solidFill>
          <a:ln w="9525" cap="flat" cmpd="sng">
            <a:solidFill>
              <a:srgbClr val="FF5728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3"/>
          <p:cNvSpPr/>
          <p:nvPr/>
        </p:nvSpPr>
        <p:spPr>
          <a:xfrm>
            <a:off x="5639934" y="5898909"/>
            <a:ext cx="912120" cy="491537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3"/>
          <p:cNvSpPr/>
          <p:nvPr/>
        </p:nvSpPr>
        <p:spPr>
          <a:xfrm flipH="1">
            <a:off x="9133201" y="6388622"/>
            <a:ext cx="280230" cy="214571"/>
          </a:xfrm>
          <a:custGeom>
            <a:avLst/>
            <a:gdLst/>
            <a:ahLst/>
            <a:cxnLst/>
            <a:rect l="l" t="t" r="r" b="b"/>
            <a:pathLst>
              <a:path w="2198" h="1683" extrusionOk="0">
                <a:moveTo>
                  <a:pt x="1112" y="0"/>
                </a:moveTo>
                <a:cubicBezTo>
                  <a:pt x="0" y="0"/>
                  <a:pt x="0" y="1682"/>
                  <a:pt x="1112" y="1682"/>
                </a:cubicBezTo>
                <a:cubicBezTo>
                  <a:pt x="2197" y="1682"/>
                  <a:pt x="2197" y="0"/>
                  <a:pt x="1112" y="0"/>
                </a:cubicBezTo>
                <a:close/>
              </a:path>
            </a:pathLst>
          </a:custGeom>
          <a:solidFill>
            <a:srgbClr val="FF963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11238534" y="4296795"/>
            <a:ext cx="280225" cy="259565"/>
          </a:xfrm>
          <a:custGeom>
            <a:avLst/>
            <a:gdLst/>
            <a:ahLst/>
            <a:cxnLst/>
            <a:rect l="l" t="t" r="r" b="b"/>
            <a:pathLst>
              <a:path w="5914" h="5478" extrusionOk="0">
                <a:moveTo>
                  <a:pt x="1970" y="1"/>
                </a:moveTo>
                <a:cubicBezTo>
                  <a:pt x="1880" y="1"/>
                  <a:pt x="1785" y="17"/>
                  <a:pt x="1682" y="53"/>
                </a:cubicBezTo>
                <a:cubicBezTo>
                  <a:pt x="489" y="487"/>
                  <a:pt x="1" y="3443"/>
                  <a:pt x="1601" y="5478"/>
                </a:cubicBezTo>
                <a:cubicBezTo>
                  <a:pt x="4205" y="5098"/>
                  <a:pt x="5914" y="2657"/>
                  <a:pt x="5371" y="1545"/>
                </a:cubicBezTo>
                <a:cubicBezTo>
                  <a:pt x="5211" y="1217"/>
                  <a:pt x="4952" y="1101"/>
                  <a:pt x="4666" y="1101"/>
                </a:cubicBezTo>
                <a:cubicBezTo>
                  <a:pt x="3983" y="1101"/>
                  <a:pt x="3147" y="1762"/>
                  <a:pt x="3147" y="1762"/>
                </a:cubicBezTo>
                <a:cubicBezTo>
                  <a:pt x="3147" y="1762"/>
                  <a:pt x="2899" y="1"/>
                  <a:pt x="1970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8043856" y="261907"/>
            <a:ext cx="280234" cy="303911"/>
          </a:xfrm>
          <a:custGeom>
            <a:avLst/>
            <a:gdLst/>
            <a:ahLst/>
            <a:cxnLst/>
            <a:rect l="l" t="t" r="r" b="b"/>
            <a:pathLst>
              <a:path w="9386" h="10179" extrusionOk="0">
                <a:moveTo>
                  <a:pt x="5869" y="0"/>
                </a:moveTo>
                <a:cubicBezTo>
                  <a:pt x="4465" y="0"/>
                  <a:pt x="4314" y="3072"/>
                  <a:pt x="4314" y="3072"/>
                </a:cubicBezTo>
                <a:cubicBezTo>
                  <a:pt x="4314" y="3072"/>
                  <a:pt x="2824" y="1683"/>
                  <a:pt x="1729" y="1683"/>
                </a:cubicBezTo>
                <a:cubicBezTo>
                  <a:pt x="1317" y="1683"/>
                  <a:pt x="961" y="1880"/>
                  <a:pt x="760" y="2421"/>
                </a:cubicBezTo>
                <a:cubicBezTo>
                  <a:pt x="1" y="4428"/>
                  <a:pt x="2984" y="9175"/>
                  <a:pt x="7107" y="10179"/>
                </a:cubicBezTo>
                <a:cubicBezTo>
                  <a:pt x="9386" y="6571"/>
                  <a:pt x="8328" y="1065"/>
                  <a:pt x="6429" y="143"/>
                </a:cubicBezTo>
                <a:cubicBezTo>
                  <a:pt x="6223" y="44"/>
                  <a:pt x="6037" y="0"/>
                  <a:pt x="5869" y="0"/>
                </a:cubicBezTo>
                <a:close/>
              </a:path>
            </a:pathLst>
          </a:custGeom>
          <a:solidFill>
            <a:srgbClr val="FF5728"/>
          </a:solidFill>
          <a:ln w="9525" cap="flat" cmpd="sng">
            <a:solidFill>
              <a:srgbClr val="FF5728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8140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3160200" y="3971000"/>
            <a:ext cx="5871600" cy="7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84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2441700" y="2111967"/>
            <a:ext cx="7098000" cy="23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-701766" y="-1744098"/>
            <a:ext cx="14281660" cy="9681857"/>
            <a:chOff x="-526325" y="-1308075"/>
            <a:chExt cx="10711245" cy="7261393"/>
          </a:xfrm>
        </p:grpSpPr>
        <p:sp>
          <p:nvSpPr>
            <p:cNvPr id="70" name="Google Shape;70;p8"/>
            <p:cNvSpPr/>
            <p:nvPr/>
          </p:nvSpPr>
          <p:spPr>
            <a:xfrm>
              <a:off x="-172075" y="-1308075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8"/>
            <p:cNvSpPr/>
            <p:nvPr/>
          </p:nvSpPr>
          <p:spPr>
            <a:xfrm rot="10800000">
              <a:off x="-319542" y="444051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8"/>
            <p:cNvSpPr/>
            <p:nvPr/>
          </p:nvSpPr>
          <p:spPr>
            <a:xfrm rot="10800000" flipH="1">
              <a:off x="-68824" y="4309550"/>
              <a:ext cx="327000" cy="3264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8"/>
            <p:cNvSpPr/>
            <p:nvPr/>
          </p:nvSpPr>
          <p:spPr>
            <a:xfrm rot="1549360">
              <a:off x="8092833" y="3861231"/>
              <a:ext cx="1791375" cy="1791375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8"/>
            <p:cNvSpPr/>
            <p:nvPr/>
          </p:nvSpPr>
          <p:spPr>
            <a:xfrm rot="1549646">
              <a:off x="7781570" y="4746906"/>
              <a:ext cx="698248" cy="698248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8"/>
            <p:cNvSpPr/>
            <p:nvPr/>
          </p:nvSpPr>
          <p:spPr>
            <a:xfrm rot="10800000" flipH="1">
              <a:off x="440325" y="4667225"/>
              <a:ext cx="437700" cy="4368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-526325" y="-304625"/>
              <a:ext cx="1303800" cy="13038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8"/>
            <p:cNvSpPr/>
            <p:nvPr/>
          </p:nvSpPr>
          <p:spPr>
            <a:xfrm rot="1549646">
              <a:off x="8714270" y="-227594"/>
              <a:ext cx="698248" cy="698248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626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/>
          <p:nvPr/>
        </p:nvSpPr>
        <p:spPr>
          <a:xfrm rot="10800000">
            <a:off x="10761720" y="-448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15"/>
          <p:cNvSpPr/>
          <p:nvPr/>
        </p:nvSpPr>
        <p:spPr>
          <a:xfrm rot="10800000" flipH="1">
            <a:off x="-2547148" y="-448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111;p15"/>
          <p:cNvSpPr/>
          <p:nvPr/>
        </p:nvSpPr>
        <p:spPr>
          <a:xfrm flipH="1">
            <a:off x="10761720" y="45915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-2547148" y="45915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093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05126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endParaRPr lang="en-US" sz="186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endParaRPr lang="en-US" sz="186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fld id="{EEF7492B-3AFF-4F4B-A9A9-8F689EA58C40}" type="slidenum">
              <a:rPr lang="en-US" altLang="en-US" sz="1864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defRPr/>
              </a:pPr>
              <a:t>‹#›</a:t>
            </a:fld>
            <a:endParaRPr lang="en-US" altLang="en-US" sz="1864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277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78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8025BE-8876-4663-BADD-2C3E714D836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25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42F6B5-5D02-4282-8EEA-2C28A7AE085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06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A82D68-6F47-4981-AC52-88616F0C229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8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339681-74D1-4436-AEBD-33228FE65E7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16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32E0C6-199D-41BC-9596-3427C5D5BA8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3638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73BB8-3D2A-4448-B9D5-FBE7EAA3CB9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54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92C8B9-B8BA-491B-AF7A-07C4F3C79C6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67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6A5B78-F22B-40B6-BEFC-2452566EA24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17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BF9B1-871A-42F4-A083-4C226047FB4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49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0258C-3432-428B-8999-709AF353976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55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218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55A471-7133-4CB3-8C2D-3C752599ED7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68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7A9D6F-E990-40E1-9BFF-180C586E007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04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84D2D9-DBF9-4F38-B9D5-1AC9EE3BFDE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3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17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92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87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7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36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2024/11/5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3A4F239F-98D2-41E5-8917-E3D64B75A30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163" y="238539"/>
            <a:ext cx="1208135" cy="120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8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400" y="603100"/>
            <a:ext cx="10271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400" y="1536633"/>
            <a:ext cx="10271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68840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AF9C20-46A9-4311-91A5-AA5989014DF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7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11" Type="http://schemas.openxmlformats.org/officeDocument/2006/relationships/image" Target="../media/image27.png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11" Type="http://schemas.openxmlformats.org/officeDocument/2006/relationships/image" Target="../media/image27.png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524000" y="2209801"/>
            <a:ext cx="9144000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NHIỆT LIỆT CHÀO MỪNG CÁC THẦY CÔ</a:t>
            </a:r>
            <a:r>
              <a:rPr lang="en-US" alt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VỀ DỰ GIỜ TIẾT HỌC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MÔN</a:t>
            </a:r>
            <a:r>
              <a:rPr lang="vi-VN" alt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: TOÁN - </a:t>
            </a:r>
            <a:r>
              <a:rPr lang="en-US" alt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LỚP</a:t>
            </a:r>
            <a:r>
              <a:rPr lang="vi-VN" alt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C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GIÁO VIÊN DẠY: </a:t>
            </a:r>
            <a:r>
              <a:rPr lang="vi-VN" altLang="en-US" sz="4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Thân Thị Thủy</a:t>
            </a:r>
            <a:endParaRPr lang="en-US" altLang="en-US" sz="4000" b="1" dirty="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7892" name="Picture 4" descr="POINSET2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8001000" y="4200526"/>
            <a:ext cx="2667000" cy="2657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5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19238" y="4348163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1"/>
            <a:ext cx="1828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64725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1726931" y="715608"/>
            <a:ext cx="92661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tờ giấy hình tròn được dán vào hình vuông (như hình vẽ). Biết bán kính của hình tròn là 2cm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 cạnh hình vuông dài bao nhiêu xăng -ti -mét?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9C7AC-BADA-4890-B7C9-C1A1372A3510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F17B60F-326A-478F-92C6-290F09305660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B08CCC-721C-458F-A647-2AD6B53355A7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495CB5-F554-490E-A8C0-2D8195054F86}"/>
              </a:ext>
            </a:extLst>
          </p:cNvPr>
          <p:cNvGrpSpPr/>
          <p:nvPr/>
        </p:nvGrpSpPr>
        <p:grpSpPr>
          <a:xfrm>
            <a:off x="752022" y="2252797"/>
            <a:ext cx="3190240" cy="2987040"/>
            <a:chOff x="8001398" y="2100603"/>
            <a:chExt cx="3190240" cy="298704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78BB07-716C-49E4-B021-E903D8006965}"/>
                </a:ext>
              </a:extLst>
            </p:cNvPr>
            <p:cNvSpPr/>
            <p:nvPr/>
          </p:nvSpPr>
          <p:spPr>
            <a:xfrm>
              <a:off x="8001398" y="2100603"/>
              <a:ext cx="3190240" cy="29870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97567E5-35F7-48BF-8210-1FE70FD17C6B}"/>
                </a:ext>
              </a:extLst>
            </p:cNvPr>
            <p:cNvSpPr/>
            <p:nvPr/>
          </p:nvSpPr>
          <p:spPr>
            <a:xfrm>
              <a:off x="8001398" y="2100603"/>
              <a:ext cx="3190240" cy="2959077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图片 2">
            <a:extLst>
              <a:ext uri="{FF2B5EF4-FFF2-40B4-BE49-F238E27FC236}">
                <a16:creationId xmlns:a16="http://schemas.microsoft.com/office/drawing/2014/main" id="{FE9288A3-B51F-4160-BD4B-91B0E48366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52" y="5161317"/>
            <a:ext cx="4338667" cy="19621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8D0902-372B-46E3-92F9-9ADB5CEBEAB2}"/>
              </a:ext>
            </a:extLst>
          </p:cNvPr>
          <p:cNvCxnSpPr>
            <a:cxnSpLocks/>
          </p:cNvCxnSpPr>
          <p:nvPr/>
        </p:nvCxnSpPr>
        <p:spPr>
          <a:xfrm>
            <a:off x="756283" y="3748242"/>
            <a:ext cx="319024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45A8CD9E-2346-467E-A3C8-E519CC6386C5}"/>
              </a:ext>
            </a:extLst>
          </p:cNvPr>
          <p:cNvSpPr/>
          <p:nvPr/>
        </p:nvSpPr>
        <p:spPr>
          <a:xfrm flipH="1">
            <a:off x="2301422" y="3704385"/>
            <a:ext cx="86177" cy="736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455E700E-D118-4579-9ADC-F235B8509499}"/>
              </a:ext>
            </a:extLst>
          </p:cNvPr>
          <p:cNvSpPr/>
          <p:nvPr/>
        </p:nvSpPr>
        <p:spPr>
          <a:xfrm rot="16200000">
            <a:off x="2235696" y="2306883"/>
            <a:ext cx="222894" cy="3190241"/>
          </a:xfrm>
          <a:prstGeom prst="leftBrace">
            <a:avLst>
              <a:gd name="adj1" fmla="val 25851"/>
              <a:gd name="adj2" fmla="val 5000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0ABBAD-752D-46A2-8B91-B568755E78EC}"/>
              </a:ext>
            </a:extLst>
          </p:cNvPr>
          <p:cNvSpPr txBox="1"/>
          <p:nvPr/>
        </p:nvSpPr>
        <p:spPr>
          <a:xfrm>
            <a:off x="1554480" y="4116105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AAB1119C-659E-4502-A876-EC73DDBBE889}"/>
              </a:ext>
            </a:extLst>
          </p:cNvPr>
          <p:cNvSpPr/>
          <p:nvPr/>
        </p:nvSpPr>
        <p:spPr>
          <a:xfrm rot="5400000">
            <a:off x="3000198" y="2767571"/>
            <a:ext cx="281112" cy="1592489"/>
          </a:xfrm>
          <a:prstGeom prst="leftBrace">
            <a:avLst>
              <a:gd name="adj1" fmla="val 25851"/>
              <a:gd name="adj2" fmla="val 5000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A19506-6E19-4FCC-AB21-ADD865F192EE}"/>
              </a:ext>
            </a:extLst>
          </p:cNvPr>
          <p:cNvSpPr txBox="1"/>
          <p:nvPr/>
        </p:nvSpPr>
        <p:spPr>
          <a:xfrm>
            <a:off x="2509611" y="2996724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D49F8F-5128-4ED3-B0FC-EBF823A075B0}"/>
              </a:ext>
            </a:extLst>
          </p:cNvPr>
          <p:cNvSpPr txBox="1"/>
          <p:nvPr/>
        </p:nvSpPr>
        <p:spPr>
          <a:xfrm>
            <a:off x="1926499" y="2967119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E03662-763D-4E2A-9B46-E86CA005218A}"/>
              </a:ext>
            </a:extLst>
          </p:cNvPr>
          <p:cNvSpPr txBox="1"/>
          <p:nvPr/>
        </p:nvSpPr>
        <p:spPr>
          <a:xfrm>
            <a:off x="5103222" y="2499062"/>
            <a:ext cx="6435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ường kính hình tròn nằm khít trong hình vuông và trùng với cạnh hình vuông</a:t>
            </a:r>
            <a:r>
              <a:rPr lang="en-US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4" name="PA_库_任意多边形 184">
            <a:extLst>
              <a:ext uri="{FF2B5EF4-FFF2-40B4-BE49-F238E27FC236}">
                <a16:creationId xmlns:a16="http://schemas.microsoft.com/office/drawing/2014/main" id="{B5A1FE3A-74BC-4255-9BEA-95008E52E98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453610" y="2252797"/>
            <a:ext cx="7091725" cy="1723651"/>
          </a:xfrm>
          <a:custGeom>
            <a:avLst/>
            <a:gdLst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072123 w 6377000"/>
              <a:gd name="connsiteY0" fmla="*/ 519638 h 3001581"/>
              <a:gd name="connsiteX1" fmla="*/ 3250545 w 6377000"/>
              <a:gd name="connsiteY1" fmla="*/ 23250 h 3001581"/>
              <a:gd name="connsiteX2" fmla="*/ 63208 w 6377000"/>
              <a:gd name="connsiteY2" fmla="*/ 1029090 h 3001581"/>
              <a:gd name="connsiteX3" fmla="*/ 729414 w 6377000"/>
              <a:gd name="connsiteY3" fmla="*/ 2531318 h 3001581"/>
              <a:gd name="connsiteX4" fmla="*/ 233025 w 6377000"/>
              <a:gd name="connsiteY4" fmla="*/ 3001581 h 3001581"/>
              <a:gd name="connsiteX5" fmla="*/ 1500123 w 6377000"/>
              <a:gd name="connsiteY5" fmla="*/ 2688072 h 3001581"/>
              <a:gd name="connsiteX6" fmla="*/ 5784740 w 6377000"/>
              <a:gd name="connsiteY6" fmla="*/ 2648884 h 3001581"/>
              <a:gd name="connsiteX7" fmla="*/ 6072123 w 6377000"/>
              <a:gd name="connsiteY7" fmla="*/ 519638 h 3001581"/>
              <a:gd name="connsiteX0" fmla="*/ 6202752 w 6463800"/>
              <a:gd name="connsiteY0" fmla="*/ 673348 h 2985474"/>
              <a:gd name="connsiteX1" fmla="*/ 3250545 w 6463800"/>
              <a:gd name="connsiteY1" fmla="*/ 7143 h 2985474"/>
              <a:gd name="connsiteX2" fmla="*/ 63208 w 6463800"/>
              <a:gd name="connsiteY2" fmla="*/ 1012983 h 2985474"/>
              <a:gd name="connsiteX3" fmla="*/ 729414 w 6463800"/>
              <a:gd name="connsiteY3" fmla="*/ 2515211 h 2985474"/>
              <a:gd name="connsiteX4" fmla="*/ 233025 w 6463800"/>
              <a:gd name="connsiteY4" fmla="*/ 2985474 h 2985474"/>
              <a:gd name="connsiteX5" fmla="*/ 1500123 w 6463800"/>
              <a:gd name="connsiteY5" fmla="*/ 2671965 h 2985474"/>
              <a:gd name="connsiteX6" fmla="*/ 5784740 w 6463800"/>
              <a:gd name="connsiteY6" fmla="*/ 2632777 h 2985474"/>
              <a:gd name="connsiteX7" fmla="*/ 6202752 w 6463800"/>
              <a:gd name="connsiteY7" fmla="*/ 673348 h 2985474"/>
              <a:gd name="connsiteX0" fmla="*/ 6202752 w 6463800"/>
              <a:gd name="connsiteY0" fmla="*/ 673348 h 3037725"/>
              <a:gd name="connsiteX1" fmla="*/ 3250545 w 6463800"/>
              <a:gd name="connsiteY1" fmla="*/ 7143 h 3037725"/>
              <a:gd name="connsiteX2" fmla="*/ 63208 w 6463800"/>
              <a:gd name="connsiteY2" fmla="*/ 1012983 h 3037725"/>
              <a:gd name="connsiteX3" fmla="*/ 729414 w 6463800"/>
              <a:gd name="connsiteY3" fmla="*/ 2515211 h 3037725"/>
              <a:gd name="connsiteX4" fmla="*/ 533471 w 6463800"/>
              <a:gd name="connsiteY4" fmla="*/ 3037725 h 3037725"/>
              <a:gd name="connsiteX5" fmla="*/ 1500123 w 6463800"/>
              <a:gd name="connsiteY5" fmla="*/ 2671965 h 3037725"/>
              <a:gd name="connsiteX6" fmla="*/ 5784740 w 6463800"/>
              <a:gd name="connsiteY6" fmla="*/ 2632777 h 3037725"/>
              <a:gd name="connsiteX7" fmla="*/ 6202752 w 6463800"/>
              <a:gd name="connsiteY7" fmla="*/ 673348 h 3037725"/>
              <a:gd name="connsiteX0" fmla="*/ 6202752 w 6399662"/>
              <a:gd name="connsiteY0" fmla="*/ 673568 h 3037945"/>
              <a:gd name="connsiteX1" fmla="*/ 3250545 w 6399662"/>
              <a:gd name="connsiteY1" fmla="*/ 7363 h 3037945"/>
              <a:gd name="connsiteX2" fmla="*/ 63208 w 6399662"/>
              <a:gd name="connsiteY2" fmla="*/ 1013203 h 3037945"/>
              <a:gd name="connsiteX3" fmla="*/ 729414 w 6399662"/>
              <a:gd name="connsiteY3" fmla="*/ 2515431 h 3037945"/>
              <a:gd name="connsiteX4" fmla="*/ 533471 w 6399662"/>
              <a:gd name="connsiteY4" fmla="*/ 3037945 h 3037945"/>
              <a:gd name="connsiteX5" fmla="*/ 1500123 w 6399662"/>
              <a:gd name="connsiteY5" fmla="*/ 2672185 h 3037945"/>
              <a:gd name="connsiteX6" fmla="*/ 5614923 w 6399662"/>
              <a:gd name="connsiteY6" fmla="*/ 2698311 h 3037945"/>
              <a:gd name="connsiteX7" fmla="*/ 6202752 w 6399662"/>
              <a:gd name="connsiteY7" fmla="*/ 673568 h 3037945"/>
              <a:gd name="connsiteX0" fmla="*/ 6202752 w 6427727"/>
              <a:gd name="connsiteY0" fmla="*/ 673568 h 3037945"/>
              <a:gd name="connsiteX1" fmla="*/ 3250545 w 6427727"/>
              <a:gd name="connsiteY1" fmla="*/ 7363 h 3037945"/>
              <a:gd name="connsiteX2" fmla="*/ 63208 w 6427727"/>
              <a:gd name="connsiteY2" fmla="*/ 1013203 h 3037945"/>
              <a:gd name="connsiteX3" fmla="*/ 729414 w 6427727"/>
              <a:gd name="connsiteY3" fmla="*/ 2515431 h 3037945"/>
              <a:gd name="connsiteX4" fmla="*/ 533471 w 6427727"/>
              <a:gd name="connsiteY4" fmla="*/ 3037945 h 3037945"/>
              <a:gd name="connsiteX5" fmla="*/ 1500123 w 6427727"/>
              <a:gd name="connsiteY5" fmla="*/ 2672185 h 3037945"/>
              <a:gd name="connsiteX6" fmla="*/ 5614923 w 6427727"/>
              <a:gd name="connsiteY6" fmla="*/ 2698311 h 3037945"/>
              <a:gd name="connsiteX7" fmla="*/ 6202752 w 6427727"/>
              <a:gd name="connsiteY7" fmla="*/ 673568 h 3037945"/>
              <a:gd name="connsiteX0" fmla="*/ 6202752 w 6427727"/>
              <a:gd name="connsiteY0" fmla="*/ 666268 h 3030645"/>
              <a:gd name="connsiteX1" fmla="*/ 3250545 w 6427727"/>
              <a:gd name="connsiteY1" fmla="*/ 63 h 3030645"/>
              <a:gd name="connsiteX2" fmla="*/ 63208 w 6427727"/>
              <a:gd name="connsiteY2" fmla="*/ 1005903 h 3030645"/>
              <a:gd name="connsiteX3" fmla="*/ 729414 w 6427727"/>
              <a:gd name="connsiteY3" fmla="*/ 2508131 h 3030645"/>
              <a:gd name="connsiteX4" fmla="*/ 533471 w 6427727"/>
              <a:gd name="connsiteY4" fmla="*/ 3030645 h 3030645"/>
              <a:gd name="connsiteX5" fmla="*/ 1500123 w 6427727"/>
              <a:gd name="connsiteY5" fmla="*/ 2664885 h 3030645"/>
              <a:gd name="connsiteX6" fmla="*/ 5614923 w 6427727"/>
              <a:gd name="connsiteY6" fmla="*/ 2691011 h 3030645"/>
              <a:gd name="connsiteX7" fmla="*/ 6202752 w 6427727"/>
              <a:gd name="connsiteY7" fmla="*/ 666268 h 3030645"/>
              <a:gd name="connsiteX0" fmla="*/ 6202752 w 6445028"/>
              <a:gd name="connsiteY0" fmla="*/ 666309 h 3030686"/>
              <a:gd name="connsiteX1" fmla="*/ 3250545 w 6445028"/>
              <a:gd name="connsiteY1" fmla="*/ 104 h 3030686"/>
              <a:gd name="connsiteX2" fmla="*/ 63208 w 6445028"/>
              <a:gd name="connsiteY2" fmla="*/ 1005944 h 3030686"/>
              <a:gd name="connsiteX3" fmla="*/ 729414 w 6445028"/>
              <a:gd name="connsiteY3" fmla="*/ 2508172 h 3030686"/>
              <a:gd name="connsiteX4" fmla="*/ 533471 w 6445028"/>
              <a:gd name="connsiteY4" fmla="*/ 3030686 h 3030686"/>
              <a:gd name="connsiteX5" fmla="*/ 1500123 w 6445028"/>
              <a:gd name="connsiteY5" fmla="*/ 2664926 h 3030686"/>
              <a:gd name="connsiteX6" fmla="*/ 5614923 w 6445028"/>
              <a:gd name="connsiteY6" fmla="*/ 2691052 h 3030686"/>
              <a:gd name="connsiteX7" fmla="*/ 6202752 w 6445028"/>
              <a:gd name="connsiteY7" fmla="*/ 666309 h 3030686"/>
              <a:gd name="connsiteX0" fmla="*/ 6202752 w 6445028"/>
              <a:gd name="connsiteY0" fmla="*/ 666309 h 2805650"/>
              <a:gd name="connsiteX1" fmla="*/ 3250545 w 6445028"/>
              <a:gd name="connsiteY1" fmla="*/ 104 h 2805650"/>
              <a:gd name="connsiteX2" fmla="*/ 63208 w 6445028"/>
              <a:gd name="connsiteY2" fmla="*/ 1005944 h 2805650"/>
              <a:gd name="connsiteX3" fmla="*/ 729414 w 6445028"/>
              <a:gd name="connsiteY3" fmla="*/ 2508172 h 2805650"/>
              <a:gd name="connsiteX4" fmla="*/ 23517 w 6445028"/>
              <a:gd name="connsiteY4" fmla="*/ 2731748 h 2805650"/>
              <a:gd name="connsiteX5" fmla="*/ 1500123 w 6445028"/>
              <a:gd name="connsiteY5" fmla="*/ 2664926 h 2805650"/>
              <a:gd name="connsiteX6" fmla="*/ 5614923 w 6445028"/>
              <a:gd name="connsiteY6" fmla="*/ 2691052 h 2805650"/>
              <a:gd name="connsiteX7" fmla="*/ 6202752 w 6445028"/>
              <a:gd name="connsiteY7" fmla="*/ 666309 h 2805650"/>
              <a:gd name="connsiteX0" fmla="*/ 6293740 w 6536016"/>
              <a:gd name="connsiteY0" fmla="*/ 666309 h 2805650"/>
              <a:gd name="connsiteX1" fmla="*/ 3341533 w 6536016"/>
              <a:gd name="connsiteY1" fmla="*/ 104 h 2805650"/>
              <a:gd name="connsiteX2" fmla="*/ 154196 w 6536016"/>
              <a:gd name="connsiteY2" fmla="*/ 1005944 h 2805650"/>
              <a:gd name="connsiteX3" fmla="*/ 521464 w 6536016"/>
              <a:gd name="connsiteY3" fmla="*/ 2121311 h 2805650"/>
              <a:gd name="connsiteX4" fmla="*/ 114505 w 6536016"/>
              <a:gd name="connsiteY4" fmla="*/ 2731748 h 2805650"/>
              <a:gd name="connsiteX5" fmla="*/ 1591111 w 6536016"/>
              <a:gd name="connsiteY5" fmla="*/ 2664926 h 2805650"/>
              <a:gd name="connsiteX6" fmla="*/ 5705911 w 6536016"/>
              <a:gd name="connsiteY6" fmla="*/ 2691052 h 2805650"/>
              <a:gd name="connsiteX7" fmla="*/ 6293740 w 6536016"/>
              <a:gd name="connsiteY7" fmla="*/ 666309 h 2805650"/>
              <a:gd name="connsiteX0" fmla="*/ 6293740 w 6524352"/>
              <a:gd name="connsiteY0" fmla="*/ 666309 h 2813024"/>
              <a:gd name="connsiteX1" fmla="*/ 3341533 w 6524352"/>
              <a:gd name="connsiteY1" fmla="*/ 104 h 2813024"/>
              <a:gd name="connsiteX2" fmla="*/ 154196 w 6524352"/>
              <a:gd name="connsiteY2" fmla="*/ 1005944 h 2813024"/>
              <a:gd name="connsiteX3" fmla="*/ 521464 w 6524352"/>
              <a:gd name="connsiteY3" fmla="*/ 2121311 h 2813024"/>
              <a:gd name="connsiteX4" fmla="*/ 114505 w 6524352"/>
              <a:gd name="connsiteY4" fmla="*/ 2731748 h 2813024"/>
              <a:gd name="connsiteX5" fmla="*/ 1169081 w 6524352"/>
              <a:gd name="connsiteY5" fmla="*/ 2541833 h 2813024"/>
              <a:gd name="connsiteX6" fmla="*/ 5705911 w 6524352"/>
              <a:gd name="connsiteY6" fmla="*/ 2691052 h 2813024"/>
              <a:gd name="connsiteX7" fmla="*/ 6293740 w 6524352"/>
              <a:gd name="connsiteY7" fmla="*/ 666309 h 2813024"/>
              <a:gd name="connsiteX0" fmla="*/ 6293740 w 6524352"/>
              <a:gd name="connsiteY0" fmla="*/ 666309 h 2813024"/>
              <a:gd name="connsiteX1" fmla="*/ 3341533 w 6524352"/>
              <a:gd name="connsiteY1" fmla="*/ 104 h 2813024"/>
              <a:gd name="connsiteX2" fmla="*/ 154196 w 6524352"/>
              <a:gd name="connsiteY2" fmla="*/ 1005944 h 2813024"/>
              <a:gd name="connsiteX3" fmla="*/ 521464 w 6524352"/>
              <a:gd name="connsiteY3" fmla="*/ 2121311 h 2813024"/>
              <a:gd name="connsiteX4" fmla="*/ 114505 w 6524352"/>
              <a:gd name="connsiteY4" fmla="*/ 2731748 h 2813024"/>
              <a:gd name="connsiteX5" fmla="*/ 1169081 w 6524352"/>
              <a:gd name="connsiteY5" fmla="*/ 2541833 h 2813024"/>
              <a:gd name="connsiteX6" fmla="*/ 5705911 w 6524352"/>
              <a:gd name="connsiteY6" fmla="*/ 2691052 h 2813024"/>
              <a:gd name="connsiteX7" fmla="*/ 6293740 w 6524352"/>
              <a:gd name="connsiteY7" fmla="*/ 666309 h 2813024"/>
              <a:gd name="connsiteX0" fmla="*/ 6179235 w 6409847"/>
              <a:gd name="connsiteY0" fmla="*/ 677805 h 2824520"/>
              <a:gd name="connsiteX1" fmla="*/ 3227028 w 6409847"/>
              <a:gd name="connsiteY1" fmla="*/ 11600 h 2824520"/>
              <a:gd name="connsiteX2" fmla="*/ 180368 w 6409847"/>
              <a:gd name="connsiteY2" fmla="*/ 401978 h 2824520"/>
              <a:gd name="connsiteX3" fmla="*/ 406959 w 6409847"/>
              <a:gd name="connsiteY3" fmla="*/ 2132807 h 2824520"/>
              <a:gd name="connsiteX4" fmla="*/ 0 w 6409847"/>
              <a:gd name="connsiteY4" fmla="*/ 2743244 h 2824520"/>
              <a:gd name="connsiteX5" fmla="*/ 1054576 w 6409847"/>
              <a:gd name="connsiteY5" fmla="*/ 2553329 h 2824520"/>
              <a:gd name="connsiteX6" fmla="*/ 5591406 w 6409847"/>
              <a:gd name="connsiteY6" fmla="*/ 2702548 h 2824520"/>
              <a:gd name="connsiteX7" fmla="*/ 6179235 w 6409847"/>
              <a:gd name="connsiteY7" fmla="*/ 677805 h 2824520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91114"/>
              <a:gd name="connsiteX1" fmla="*/ 3331030 w 6513849"/>
              <a:gd name="connsiteY1" fmla="*/ 41091 h 2891114"/>
              <a:gd name="connsiteX2" fmla="*/ 284370 w 6513849"/>
              <a:gd name="connsiteY2" fmla="*/ 431469 h 2891114"/>
              <a:gd name="connsiteX3" fmla="*/ 510961 w 6513849"/>
              <a:gd name="connsiteY3" fmla="*/ 2162298 h 2891114"/>
              <a:gd name="connsiteX4" fmla="*/ 104002 w 6513849"/>
              <a:gd name="connsiteY4" fmla="*/ 2772735 h 2891114"/>
              <a:gd name="connsiteX5" fmla="*/ 1158578 w 6513849"/>
              <a:gd name="connsiteY5" fmla="*/ 2582820 h 2891114"/>
              <a:gd name="connsiteX6" fmla="*/ 5695408 w 6513849"/>
              <a:gd name="connsiteY6" fmla="*/ 2732039 h 2891114"/>
              <a:gd name="connsiteX7" fmla="*/ 6283237 w 6513849"/>
              <a:gd name="connsiteY7" fmla="*/ 707296 h 2891114"/>
              <a:gd name="connsiteX0" fmla="*/ 6179235 w 6409847"/>
              <a:gd name="connsiteY0" fmla="*/ 707296 h 2891114"/>
              <a:gd name="connsiteX1" fmla="*/ 3227028 w 6409847"/>
              <a:gd name="connsiteY1" fmla="*/ 41091 h 2891114"/>
              <a:gd name="connsiteX2" fmla="*/ 444137 w 6409847"/>
              <a:gd name="connsiteY2" fmla="*/ 431469 h 2891114"/>
              <a:gd name="connsiteX3" fmla="*/ 406959 w 6409847"/>
              <a:gd name="connsiteY3" fmla="*/ 2162298 h 2891114"/>
              <a:gd name="connsiteX4" fmla="*/ 0 w 6409847"/>
              <a:gd name="connsiteY4" fmla="*/ 2772735 h 2891114"/>
              <a:gd name="connsiteX5" fmla="*/ 1054576 w 6409847"/>
              <a:gd name="connsiteY5" fmla="*/ 2582820 h 2891114"/>
              <a:gd name="connsiteX6" fmla="*/ 5591406 w 6409847"/>
              <a:gd name="connsiteY6" fmla="*/ 2732039 h 2891114"/>
              <a:gd name="connsiteX7" fmla="*/ 6179235 w 6409847"/>
              <a:gd name="connsiteY7" fmla="*/ 707296 h 2891114"/>
              <a:gd name="connsiteX0" fmla="*/ 6179235 w 6409847"/>
              <a:gd name="connsiteY0" fmla="*/ 691737 h 2875555"/>
              <a:gd name="connsiteX1" fmla="*/ 3227028 w 6409847"/>
              <a:gd name="connsiteY1" fmla="*/ 25532 h 2875555"/>
              <a:gd name="connsiteX2" fmla="*/ 444137 w 6409847"/>
              <a:gd name="connsiteY2" fmla="*/ 415910 h 2875555"/>
              <a:gd name="connsiteX3" fmla="*/ 406959 w 6409847"/>
              <a:gd name="connsiteY3" fmla="*/ 2146739 h 2875555"/>
              <a:gd name="connsiteX4" fmla="*/ 0 w 6409847"/>
              <a:gd name="connsiteY4" fmla="*/ 2757176 h 2875555"/>
              <a:gd name="connsiteX5" fmla="*/ 1054576 w 6409847"/>
              <a:gd name="connsiteY5" fmla="*/ 2567261 h 2875555"/>
              <a:gd name="connsiteX6" fmla="*/ 5591406 w 6409847"/>
              <a:gd name="connsiteY6" fmla="*/ 2716480 h 2875555"/>
              <a:gd name="connsiteX7" fmla="*/ 6179235 w 6409847"/>
              <a:gd name="connsiteY7" fmla="*/ 691737 h 2875555"/>
              <a:gd name="connsiteX0" fmla="*/ 6179235 w 6392473"/>
              <a:gd name="connsiteY0" fmla="*/ 719790 h 2903608"/>
              <a:gd name="connsiteX1" fmla="*/ 3227028 w 6392473"/>
              <a:gd name="connsiteY1" fmla="*/ 831 h 2903608"/>
              <a:gd name="connsiteX2" fmla="*/ 444137 w 6392473"/>
              <a:gd name="connsiteY2" fmla="*/ 443963 h 2903608"/>
              <a:gd name="connsiteX3" fmla="*/ 406959 w 6392473"/>
              <a:gd name="connsiteY3" fmla="*/ 2174792 h 2903608"/>
              <a:gd name="connsiteX4" fmla="*/ 0 w 6392473"/>
              <a:gd name="connsiteY4" fmla="*/ 2785229 h 2903608"/>
              <a:gd name="connsiteX5" fmla="*/ 1054576 w 6392473"/>
              <a:gd name="connsiteY5" fmla="*/ 2595314 h 2903608"/>
              <a:gd name="connsiteX6" fmla="*/ 5591406 w 6392473"/>
              <a:gd name="connsiteY6" fmla="*/ 2744533 h 2903608"/>
              <a:gd name="connsiteX7" fmla="*/ 6179235 w 6392473"/>
              <a:gd name="connsiteY7" fmla="*/ 719790 h 2903608"/>
              <a:gd name="connsiteX0" fmla="*/ 6179235 w 6392473"/>
              <a:gd name="connsiteY0" fmla="*/ 721488 h 2905306"/>
              <a:gd name="connsiteX1" fmla="*/ 3227028 w 6392473"/>
              <a:gd name="connsiteY1" fmla="*/ 2529 h 2905306"/>
              <a:gd name="connsiteX2" fmla="*/ 444137 w 6392473"/>
              <a:gd name="connsiteY2" fmla="*/ 445661 h 2905306"/>
              <a:gd name="connsiteX3" fmla="*/ 406959 w 6392473"/>
              <a:gd name="connsiteY3" fmla="*/ 2176490 h 2905306"/>
              <a:gd name="connsiteX4" fmla="*/ 0 w 6392473"/>
              <a:gd name="connsiteY4" fmla="*/ 2786927 h 2905306"/>
              <a:gd name="connsiteX5" fmla="*/ 1054576 w 6392473"/>
              <a:gd name="connsiteY5" fmla="*/ 2597012 h 2905306"/>
              <a:gd name="connsiteX6" fmla="*/ 5591406 w 6392473"/>
              <a:gd name="connsiteY6" fmla="*/ 2746231 h 2905306"/>
              <a:gd name="connsiteX7" fmla="*/ 6179235 w 6392473"/>
              <a:gd name="connsiteY7" fmla="*/ 721488 h 2905306"/>
              <a:gd name="connsiteX0" fmla="*/ 6167660 w 6380898"/>
              <a:gd name="connsiteY0" fmla="*/ 721488 h 2905306"/>
              <a:gd name="connsiteX1" fmla="*/ 3215453 w 6380898"/>
              <a:gd name="connsiteY1" fmla="*/ 2529 h 2905306"/>
              <a:gd name="connsiteX2" fmla="*/ 432562 w 6380898"/>
              <a:gd name="connsiteY2" fmla="*/ 445661 h 2905306"/>
              <a:gd name="connsiteX3" fmla="*/ 395384 w 6380898"/>
              <a:gd name="connsiteY3" fmla="*/ 2176490 h 2905306"/>
              <a:gd name="connsiteX4" fmla="*/ 0 w 6380898"/>
              <a:gd name="connsiteY4" fmla="*/ 2416537 h 2905306"/>
              <a:gd name="connsiteX5" fmla="*/ 1043001 w 6380898"/>
              <a:gd name="connsiteY5" fmla="*/ 2597012 h 2905306"/>
              <a:gd name="connsiteX6" fmla="*/ 5579831 w 6380898"/>
              <a:gd name="connsiteY6" fmla="*/ 2746231 h 2905306"/>
              <a:gd name="connsiteX7" fmla="*/ 6167660 w 6380898"/>
              <a:gd name="connsiteY7" fmla="*/ 721488 h 2905306"/>
              <a:gd name="connsiteX0" fmla="*/ 6167660 w 6380898"/>
              <a:gd name="connsiteY0" fmla="*/ 719649 h 2903467"/>
              <a:gd name="connsiteX1" fmla="*/ 3215453 w 6380898"/>
              <a:gd name="connsiteY1" fmla="*/ 690 h 2903467"/>
              <a:gd name="connsiteX2" fmla="*/ 432562 w 6380898"/>
              <a:gd name="connsiteY2" fmla="*/ 443822 h 2903467"/>
              <a:gd name="connsiteX3" fmla="*/ 418534 w 6380898"/>
              <a:gd name="connsiteY3" fmla="*/ 2035755 h 2903467"/>
              <a:gd name="connsiteX4" fmla="*/ 0 w 6380898"/>
              <a:gd name="connsiteY4" fmla="*/ 2414698 h 2903467"/>
              <a:gd name="connsiteX5" fmla="*/ 1043001 w 6380898"/>
              <a:gd name="connsiteY5" fmla="*/ 2595173 h 2903467"/>
              <a:gd name="connsiteX6" fmla="*/ 5579831 w 6380898"/>
              <a:gd name="connsiteY6" fmla="*/ 2744392 h 2903467"/>
              <a:gd name="connsiteX7" fmla="*/ 6167660 w 6380898"/>
              <a:gd name="connsiteY7" fmla="*/ 719649 h 2903467"/>
              <a:gd name="connsiteX0" fmla="*/ 6167660 w 6380898"/>
              <a:gd name="connsiteY0" fmla="*/ 719649 h 2903467"/>
              <a:gd name="connsiteX1" fmla="*/ 3215453 w 6380898"/>
              <a:gd name="connsiteY1" fmla="*/ 690 h 2903467"/>
              <a:gd name="connsiteX2" fmla="*/ 432562 w 6380898"/>
              <a:gd name="connsiteY2" fmla="*/ 443822 h 2903467"/>
              <a:gd name="connsiteX3" fmla="*/ 418534 w 6380898"/>
              <a:gd name="connsiteY3" fmla="*/ 2035755 h 2903467"/>
              <a:gd name="connsiteX4" fmla="*/ 0 w 6380898"/>
              <a:gd name="connsiteY4" fmla="*/ 2414698 h 2903467"/>
              <a:gd name="connsiteX5" fmla="*/ 1043001 w 6380898"/>
              <a:gd name="connsiteY5" fmla="*/ 2595173 h 2903467"/>
              <a:gd name="connsiteX6" fmla="*/ 5579831 w 6380898"/>
              <a:gd name="connsiteY6" fmla="*/ 2744392 h 2903467"/>
              <a:gd name="connsiteX7" fmla="*/ 6167660 w 6380898"/>
              <a:gd name="connsiteY7" fmla="*/ 719649 h 2903467"/>
              <a:gd name="connsiteX0" fmla="*/ 6167660 w 6383718"/>
              <a:gd name="connsiteY0" fmla="*/ 719649 h 2869136"/>
              <a:gd name="connsiteX1" fmla="*/ 3215453 w 6383718"/>
              <a:gd name="connsiteY1" fmla="*/ 690 h 2869136"/>
              <a:gd name="connsiteX2" fmla="*/ 432562 w 6383718"/>
              <a:gd name="connsiteY2" fmla="*/ 443822 h 2869136"/>
              <a:gd name="connsiteX3" fmla="*/ 418534 w 6383718"/>
              <a:gd name="connsiteY3" fmla="*/ 2035755 h 2869136"/>
              <a:gd name="connsiteX4" fmla="*/ 0 w 6383718"/>
              <a:gd name="connsiteY4" fmla="*/ 2414698 h 2869136"/>
              <a:gd name="connsiteX5" fmla="*/ 973553 w 6383718"/>
              <a:gd name="connsiteY5" fmla="*/ 2491000 h 2869136"/>
              <a:gd name="connsiteX6" fmla="*/ 5579831 w 6383718"/>
              <a:gd name="connsiteY6" fmla="*/ 2744392 h 2869136"/>
              <a:gd name="connsiteX7" fmla="*/ 6167660 w 6383718"/>
              <a:gd name="connsiteY7" fmla="*/ 719649 h 2869136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11 h 3254802"/>
              <a:gd name="connsiteX1" fmla="*/ 3215453 w 6383718"/>
              <a:gd name="connsiteY1" fmla="*/ 652 h 3254802"/>
              <a:gd name="connsiteX2" fmla="*/ 432562 w 6383718"/>
              <a:gd name="connsiteY2" fmla="*/ 443784 h 3254802"/>
              <a:gd name="connsiteX3" fmla="*/ 406960 w 6383718"/>
              <a:gd name="connsiteY3" fmla="*/ 1989418 h 3254802"/>
              <a:gd name="connsiteX4" fmla="*/ 0 w 6383718"/>
              <a:gd name="connsiteY4" fmla="*/ 2414660 h 3254802"/>
              <a:gd name="connsiteX5" fmla="*/ 973553 w 6383718"/>
              <a:gd name="connsiteY5" fmla="*/ 2490962 h 3254802"/>
              <a:gd name="connsiteX6" fmla="*/ 5579831 w 6383718"/>
              <a:gd name="connsiteY6" fmla="*/ 2744354 h 3254802"/>
              <a:gd name="connsiteX7" fmla="*/ 6167660 w 6383718"/>
              <a:gd name="connsiteY7" fmla="*/ 719611 h 3254802"/>
              <a:gd name="connsiteX0" fmla="*/ 6167660 w 6383718"/>
              <a:gd name="connsiteY0" fmla="*/ 719611 h 3254802"/>
              <a:gd name="connsiteX1" fmla="*/ 3215453 w 6383718"/>
              <a:gd name="connsiteY1" fmla="*/ 652 h 3254802"/>
              <a:gd name="connsiteX2" fmla="*/ 432562 w 6383718"/>
              <a:gd name="connsiteY2" fmla="*/ 443784 h 3254802"/>
              <a:gd name="connsiteX3" fmla="*/ 406960 w 6383718"/>
              <a:gd name="connsiteY3" fmla="*/ 1989418 h 3254802"/>
              <a:gd name="connsiteX4" fmla="*/ 0 w 6383718"/>
              <a:gd name="connsiteY4" fmla="*/ 2414660 h 3254802"/>
              <a:gd name="connsiteX5" fmla="*/ 973553 w 6383718"/>
              <a:gd name="connsiteY5" fmla="*/ 2490962 h 3254802"/>
              <a:gd name="connsiteX6" fmla="*/ 5579831 w 6383718"/>
              <a:gd name="connsiteY6" fmla="*/ 2744354 h 3254802"/>
              <a:gd name="connsiteX7" fmla="*/ 6167660 w 6383718"/>
              <a:gd name="connsiteY7" fmla="*/ 719611 h 3254802"/>
              <a:gd name="connsiteX0" fmla="*/ 6167660 w 6414938"/>
              <a:gd name="connsiteY0" fmla="*/ 719611 h 3413186"/>
              <a:gd name="connsiteX1" fmla="*/ 3215453 w 6414938"/>
              <a:gd name="connsiteY1" fmla="*/ 652 h 3413186"/>
              <a:gd name="connsiteX2" fmla="*/ 432562 w 6414938"/>
              <a:gd name="connsiteY2" fmla="*/ 443784 h 3413186"/>
              <a:gd name="connsiteX3" fmla="*/ 406960 w 6414938"/>
              <a:gd name="connsiteY3" fmla="*/ 1989418 h 3413186"/>
              <a:gd name="connsiteX4" fmla="*/ 0 w 6414938"/>
              <a:gd name="connsiteY4" fmla="*/ 2414660 h 3413186"/>
              <a:gd name="connsiteX5" fmla="*/ 973553 w 6414938"/>
              <a:gd name="connsiteY5" fmla="*/ 2490962 h 3413186"/>
              <a:gd name="connsiteX6" fmla="*/ 5660854 w 6414938"/>
              <a:gd name="connsiteY6" fmla="*/ 3091595 h 3413186"/>
              <a:gd name="connsiteX7" fmla="*/ 6167660 w 6414938"/>
              <a:gd name="connsiteY7" fmla="*/ 719611 h 3413186"/>
              <a:gd name="connsiteX0" fmla="*/ 6167660 w 6414938"/>
              <a:gd name="connsiteY0" fmla="*/ 726786 h 3420361"/>
              <a:gd name="connsiteX1" fmla="*/ 3215453 w 6414938"/>
              <a:gd name="connsiteY1" fmla="*/ 7827 h 3420361"/>
              <a:gd name="connsiteX2" fmla="*/ 710354 w 6414938"/>
              <a:gd name="connsiteY2" fmla="*/ 450959 h 3420361"/>
              <a:gd name="connsiteX3" fmla="*/ 406960 w 6414938"/>
              <a:gd name="connsiteY3" fmla="*/ 1996593 h 3420361"/>
              <a:gd name="connsiteX4" fmla="*/ 0 w 6414938"/>
              <a:gd name="connsiteY4" fmla="*/ 2421835 h 3420361"/>
              <a:gd name="connsiteX5" fmla="*/ 973553 w 6414938"/>
              <a:gd name="connsiteY5" fmla="*/ 2498137 h 3420361"/>
              <a:gd name="connsiteX6" fmla="*/ 5660854 w 6414938"/>
              <a:gd name="connsiteY6" fmla="*/ 3098770 h 3420361"/>
              <a:gd name="connsiteX7" fmla="*/ 6167660 w 6414938"/>
              <a:gd name="connsiteY7" fmla="*/ 726786 h 3420361"/>
              <a:gd name="connsiteX0" fmla="*/ 6167660 w 6409050"/>
              <a:gd name="connsiteY0" fmla="*/ 715578 h 3409153"/>
              <a:gd name="connsiteX1" fmla="*/ 3296476 w 6409050"/>
              <a:gd name="connsiteY1" fmla="*/ 8193 h 3409153"/>
              <a:gd name="connsiteX2" fmla="*/ 710354 w 6409050"/>
              <a:gd name="connsiteY2" fmla="*/ 439751 h 3409153"/>
              <a:gd name="connsiteX3" fmla="*/ 406960 w 6409050"/>
              <a:gd name="connsiteY3" fmla="*/ 1985385 h 3409153"/>
              <a:gd name="connsiteX4" fmla="*/ 0 w 6409050"/>
              <a:gd name="connsiteY4" fmla="*/ 2410627 h 3409153"/>
              <a:gd name="connsiteX5" fmla="*/ 973553 w 6409050"/>
              <a:gd name="connsiteY5" fmla="*/ 2486929 h 3409153"/>
              <a:gd name="connsiteX6" fmla="*/ 5660854 w 6409050"/>
              <a:gd name="connsiteY6" fmla="*/ 3087562 h 3409153"/>
              <a:gd name="connsiteX7" fmla="*/ 6167660 w 6409050"/>
              <a:gd name="connsiteY7" fmla="*/ 715578 h 3409153"/>
              <a:gd name="connsiteX0" fmla="*/ 6167660 w 6409050"/>
              <a:gd name="connsiteY0" fmla="*/ 715578 h 3409153"/>
              <a:gd name="connsiteX1" fmla="*/ 3296476 w 6409050"/>
              <a:gd name="connsiteY1" fmla="*/ 8193 h 3409153"/>
              <a:gd name="connsiteX2" fmla="*/ 710354 w 6409050"/>
              <a:gd name="connsiteY2" fmla="*/ 439751 h 3409153"/>
              <a:gd name="connsiteX3" fmla="*/ 406960 w 6409050"/>
              <a:gd name="connsiteY3" fmla="*/ 1985385 h 3409153"/>
              <a:gd name="connsiteX4" fmla="*/ 0 w 6409050"/>
              <a:gd name="connsiteY4" fmla="*/ 2410627 h 3409153"/>
              <a:gd name="connsiteX5" fmla="*/ 973553 w 6409050"/>
              <a:gd name="connsiteY5" fmla="*/ 2486929 h 3409153"/>
              <a:gd name="connsiteX6" fmla="*/ 5660854 w 6409050"/>
              <a:gd name="connsiteY6" fmla="*/ 3087562 h 3409153"/>
              <a:gd name="connsiteX7" fmla="*/ 6167660 w 6409050"/>
              <a:gd name="connsiteY7" fmla="*/ 715578 h 3409153"/>
              <a:gd name="connsiteX0" fmla="*/ 6167660 w 6409050"/>
              <a:gd name="connsiteY0" fmla="*/ 709094 h 3402669"/>
              <a:gd name="connsiteX1" fmla="*/ 3296476 w 6409050"/>
              <a:gd name="connsiteY1" fmla="*/ 1709 h 3402669"/>
              <a:gd name="connsiteX2" fmla="*/ 710354 w 6409050"/>
              <a:gd name="connsiteY2" fmla="*/ 433267 h 3402669"/>
              <a:gd name="connsiteX3" fmla="*/ 406960 w 6409050"/>
              <a:gd name="connsiteY3" fmla="*/ 1978901 h 3402669"/>
              <a:gd name="connsiteX4" fmla="*/ 0 w 6409050"/>
              <a:gd name="connsiteY4" fmla="*/ 2404143 h 3402669"/>
              <a:gd name="connsiteX5" fmla="*/ 973553 w 6409050"/>
              <a:gd name="connsiteY5" fmla="*/ 2480445 h 3402669"/>
              <a:gd name="connsiteX6" fmla="*/ 5660854 w 6409050"/>
              <a:gd name="connsiteY6" fmla="*/ 3081078 h 3402669"/>
              <a:gd name="connsiteX7" fmla="*/ 6167660 w 6409050"/>
              <a:gd name="connsiteY7" fmla="*/ 709094 h 3402669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406960 w 6409050"/>
              <a:gd name="connsiteY3" fmla="*/ 1977193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557431 w 6409050"/>
              <a:gd name="connsiteY3" fmla="*/ 1930894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557431 w 6409050"/>
              <a:gd name="connsiteY3" fmla="*/ 1930894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19911 h 3413486"/>
              <a:gd name="connsiteX1" fmla="*/ 3296476 w 6409050"/>
              <a:gd name="connsiteY1" fmla="*/ 12526 h 3413486"/>
              <a:gd name="connsiteX2" fmla="*/ 837676 w 6409050"/>
              <a:gd name="connsiteY2" fmla="*/ 397786 h 3413486"/>
              <a:gd name="connsiteX3" fmla="*/ 557431 w 6409050"/>
              <a:gd name="connsiteY3" fmla="*/ 1943419 h 3413486"/>
              <a:gd name="connsiteX4" fmla="*/ 0 w 6409050"/>
              <a:gd name="connsiteY4" fmla="*/ 2414960 h 3413486"/>
              <a:gd name="connsiteX5" fmla="*/ 973553 w 6409050"/>
              <a:gd name="connsiteY5" fmla="*/ 2491262 h 3413486"/>
              <a:gd name="connsiteX6" fmla="*/ 5660854 w 6409050"/>
              <a:gd name="connsiteY6" fmla="*/ 3091895 h 3413486"/>
              <a:gd name="connsiteX7" fmla="*/ 6167660 w 6409050"/>
              <a:gd name="connsiteY7" fmla="*/ 719911 h 3413486"/>
              <a:gd name="connsiteX0" fmla="*/ 6167660 w 6416077"/>
              <a:gd name="connsiteY0" fmla="*/ 719911 h 3407339"/>
              <a:gd name="connsiteX1" fmla="*/ 3296476 w 6416077"/>
              <a:gd name="connsiteY1" fmla="*/ 12526 h 3407339"/>
              <a:gd name="connsiteX2" fmla="*/ 837676 w 6416077"/>
              <a:gd name="connsiteY2" fmla="*/ 397786 h 3407339"/>
              <a:gd name="connsiteX3" fmla="*/ 557431 w 6416077"/>
              <a:gd name="connsiteY3" fmla="*/ 1943419 h 3407339"/>
              <a:gd name="connsiteX4" fmla="*/ 0 w 6416077"/>
              <a:gd name="connsiteY4" fmla="*/ 2414960 h 3407339"/>
              <a:gd name="connsiteX5" fmla="*/ 823082 w 6416077"/>
              <a:gd name="connsiteY5" fmla="*/ 2479687 h 3407339"/>
              <a:gd name="connsiteX6" fmla="*/ 5660854 w 6416077"/>
              <a:gd name="connsiteY6" fmla="*/ 3091895 h 3407339"/>
              <a:gd name="connsiteX7" fmla="*/ 6167660 w 6416077"/>
              <a:gd name="connsiteY7" fmla="*/ 719911 h 3407339"/>
              <a:gd name="connsiteX0" fmla="*/ 6167660 w 6418824"/>
              <a:gd name="connsiteY0" fmla="*/ 719911 h 3395212"/>
              <a:gd name="connsiteX1" fmla="*/ 3296476 w 6418824"/>
              <a:gd name="connsiteY1" fmla="*/ 12526 h 3395212"/>
              <a:gd name="connsiteX2" fmla="*/ 837676 w 6418824"/>
              <a:gd name="connsiteY2" fmla="*/ 397786 h 3395212"/>
              <a:gd name="connsiteX3" fmla="*/ 557431 w 6418824"/>
              <a:gd name="connsiteY3" fmla="*/ 1943419 h 3395212"/>
              <a:gd name="connsiteX4" fmla="*/ 0 w 6418824"/>
              <a:gd name="connsiteY4" fmla="*/ 2414960 h 3395212"/>
              <a:gd name="connsiteX5" fmla="*/ 765208 w 6418824"/>
              <a:gd name="connsiteY5" fmla="*/ 2456538 h 3395212"/>
              <a:gd name="connsiteX6" fmla="*/ 5660854 w 6418824"/>
              <a:gd name="connsiteY6" fmla="*/ 3091895 h 3395212"/>
              <a:gd name="connsiteX7" fmla="*/ 6167660 w 6418824"/>
              <a:gd name="connsiteY7" fmla="*/ 719911 h 3395212"/>
              <a:gd name="connsiteX0" fmla="*/ 6167660 w 6418824"/>
              <a:gd name="connsiteY0" fmla="*/ 719911 h 3395212"/>
              <a:gd name="connsiteX1" fmla="*/ 3296476 w 6418824"/>
              <a:gd name="connsiteY1" fmla="*/ 12526 h 3395212"/>
              <a:gd name="connsiteX2" fmla="*/ 837676 w 6418824"/>
              <a:gd name="connsiteY2" fmla="*/ 397786 h 3395212"/>
              <a:gd name="connsiteX3" fmla="*/ 557431 w 6418824"/>
              <a:gd name="connsiteY3" fmla="*/ 1943419 h 3395212"/>
              <a:gd name="connsiteX4" fmla="*/ 0 w 6418824"/>
              <a:gd name="connsiteY4" fmla="*/ 2414960 h 3395212"/>
              <a:gd name="connsiteX5" fmla="*/ 765208 w 6418824"/>
              <a:gd name="connsiteY5" fmla="*/ 2456538 h 3395212"/>
              <a:gd name="connsiteX6" fmla="*/ 5660854 w 6418824"/>
              <a:gd name="connsiteY6" fmla="*/ 3091895 h 3395212"/>
              <a:gd name="connsiteX7" fmla="*/ 6167660 w 6418824"/>
              <a:gd name="connsiteY7" fmla="*/ 719911 h 3395212"/>
              <a:gd name="connsiteX0" fmla="*/ 6132936 w 6384100"/>
              <a:gd name="connsiteY0" fmla="*/ 719911 h 3395212"/>
              <a:gd name="connsiteX1" fmla="*/ 3261752 w 6384100"/>
              <a:gd name="connsiteY1" fmla="*/ 12526 h 3395212"/>
              <a:gd name="connsiteX2" fmla="*/ 802952 w 6384100"/>
              <a:gd name="connsiteY2" fmla="*/ 397786 h 3395212"/>
              <a:gd name="connsiteX3" fmla="*/ 522707 w 6384100"/>
              <a:gd name="connsiteY3" fmla="*/ 1943419 h 3395212"/>
              <a:gd name="connsiteX4" fmla="*/ 0 w 6384100"/>
              <a:gd name="connsiteY4" fmla="*/ 2171892 h 3395212"/>
              <a:gd name="connsiteX5" fmla="*/ 730484 w 6384100"/>
              <a:gd name="connsiteY5" fmla="*/ 2456538 h 3395212"/>
              <a:gd name="connsiteX6" fmla="*/ 5626130 w 6384100"/>
              <a:gd name="connsiteY6" fmla="*/ 3091895 h 3395212"/>
              <a:gd name="connsiteX7" fmla="*/ 6132936 w 6384100"/>
              <a:gd name="connsiteY7" fmla="*/ 719911 h 3395212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40891"/>
              <a:gd name="connsiteY0" fmla="*/ 695744 h 3371045"/>
              <a:gd name="connsiteX1" fmla="*/ 3863635 w 6340891"/>
              <a:gd name="connsiteY1" fmla="*/ 11508 h 3371045"/>
              <a:gd name="connsiteX2" fmla="*/ 802952 w 6340891"/>
              <a:gd name="connsiteY2" fmla="*/ 373619 h 3371045"/>
              <a:gd name="connsiteX3" fmla="*/ 487982 w 6340891"/>
              <a:gd name="connsiteY3" fmla="*/ 1687758 h 3371045"/>
              <a:gd name="connsiteX4" fmla="*/ 0 w 6340891"/>
              <a:gd name="connsiteY4" fmla="*/ 2147725 h 3371045"/>
              <a:gd name="connsiteX5" fmla="*/ 730484 w 6340891"/>
              <a:gd name="connsiteY5" fmla="*/ 2432371 h 3371045"/>
              <a:gd name="connsiteX6" fmla="*/ 5626130 w 6340891"/>
              <a:gd name="connsiteY6" fmla="*/ 3067728 h 3371045"/>
              <a:gd name="connsiteX7" fmla="*/ 6132936 w 6340891"/>
              <a:gd name="connsiteY7" fmla="*/ 695744 h 337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40891" h="3371045">
                <a:moveTo>
                  <a:pt x="6132936" y="695744"/>
                </a:moveTo>
                <a:cubicBezTo>
                  <a:pt x="5839187" y="186374"/>
                  <a:pt x="4751966" y="65196"/>
                  <a:pt x="3863635" y="11508"/>
                </a:cubicBezTo>
                <a:cubicBezTo>
                  <a:pt x="2975304" y="-42180"/>
                  <a:pt x="1365561" y="94244"/>
                  <a:pt x="802952" y="373619"/>
                </a:cubicBezTo>
                <a:cubicBezTo>
                  <a:pt x="240343" y="652994"/>
                  <a:pt x="500714" y="1320151"/>
                  <a:pt x="487982" y="1687758"/>
                </a:cubicBezTo>
                <a:cubicBezTo>
                  <a:pt x="352329" y="1891237"/>
                  <a:pt x="309273" y="1874798"/>
                  <a:pt x="0" y="2147725"/>
                </a:cubicBezTo>
                <a:cubicBezTo>
                  <a:pt x="405021" y="2298033"/>
                  <a:pt x="580106" y="2367762"/>
                  <a:pt x="730484" y="2432371"/>
                </a:cubicBezTo>
                <a:cubicBezTo>
                  <a:pt x="954478" y="3792721"/>
                  <a:pt x="4725721" y="3357166"/>
                  <a:pt x="5626130" y="3067728"/>
                </a:cubicBezTo>
                <a:cubicBezTo>
                  <a:pt x="6526539" y="2778290"/>
                  <a:pt x="6426685" y="1205114"/>
                  <a:pt x="6132936" y="695744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AD78C8A-E384-4D5C-A781-9E116D7AD91D}"/>
              </a:ext>
            </a:extLst>
          </p:cNvPr>
          <p:cNvSpPr txBox="1"/>
          <p:nvPr/>
        </p:nvSpPr>
        <p:spPr>
          <a:xfrm>
            <a:off x="5427132" y="4610970"/>
            <a:ext cx="6588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xăng-ti-mét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PA_库_任意多边形 184">
            <a:extLst>
              <a:ext uri="{FF2B5EF4-FFF2-40B4-BE49-F238E27FC236}">
                <a16:creationId xmlns:a16="http://schemas.microsoft.com/office/drawing/2014/main" id="{32227CB4-8F51-454F-A615-36E6AC39D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558968" y="4387303"/>
            <a:ext cx="6986367" cy="1077626"/>
          </a:xfrm>
          <a:custGeom>
            <a:avLst/>
            <a:gdLst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072123 w 6377000"/>
              <a:gd name="connsiteY0" fmla="*/ 519638 h 3001581"/>
              <a:gd name="connsiteX1" fmla="*/ 3250545 w 6377000"/>
              <a:gd name="connsiteY1" fmla="*/ 23250 h 3001581"/>
              <a:gd name="connsiteX2" fmla="*/ 63208 w 6377000"/>
              <a:gd name="connsiteY2" fmla="*/ 1029090 h 3001581"/>
              <a:gd name="connsiteX3" fmla="*/ 729414 w 6377000"/>
              <a:gd name="connsiteY3" fmla="*/ 2531318 h 3001581"/>
              <a:gd name="connsiteX4" fmla="*/ 233025 w 6377000"/>
              <a:gd name="connsiteY4" fmla="*/ 3001581 h 3001581"/>
              <a:gd name="connsiteX5" fmla="*/ 1500123 w 6377000"/>
              <a:gd name="connsiteY5" fmla="*/ 2688072 h 3001581"/>
              <a:gd name="connsiteX6" fmla="*/ 5784740 w 6377000"/>
              <a:gd name="connsiteY6" fmla="*/ 2648884 h 3001581"/>
              <a:gd name="connsiteX7" fmla="*/ 6072123 w 6377000"/>
              <a:gd name="connsiteY7" fmla="*/ 519638 h 3001581"/>
              <a:gd name="connsiteX0" fmla="*/ 6202752 w 6463800"/>
              <a:gd name="connsiteY0" fmla="*/ 673348 h 2985474"/>
              <a:gd name="connsiteX1" fmla="*/ 3250545 w 6463800"/>
              <a:gd name="connsiteY1" fmla="*/ 7143 h 2985474"/>
              <a:gd name="connsiteX2" fmla="*/ 63208 w 6463800"/>
              <a:gd name="connsiteY2" fmla="*/ 1012983 h 2985474"/>
              <a:gd name="connsiteX3" fmla="*/ 729414 w 6463800"/>
              <a:gd name="connsiteY3" fmla="*/ 2515211 h 2985474"/>
              <a:gd name="connsiteX4" fmla="*/ 233025 w 6463800"/>
              <a:gd name="connsiteY4" fmla="*/ 2985474 h 2985474"/>
              <a:gd name="connsiteX5" fmla="*/ 1500123 w 6463800"/>
              <a:gd name="connsiteY5" fmla="*/ 2671965 h 2985474"/>
              <a:gd name="connsiteX6" fmla="*/ 5784740 w 6463800"/>
              <a:gd name="connsiteY6" fmla="*/ 2632777 h 2985474"/>
              <a:gd name="connsiteX7" fmla="*/ 6202752 w 6463800"/>
              <a:gd name="connsiteY7" fmla="*/ 673348 h 2985474"/>
              <a:gd name="connsiteX0" fmla="*/ 6202752 w 6463800"/>
              <a:gd name="connsiteY0" fmla="*/ 673348 h 3037725"/>
              <a:gd name="connsiteX1" fmla="*/ 3250545 w 6463800"/>
              <a:gd name="connsiteY1" fmla="*/ 7143 h 3037725"/>
              <a:gd name="connsiteX2" fmla="*/ 63208 w 6463800"/>
              <a:gd name="connsiteY2" fmla="*/ 1012983 h 3037725"/>
              <a:gd name="connsiteX3" fmla="*/ 729414 w 6463800"/>
              <a:gd name="connsiteY3" fmla="*/ 2515211 h 3037725"/>
              <a:gd name="connsiteX4" fmla="*/ 533471 w 6463800"/>
              <a:gd name="connsiteY4" fmla="*/ 3037725 h 3037725"/>
              <a:gd name="connsiteX5" fmla="*/ 1500123 w 6463800"/>
              <a:gd name="connsiteY5" fmla="*/ 2671965 h 3037725"/>
              <a:gd name="connsiteX6" fmla="*/ 5784740 w 6463800"/>
              <a:gd name="connsiteY6" fmla="*/ 2632777 h 3037725"/>
              <a:gd name="connsiteX7" fmla="*/ 6202752 w 6463800"/>
              <a:gd name="connsiteY7" fmla="*/ 673348 h 3037725"/>
              <a:gd name="connsiteX0" fmla="*/ 6202752 w 6399662"/>
              <a:gd name="connsiteY0" fmla="*/ 673568 h 3037945"/>
              <a:gd name="connsiteX1" fmla="*/ 3250545 w 6399662"/>
              <a:gd name="connsiteY1" fmla="*/ 7363 h 3037945"/>
              <a:gd name="connsiteX2" fmla="*/ 63208 w 6399662"/>
              <a:gd name="connsiteY2" fmla="*/ 1013203 h 3037945"/>
              <a:gd name="connsiteX3" fmla="*/ 729414 w 6399662"/>
              <a:gd name="connsiteY3" fmla="*/ 2515431 h 3037945"/>
              <a:gd name="connsiteX4" fmla="*/ 533471 w 6399662"/>
              <a:gd name="connsiteY4" fmla="*/ 3037945 h 3037945"/>
              <a:gd name="connsiteX5" fmla="*/ 1500123 w 6399662"/>
              <a:gd name="connsiteY5" fmla="*/ 2672185 h 3037945"/>
              <a:gd name="connsiteX6" fmla="*/ 5614923 w 6399662"/>
              <a:gd name="connsiteY6" fmla="*/ 2698311 h 3037945"/>
              <a:gd name="connsiteX7" fmla="*/ 6202752 w 6399662"/>
              <a:gd name="connsiteY7" fmla="*/ 673568 h 3037945"/>
              <a:gd name="connsiteX0" fmla="*/ 6202752 w 6427727"/>
              <a:gd name="connsiteY0" fmla="*/ 673568 h 3037945"/>
              <a:gd name="connsiteX1" fmla="*/ 3250545 w 6427727"/>
              <a:gd name="connsiteY1" fmla="*/ 7363 h 3037945"/>
              <a:gd name="connsiteX2" fmla="*/ 63208 w 6427727"/>
              <a:gd name="connsiteY2" fmla="*/ 1013203 h 3037945"/>
              <a:gd name="connsiteX3" fmla="*/ 729414 w 6427727"/>
              <a:gd name="connsiteY3" fmla="*/ 2515431 h 3037945"/>
              <a:gd name="connsiteX4" fmla="*/ 533471 w 6427727"/>
              <a:gd name="connsiteY4" fmla="*/ 3037945 h 3037945"/>
              <a:gd name="connsiteX5" fmla="*/ 1500123 w 6427727"/>
              <a:gd name="connsiteY5" fmla="*/ 2672185 h 3037945"/>
              <a:gd name="connsiteX6" fmla="*/ 5614923 w 6427727"/>
              <a:gd name="connsiteY6" fmla="*/ 2698311 h 3037945"/>
              <a:gd name="connsiteX7" fmla="*/ 6202752 w 6427727"/>
              <a:gd name="connsiteY7" fmla="*/ 673568 h 3037945"/>
              <a:gd name="connsiteX0" fmla="*/ 6202752 w 6427727"/>
              <a:gd name="connsiteY0" fmla="*/ 666268 h 3030645"/>
              <a:gd name="connsiteX1" fmla="*/ 3250545 w 6427727"/>
              <a:gd name="connsiteY1" fmla="*/ 63 h 3030645"/>
              <a:gd name="connsiteX2" fmla="*/ 63208 w 6427727"/>
              <a:gd name="connsiteY2" fmla="*/ 1005903 h 3030645"/>
              <a:gd name="connsiteX3" fmla="*/ 729414 w 6427727"/>
              <a:gd name="connsiteY3" fmla="*/ 2508131 h 3030645"/>
              <a:gd name="connsiteX4" fmla="*/ 533471 w 6427727"/>
              <a:gd name="connsiteY4" fmla="*/ 3030645 h 3030645"/>
              <a:gd name="connsiteX5" fmla="*/ 1500123 w 6427727"/>
              <a:gd name="connsiteY5" fmla="*/ 2664885 h 3030645"/>
              <a:gd name="connsiteX6" fmla="*/ 5614923 w 6427727"/>
              <a:gd name="connsiteY6" fmla="*/ 2691011 h 3030645"/>
              <a:gd name="connsiteX7" fmla="*/ 6202752 w 6427727"/>
              <a:gd name="connsiteY7" fmla="*/ 666268 h 3030645"/>
              <a:gd name="connsiteX0" fmla="*/ 6202752 w 6445028"/>
              <a:gd name="connsiteY0" fmla="*/ 666309 h 3030686"/>
              <a:gd name="connsiteX1" fmla="*/ 3250545 w 6445028"/>
              <a:gd name="connsiteY1" fmla="*/ 104 h 3030686"/>
              <a:gd name="connsiteX2" fmla="*/ 63208 w 6445028"/>
              <a:gd name="connsiteY2" fmla="*/ 1005944 h 3030686"/>
              <a:gd name="connsiteX3" fmla="*/ 729414 w 6445028"/>
              <a:gd name="connsiteY3" fmla="*/ 2508172 h 3030686"/>
              <a:gd name="connsiteX4" fmla="*/ 533471 w 6445028"/>
              <a:gd name="connsiteY4" fmla="*/ 3030686 h 3030686"/>
              <a:gd name="connsiteX5" fmla="*/ 1500123 w 6445028"/>
              <a:gd name="connsiteY5" fmla="*/ 2664926 h 3030686"/>
              <a:gd name="connsiteX6" fmla="*/ 5614923 w 6445028"/>
              <a:gd name="connsiteY6" fmla="*/ 2691052 h 3030686"/>
              <a:gd name="connsiteX7" fmla="*/ 6202752 w 6445028"/>
              <a:gd name="connsiteY7" fmla="*/ 666309 h 3030686"/>
              <a:gd name="connsiteX0" fmla="*/ 6202752 w 6445028"/>
              <a:gd name="connsiteY0" fmla="*/ 666309 h 2805650"/>
              <a:gd name="connsiteX1" fmla="*/ 3250545 w 6445028"/>
              <a:gd name="connsiteY1" fmla="*/ 104 h 2805650"/>
              <a:gd name="connsiteX2" fmla="*/ 63208 w 6445028"/>
              <a:gd name="connsiteY2" fmla="*/ 1005944 h 2805650"/>
              <a:gd name="connsiteX3" fmla="*/ 729414 w 6445028"/>
              <a:gd name="connsiteY3" fmla="*/ 2508172 h 2805650"/>
              <a:gd name="connsiteX4" fmla="*/ 23517 w 6445028"/>
              <a:gd name="connsiteY4" fmla="*/ 2731748 h 2805650"/>
              <a:gd name="connsiteX5" fmla="*/ 1500123 w 6445028"/>
              <a:gd name="connsiteY5" fmla="*/ 2664926 h 2805650"/>
              <a:gd name="connsiteX6" fmla="*/ 5614923 w 6445028"/>
              <a:gd name="connsiteY6" fmla="*/ 2691052 h 2805650"/>
              <a:gd name="connsiteX7" fmla="*/ 6202752 w 6445028"/>
              <a:gd name="connsiteY7" fmla="*/ 666309 h 2805650"/>
              <a:gd name="connsiteX0" fmla="*/ 6293740 w 6536016"/>
              <a:gd name="connsiteY0" fmla="*/ 666309 h 2805650"/>
              <a:gd name="connsiteX1" fmla="*/ 3341533 w 6536016"/>
              <a:gd name="connsiteY1" fmla="*/ 104 h 2805650"/>
              <a:gd name="connsiteX2" fmla="*/ 154196 w 6536016"/>
              <a:gd name="connsiteY2" fmla="*/ 1005944 h 2805650"/>
              <a:gd name="connsiteX3" fmla="*/ 521464 w 6536016"/>
              <a:gd name="connsiteY3" fmla="*/ 2121311 h 2805650"/>
              <a:gd name="connsiteX4" fmla="*/ 114505 w 6536016"/>
              <a:gd name="connsiteY4" fmla="*/ 2731748 h 2805650"/>
              <a:gd name="connsiteX5" fmla="*/ 1591111 w 6536016"/>
              <a:gd name="connsiteY5" fmla="*/ 2664926 h 2805650"/>
              <a:gd name="connsiteX6" fmla="*/ 5705911 w 6536016"/>
              <a:gd name="connsiteY6" fmla="*/ 2691052 h 2805650"/>
              <a:gd name="connsiteX7" fmla="*/ 6293740 w 6536016"/>
              <a:gd name="connsiteY7" fmla="*/ 666309 h 2805650"/>
              <a:gd name="connsiteX0" fmla="*/ 6293740 w 6524352"/>
              <a:gd name="connsiteY0" fmla="*/ 666309 h 2813024"/>
              <a:gd name="connsiteX1" fmla="*/ 3341533 w 6524352"/>
              <a:gd name="connsiteY1" fmla="*/ 104 h 2813024"/>
              <a:gd name="connsiteX2" fmla="*/ 154196 w 6524352"/>
              <a:gd name="connsiteY2" fmla="*/ 1005944 h 2813024"/>
              <a:gd name="connsiteX3" fmla="*/ 521464 w 6524352"/>
              <a:gd name="connsiteY3" fmla="*/ 2121311 h 2813024"/>
              <a:gd name="connsiteX4" fmla="*/ 114505 w 6524352"/>
              <a:gd name="connsiteY4" fmla="*/ 2731748 h 2813024"/>
              <a:gd name="connsiteX5" fmla="*/ 1169081 w 6524352"/>
              <a:gd name="connsiteY5" fmla="*/ 2541833 h 2813024"/>
              <a:gd name="connsiteX6" fmla="*/ 5705911 w 6524352"/>
              <a:gd name="connsiteY6" fmla="*/ 2691052 h 2813024"/>
              <a:gd name="connsiteX7" fmla="*/ 6293740 w 6524352"/>
              <a:gd name="connsiteY7" fmla="*/ 666309 h 2813024"/>
              <a:gd name="connsiteX0" fmla="*/ 6293740 w 6524352"/>
              <a:gd name="connsiteY0" fmla="*/ 666309 h 2813024"/>
              <a:gd name="connsiteX1" fmla="*/ 3341533 w 6524352"/>
              <a:gd name="connsiteY1" fmla="*/ 104 h 2813024"/>
              <a:gd name="connsiteX2" fmla="*/ 154196 w 6524352"/>
              <a:gd name="connsiteY2" fmla="*/ 1005944 h 2813024"/>
              <a:gd name="connsiteX3" fmla="*/ 521464 w 6524352"/>
              <a:gd name="connsiteY3" fmla="*/ 2121311 h 2813024"/>
              <a:gd name="connsiteX4" fmla="*/ 114505 w 6524352"/>
              <a:gd name="connsiteY4" fmla="*/ 2731748 h 2813024"/>
              <a:gd name="connsiteX5" fmla="*/ 1169081 w 6524352"/>
              <a:gd name="connsiteY5" fmla="*/ 2541833 h 2813024"/>
              <a:gd name="connsiteX6" fmla="*/ 5705911 w 6524352"/>
              <a:gd name="connsiteY6" fmla="*/ 2691052 h 2813024"/>
              <a:gd name="connsiteX7" fmla="*/ 6293740 w 6524352"/>
              <a:gd name="connsiteY7" fmla="*/ 666309 h 2813024"/>
              <a:gd name="connsiteX0" fmla="*/ 6179235 w 6409847"/>
              <a:gd name="connsiteY0" fmla="*/ 677805 h 2824520"/>
              <a:gd name="connsiteX1" fmla="*/ 3227028 w 6409847"/>
              <a:gd name="connsiteY1" fmla="*/ 11600 h 2824520"/>
              <a:gd name="connsiteX2" fmla="*/ 180368 w 6409847"/>
              <a:gd name="connsiteY2" fmla="*/ 401978 h 2824520"/>
              <a:gd name="connsiteX3" fmla="*/ 406959 w 6409847"/>
              <a:gd name="connsiteY3" fmla="*/ 2132807 h 2824520"/>
              <a:gd name="connsiteX4" fmla="*/ 0 w 6409847"/>
              <a:gd name="connsiteY4" fmla="*/ 2743244 h 2824520"/>
              <a:gd name="connsiteX5" fmla="*/ 1054576 w 6409847"/>
              <a:gd name="connsiteY5" fmla="*/ 2553329 h 2824520"/>
              <a:gd name="connsiteX6" fmla="*/ 5591406 w 6409847"/>
              <a:gd name="connsiteY6" fmla="*/ 2702548 h 2824520"/>
              <a:gd name="connsiteX7" fmla="*/ 6179235 w 6409847"/>
              <a:gd name="connsiteY7" fmla="*/ 677805 h 2824520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91114"/>
              <a:gd name="connsiteX1" fmla="*/ 3331030 w 6513849"/>
              <a:gd name="connsiteY1" fmla="*/ 41091 h 2891114"/>
              <a:gd name="connsiteX2" fmla="*/ 284370 w 6513849"/>
              <a:gd name="connsiteY2" fmla="*/ 431469 h 2891114"/>
              <a:gd name="connsiteX3" fmla="*/ 510961 w 6513849"/>
              <a:gd name="connsiteY3" fmla="*/ 2162298 h 2891114"/>
              <a:gd name="connsiteX4" fmla="*/ 104002 w 6513849"/>
              <a:gd name="connsiteY4" fmla="*/ 2772735 h 2891114"/>
              <a:gd name="connsiteX5" fmla="*/ 1158578 w 6513849"/>
              <a:gd name="connsiteY5" fmla="*/ 2582820 h 2891114"/>
              <a:gd name="connsiteX6" fmla="*/ 5695408 w 6513849"/>
              <a:gd name="connsiteY6" fmla="*/ 2732039 h 2891114"/>
              <a:gd name="connsiteX7" fmla="*/ 6283237 w 6513849"/>
              <a:gd name="connsiteY7" fmla="*/ 707296 h 2891114"/>
              <a:gd name="connsiteX0" fmla="*/ 6179235 w 6409847"/>
              <a:gd name="connsiteY0" fmla="*/ 707296 h 2891114"/>
              <a:gd name="connsiteX1" fmla="*/ 3227028 w 6409847"/>
              <a:gd name="connsiteY1" fmla="*/ 41091 h 2891114"/>
              <a:gd name="connsiteX2" fmla="*/ 444137 w 6409847"/>
              <a:gd name="connsiteY2" fmla="*/ 431469 h 2891114"/>
              <a:gd name="connsiteX3" fmla="*/ 406959 w 6409847"/>
              <a:gd name="connsiteY3" fmla="*/ 2162298 h 2891114"/>
              <a:gd name="connsiteX4" fmla="*/ 0 w 6409847"/>
              <a:gd name="connsiteY4" fmla="*/ 2772735 h 2891114"/>
              <a:gd name="connsiteX5" fmla="*/ 1054576 w 6409847"/>
              <a:gd name="connsiteY5" fmla="*/ 2582820 h 2891114"/>
              <a:gd name="connsiteX6" fmla="*/ 5591406 w 6409847"/>
              <a:gd name="connsiteY6" fmla="*/ 2732039 h 2891114"/>
              <a:gd name="connsiteX7" fmla="*/ 6179235 w 6409847"/>
              <a:gd name="connsiteY7" fmla="*/ 707296 h 2891114"/>
              <a:gd name="connsiteX0" fmla="*/ 6179235 w 6409847"/>
              <a:gd name="connsiteY0" fmla="*/ 691737 h 2875555"/>
              <a:gd name="connsiteX1" fmla="*/ 3227028 w 6409847"/>
              <a:gd name="connsiteY1" fmla="*/ 25532 h 2875555"/>
              <a:gd name="connsiteX2" fmla="*/ 444137 w 6409847"/>
              <a:gd name="connsiteY2" fmla="*/ 415910 h 2875555"/>
              <a:gd name="connsiteX3" fmla="*/ 406959 w 6409847"/>
              <a:gd name="connsiteY3" fmla="*/ 2146739 h 2875555"/>
              <a:gd name="connsiteX4" fmla="*/ 0 w 6409847"/>
              <a:gd name="connsiteY4" fmla="*/ 2757176 h 2875555"/>
              <a:gd name="connsiteX5" fmla="*/ 1054576 w 6409847"/>
              <a:gd name="connsiteY5" fmla="*/ 2567261 h 2875555"/>
              <a:gd name="connsiteX6" fmla="*/ 5591406 w 6409847"/>
              <a:gd name="connsiteY6" fmla="*/ 2716480 h 2875555"/>
              <a:gd name="connsiteX7" fmla="*/ 6179235 w 6409847"/>
              <a:gd name="connsiteY7" fmla="*/ 691737 h 2875555"/>
              <a:gd name="connsiteX0" fmla="*/ 6179235 w 6392473"/>
              <a:gd name="connsiteY0" fmla="*/ 719790 h 2903608"/>
              <a:gd name="connsiteX1" fmla="*/ 3227028 w 6392473"/>
              <a:gd name="connsiteY1" fmla="*/ 831 h 2903608"/>
              <a:gd name="connsiteX2" fmla="*/ 444137 w 6392473"/>
              <a:gd name="connsiteY2" fmla="*/ 443963 h 2903608"/>
              <a:gd name="connsiteX3" fmla="*/ 406959 w 6392473"/>
              <a:gd name="connsiteY3" fmla="*/ 2174792 h 2903608"/>
              <a:gd name="connsiteX4" fmla="*/ 0 w 6392473"/>
              <a:gd name="connsiteY4" fmla="*/ 2785229 h 2903608"/>
              <a:gd name="connsiteX5" fmla="*/ 1054576 w 6392473"/>
              <a:gd name="connsiteY5" fmla="*/ 2595314 h 2903608"/>
              <a:gd name="connsiteX6" fmla="*/ 5591406 w 6392473"/>
              <a:gd name="connsiteY6" fmla="*/ 2744533 h 2903608"/>
              <a:gd name="connsiteX7" fmla="*/ 6179235 w 6392473"/>
              <a:gd name="connsiteY7" fmla="*/ 719790 h 2903608"/>
              <a:gd name="connsiteX0" fmla="*/ 6179235 w 6392473"/>
              <a:gd name="connsiteY0" fmla="*/ 721488 h 2905306"/>
              <a:gd name="connsiteX1" fmla="*/ 3227028 w 6392473"/>
              <a:gd name="connsiteY1" fmla="*/ 2529 h 2905306"/>
              <a:gd name="connsiteX2" fmla="*/ 444137 w 6392473"/>
              <a:gd name="connsiteY2" fmla="*/ 445661 h 2905306"/>
              <a:gd name="connsiteX3" fmla="*/ 406959 w 6392473"/>
              <a:gd name="connsiteY3" fmla="*/ 2176490 h 2905306"/>
              <a:gd name="connsiteX4" fmla="*/ 0 w 6392473"/>
              <a:gd name="connsiteY4" fmla="*/ 2786927 h 2905306"/>
              <a:gd name="connsiteX5" fmla="*/ 1054576 w 6392473"/>
              <a:gd name="connsiteY5" fmla="*/ 2597012 h 2905306"/>
              <a:gd name="connsiteX6" fmla="*/ 5591406 w 6392473"/>
              <a:gd name="connsiteY6" fmla="*/ 2746231 h 2905306"/>
              <a:gd name="connsiteX7" fmla="*/ 6179235 w 6392473"/>
              <a:gd name="connsiteY7" fmla="*/ 721488 h 2905306"/>
              <a:gd name="connsiteX0" fmla="*/ 6167660 w 6380898"/>
              <a:gd name="connsiteY0" fmla="*/ 721488 h 2905306"/>
              <a:gd name="connsiteX1" fmla="*/ 3215453 w 6380898"/>
              <a:gd name="connsiteY1" fmla="*/ 2529 h 2905306"/>
              <a:gd name="connsiteX2" fmla="*/ 432562 w 6380898"/>
              <a:gd name="connsiteY2" fmla="*/ 445661 h 2905306"/>
              <a:gd name="connsiteX3" fmla="*/ 395384 w 6380898"/>
              <a:gd name="connsiteY3" fmla="*/ 2176490 h 2905306"/>
              <a:gd name="connsiteX4" fmla="*/ 0 w 6380898"/>
              <a:gd name="connsiteY4" fmla="*/ 2416537 h 2905306"/>
              <a:gd name="connsiteX5" fmla="*/ 1043001 w 6380898"/>
              <a:gd name="connsiteY5" fmla="*/ 2597012 h 2905306"/>
              <a:gd name="connsiteX6" fmla="*/ 5579831 w 6380898"/>
              <a:gd name="connsiteY6" fmla="*/ 2746231 h 2905306"/>
              <a:gd name="connsiteX7" fmla="*/ 6167660 w 6380898"/>
              <a:gd name="connsiteY7" fmla="*/ 721488 h 2905306"/>
              <a:gd name="connsiteX0" fmla="*/ 6167660 w 6380898"/>
              <a:gd name="connsiteY0" fmla="*/ 719649 h 2903467"/>
              <a:gd name="connsiteX1" fmla="*/ 3215453 w 6380898"/>
              <a:gd name="connsiteY1" fmla="*/ 690 h 2903467"/>
              <a:gd name="connsiteX2" fmla="*/ 432562 w 6380898"/>
              <a:gd name="connsiteY2" fmla="*/ 443822 h 2903467"/>
              <a:gd name="connsiteX3" fmla="*/ 418534 w 6380898"/>
              <a:gd name="connsiteY3" fmla="*/ 2035755 h 2903467"/>
              <a:gd name="connsiteX4" fmla="*/ 0 w 6380898"/>
              <a:gd name="connsiteY4" fmla="*/ 2414698 h 2903467"/>
              <a:gd name="connsiteX5" fmla="*/ 1043001 w 6380898"/>
              <a:gd name="connsiteY5" fmla="*/ 2595173 h 2903467"/>
              <a:gd name="connsiteX6" fmla="*/ 5579831 w 6380898"/>
              <a:gd name="connsiteY6" fmla="*/ 2744392 h 2903467"/>
              <a:gd name="connsiteX7" fmla="*/ 6167660 w 6380898"/>
              <a:gd name="connsiteY7" fmla="*/ 719649 h 2903467"/>
              <a:gd name="connsiteX0" fmla="*/ 6167660 w 6380898"/>
              <a:gd name="connsiteY0" fmla="*/ 719649 h 2903467"/>
              <a:gd name="connsiteX1" fmla="*/ 3215453 w 6380898"/>
              <a:gd name="connsiteY1" fmla="*/ 690 h 2903467"/>
              <a:gd name="connsiteX2" fmla="*/ 432562 w 6380898"/>
              <a:gd name="connsiteY2" fmla="*/ 443822 h 2903467"/>
              <a:gd name="connsiteX3" fmla="*/ 418534 w 6380898"/>
              <a:gd name="connsiteY3" fmla="*/ 2035755 h 2903467"/>
              <a:gd name="connsiteX4" fmla="*/ 0 w 6380898"/>
              <a:gd name="connsiteY4" fmla="*/ 2414698 h 2903467"/>
              <a:gd name="connsiteX5" fmla="*/ 1043001 w 6380898"/>
              <a:gd name="connsiteY5" fmla="*/ 2595173 h 2903467"/>
              <a:gd name="connsiteX6" fmla="*/ 5579831 w 6380898"/>
              <a:gd name="connsiteY6" fmla="*/ 2744392 h 2903467"/>
              <a:gd name="connsiteX7" fmla="*/ 6167660 w 6380898"/>
              <a:gd name="connsiteY7" fmla="*/ 719649 h 2903467"/>
              <a:gd name="connsiteX0" fmla="*/ 6167660 w 6383718"/>
              <a:gd name="connsiteY0" fmla="*/ 719649 h 2869136"/>
              <a:gd name="connsiteX1" fmla="*/ 3215453 w 6383718"/>
              <a:gd name="connsiteY1" fmla="*/ 690 h 2869136"/>
              <a:gd name="connsiteX2" fmla="*/ 432562 w 6383718"/>
              <a:gd name="connsiteY2" fmla="*/ 443822 h 2869136"/>
              <a:gd name="connsiteX3" fmla="*/ 418534 w 6383718"/>
              <a:gd name="connsiteY3" fmla="*/ 2035755 h 2869136"/>
              <a:gd name="connsiteX4" fmla="*/ 0 w 6383718"/>
              <a:gd name="connsiteY4" fmla="*/ 2414698 h 2869136"/>
              <a:gd name="connsiteX5" fmla="*/ 973553 w 6383718"/>
              <a:gd name="connsiteY5" fmla="*/ 2491000 h 2869136"/>
              <a:gd name="connsiteX6" fmla="*/ 5579831 w 6383718"/>
              <a:gd name="connsiteY6" fmla="*/ 2744392 h 2869136"/>
              <a:gd name="connsiteX7" fmla="*/ 6167660 w 6383718"/>
              <a:gd name="connsiteY7" fmla="*/ 719649 h 2869136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11 h 3254802"/>
              <a:gd name="connsiteX1" fmla="*/ 3215453 w 6383718"/>
              <a:gd name="connsiteY1" fmla="*/ 652 h 3254802"/>
              <a:gd name="connsiteX2" fmla="*/ 432562 w 6383718"/>
              <a:gd name="connsiteY2" fmla="*/ 443784 h 3254802"/>
              <a:gd name="connsiteX3" fmla="*/ 406960 w 6383718"/>
              <a:gd name="connsiteY3" fmla="*/ 1989418 h 3254802"/>
              <a:gd name="connsiteX4" fmla="*/ 0 w 6383718"/>
              <a:gd name="connsiteY4" fmla="*/ 2414660 h 3254802"/>
              <a:gd name="connsiteX5" fmla="*/ 973553 w 6383718"/>
              <a:gd name="connsiteY5" fmla="*/ 2490962 h 3254802"/>
              <a:gd name="connsiteX6" fmla="*/ 5579831 w 6383718"/>
              <a:gd name="connsiteY6" fmla="*/ 2744354 h 3254802"/>
              <a:gd name="connsiteX7" fmla="*/ 6167660 w 6383718"/>
              <a:gd name="connsiteY7" fmla="*/ 719611 h 3254802"/>
              <a:gd name="connsiteX0" fmla="*/ 6167660 w 6383718"/>
              <a:gd name="connsiteY0" fmla="*/ 719611 h 3254802"/>
              <a:gd name="connsiteX1" fmla="*/ 3215453 w 6383718"/>
              <a:gd name="connsiteY1" fmla="*/ 652 h 3254802"/>
              <a:gd name="connsiteX2" fmla="*/ 432562 w 6383718"/>
              <a:gd name="connsiteY2" fmla="*/ 443784 h 3254802"/>
              <a:gd name="connsiteX3" fmla="*/ 406960 w 6383718"/>
              <a:gd name="connsiteY3" fmla="*/ 1989418 h 3254802"/>
              <a:gd name="connsiteX4" fmla="*/ 0 w 6383718"/>
              <a:gd name="connsiteY4" fmla="*/ 2414660 h 3254802"/>
              <a:gd name="connsiteX5" fmla="*/ 973553 w 6383718"/>
              <a:gd name="connsiteY5" fmla="*/ 2490962 h 3254802"/>
              <a:gd name="connsiteX6" fmla="*/ 5579831 w 6383718"/>
              <a:gd name="connsiteY6" fmla="*/ 2744354 h 3254802"/>
              <a:gd name="connsiteX7" fmla="*/ 6167660 w 6383718"/>
              <a:gd name="connsiteY7" fmla="*/ 719611 h 3254802"/>
              <a:gd name="connsiteX0" fmla="*/ 6167660 w 6414938"/>
              <a:gd name="connsiteY0" fmla="*/ 719611 h 3413186"/>
              <a:gd name="connsiteX1" fmla="*/ 3215453 w 6414938"/>
              <a:gd name="connsiteY1" fmla="*/ 652 h 3413186"/>
              <a:gd name="connsiteX2" fmla="*/ 432562 w 6414938"/>
              <a:gd name="connsiteY2" fmla="*/ 443784 h 3413186"/>
              <a:gd name="connsiteX3" fmla="*/ 406960 w 6414938"/>
              <a:gd name="connsiteY3" fmla="*/ 1989418 h 3413186"/>
              <a:gd name="connsiteX4" fmla="*/ 0 w 6414938"/>
              <a:gd name="connsiteY4" fmla="*/ 2414660 h 3413186"/>
              <a:gd name="connsiteX5" fmla="*/ 973553 w 6414938"/>
              <a:gd name="connsiteY5" fmla="*/ 2490962 h 3413186"/>
              <a:gd name="connsiteX6" fmla="*/ 5660854 w 6414938"/>
              <a:gd name="connsiteY6" fmla="*/ 3091595 h 3413186"/>
              <a:gd name="connsiteX7" fmla="*/ 6167660 w 6414938"/>
              <a:gd name="connsiteY7" fmla="*/ 719611 h 3413186"/>
              <a:gd name="connsiteX0" fmla="*/ 6167660 w 6414938"/>
              <a:gd name="connsiteY0" fmla="*/ 726786 h 3420361"/>
              <a:gd name="connsiteX1" fmla="*/ 3215453 w 6414938"/>
              <a:gd name="connsiteY1" fmla="*/ 7827 h 3420361"/>
              <a:gd name="connsiteX2" fmla="*/ 710354 w 6414938"/>
              <a:gd name="connsiteY2" fmla="*/ 450959 h 3420361"/>
              <a:gd name="connsiteX3" fmla="*/ 406960 w 6414938"/>
              <a:gd name="connsiteY3" fmla="*/ 1996593 h 3420361"/>
              <a:gd name="connsiteX4" fmla="*/ 0 w 6414938"/>
              <a:gd name="connsiteY4" fmla="*/ 2421835 h 3420361"/>
              <a:gd name="connsiteX5" fmla="*/ 973553 w 6414938"/>
              <a:gd name="connsiteY5" fmla="*/ 2498137 h 3420361"/>
              <a:gd name="connsiteX6" fmla="*/ 5660854 w 6414938"/>
              <a:gd name="connsiteY6" fmla="*/ 3098770 h 3420361"/>
              <a:gd name="connsiteX7" fmla="*/ 6167660 w 6414938"/>
              <a:gd name="connsiteY7" fmla="*/ 726786 h 3420361"/>
              <a:gd name="connsiteX0" fmla="*/ 6167660 w 6409050"/>
              <a:gd name="connsiteY0" fmla="*/ 715578 h 3409153"/>
              <a:gd name="connsiteX1" fmla="*/ 3296476 w 6409050"/>
              <a:gd name="connsiteY1" fmla="*/ 8193 h 3409153"/>
              <a:gd name="connsiteX2" fmla="*/ 710354 w 6409050"/>
              <a:gd name="connsiteY2" fmla="*/ 439751 h 3409153"/>
              <a:gd name="connsiteX3" fmla="*/ 406960 w 6409050"/>
              <a:gd name="connsiteY3" fmla="*/ 1985385 h 3409153"/>
              <a:gd name="connsiteX4" fmla="*/ 0 w 6409050"/>
              <a:gd name="connsiteY4" fmla="*/ 2410627 h 3409153"/>
              <a:gd name="connsiteX5" fmla="*/ 973553 w 6409050"/>
              <a:gd name="connsiteY5" fmla="*/ 2486929 h 3409153"/>
              <a:gd name="connsiteX6" fmla="*/ 5660854 w 6409050"/>
              <a:gd name="connsiteY6" fmla="*/ 3087562 h 3409153"/>
              <a:gd name="connsiteX7" fmla="*/ 6167660 w 6409050"/>
              <a:gd name="connsiteY7" fmla="*/ 715578 h 3409153"/>
              <a:gd name="connsiteX0" fmla="*/ 6167660 w 6409050"/>
              <a:gd name="connsiteY0" fmla="*/ 715578 h 3409153"/>
              <a:gd name="connsiteX1" fmla="*/ 3296476 w 6409050"/>
              <a:gd name="connsiteY1" fmla="*/ 8193 h 3409153"/>
              <a:gd name="connsiteX2" fmla="*/ 710354 w 6409050"/>
              <a:gd name="connsiteY2" fmla="*/ 439751 h 3409153"/>
              <a:gd name="connsiteX3" fmla="*/ 406960 w 6409050"/>
              <a:gd name="connsiteY3" fmla="*/ 1985385 h 3409153"/>
              <a:gd name="connsiteX4" fmla="*/ 0 w 6409050"/>
              <a:gd name="connsiteY4" fmla="*/ 2410627 h 3409153"/>
              <a:gd name="connsiteX5" fmla="*/ 973553 w 6409050"/>
              <a:gd name="connsiteY5" fmla="*/ 2486929 h 3409153"/>
              <a:gd name="connsiteX6" fmla="*/ 5660854 w 6409050"/>
              <a:gd name="connsiteY6" fmla="*/ 3087562 h 3409153"/>
              <a:gd name="connsiteX7" fmla="*/ 6167660 w 6409050"/>
              <a:gd name="connsiteY7" fmla="*/ 715578 h 3409153"/>
              <a:gd name="connsiteX0" fmla="*/ 6167660 w 6409050"/>
              <a:gd name="connsiteY0" fmla="*/ 709094 h 3402669"/>
              <a:gd name="connsiteX1" fmla="*/ 3296476 w 6409050"/>
              <a:gd name="connsiteY1" fmla="*/ 1709 h 3402669"/>
              <a:gd name="connsiteX2" fmla="*/ 710354 w 6409050"/>
              <a:gd name="connsiteY2" fmla="*/ 433267 h 3402669"/>
              <a:gd name="connsiteX3" fmla="*/ 406960 w 6409050"/>
              <a:gd name="connsiteY3" fmla="*/ 1978901 h 3402669"/>
              <a:gd name="connsiteX4" fmla="*/ 0 w 6409050"/>
              <a:gd name="connsiteY4" fmla="*/ 2404143 h 3402669"/>
              <a:gd name="connsiteX5" fmla="*/ 973553 w 6409050"/>
              <a:gd name="connsiteY5" fmla="*/ 2480445 h 3402669"/>
              <a:gd name="connsiteX6" fmla="*/ 5660854 w 6409050"/>
              <a:gd name="connsiteY6" fmla="*/ 3081078 h 3402669"/>
              <a:gd name="connsiteX7" fmla="*/ 6167660 w 6409050"/>
              <a:gd name="connsiteY7" fmla="*/ 709094 h 3402669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406960 w 6409050"/>
              <a:gd name="connsiteY3" fmla="*/ 1977193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557431 w 6409050"/>
              <a:gd name="connsiteY3" fmla="*/ 1930894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557431 w 6409050"/>
              <a:gd name="connsiteY3" fmla="*/ 1930894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19911 h 3413486"/>
              <a:gd name="connsiteX1" fmla="*/ 3296476 w 6409050"/>
              <a:gd name="connsiteY1" fmla="*/ 12526 h 3413486"/>
              <a:gd name="connsiteX2" fmla="*/ 837676 w 6409050"/>
              <a:gd name="connsiteY2" fmla="*/ 397786 h 3413486"/>
              <a:gd name="connsiteX3" fmla="*/ 557431 w 6409050"/>
              <a:gd name="connsiteY3" fmla="*/ 1943419 h 3413486"/>
              <a:gd name="connsiteX4" fmla="*/ 0 w 6409050"/>
              <a:gd name="connsiteY4" fmla="*/ 2414960 h 3413486"/>
              <a:gd name="connsiteX5" fmla="*/ 973553 w 6409050"/>
              <a:gd name="connsiteY5" fmla="*/ 2491262 h 3413486"/>
              <a:gd name="connsiteX6" fmla="*/ 5660854 w 6409050"/>
              <a:gd name="connsiteY6" fmla="*/ 3091895 h 3413486"/>
              <a:gd name="connsiteX7" fmla="*/ 6167660 w 6409050"/>
              <a:gd name="connsiteY7" fmla="*/ 719911 h 3413486"/>
              <a:gd name="connsiteX0" fmla="*/ 6167660 w 6416077"/>
              <a:gd name="connsiteY0" fmla="*/ 719911 h 3407339"/>
              <a:gd name="connsiteX1" fmla="*/ 3296476 w 6416077"/>
              <a:gd name="connsiteY1" fmla="*/ 12526 h 3407339"/>
              <a:gd name="connsiteX2" fmla="*/ 837676 w 6416077"/>
              <a:gd name="connsiteY2" fmla="*/ 397786 h 3407339"/>
              <a:gd name="connsiteX3" fmla="*/ 557431 w 6416077"/>
              <a:gd name="connsiteY3" fmla="*/ 1943419 h 3407339"/>
              <a:gd name="connsiteX4" fmla="*/ 0 w 6416077"/>
              <a:gd name="connsiteY4" fmla="*/ 2414960 h 3407339"/>
              <a:gd name="connsiteX5" fmla="*/ 823082 w 6416077"/>
              <a:gd name="connsiteY5" fmla="*/ 2479687 h 3407339"/>
              <a:gd name="connsiteX6" fmla="*/ 5660854 w 6416077"/>
              <a:gd name="connsiteY6" fmla="*/ 3091895 h 3407339"/>
              <a:gd name="connsiteX7" fmla="*/ 6167660 w 6416077"/>
              <a:gd name="connsiteY7" fmla="*/ 719911 h 3407339"/>
              <a:gd name="connsiteX0" fmla="*/ 6167660 w 6418824"/>
              <a:gd name="connsiteY0" fmla="*/ 719911 h 3395212"/>
              <a:gd name="connsiteX1" fmla="*/ 3296476 w 6418824"/>
              <a:gd name="connsiteY1" fmla="*/ 12526 h 3395212"/>
              <a:gd name="connsiteX2" fmla="*/ 837676 w 6418824"/>
              <a:gd name="connsiteY2" fmla="*/ 397786 h 3395212"/>
              <a:gd name="connsiteX3" fmla="*/ 557431 w 6418824"/>
              <a:gd name="connsiteY3" fmla="*/ 1943419 h 3395212"/>
              <a:gd name="connsiteX4" fmla="*/ 0 w 6418824"/>
              <a:gd name="connsiteY4" fmla="*/ 2414960 h 3395212"/>
              <a:gd name="connsiteX5" fmla="*/ 765208 w 6418824"/>
              <a:gd name="connsiteY5" fmla="*/ 2456538 h 3395212"/>
              <a:gd name="connsiteX6" fmla="*/ 5660854 w 6418824"/>
              <a:gd name="connsiteY6" fmla="*/ 3091895 h 3395212"/>
              <a:gd name="connsiteX7" fmla="*/ 6167660 w 6418824"/>
              <a:gd name="connsiteY7" fmla="*/ 719911 h 3395212"/>
              <a:gd name="connsiteX0" fmla="*/ 6167660 w 6418824"/>
              <a:gd name="connsiteY0" fmla="*/ 719911 h 3395212"/>
              <a:gd name="connsiteX1" fmla="*/ 3296476 w 6418824"/>
              <a:gd name="connsiteY1" fmla="*/ 12526 h 3395212"/>
              <a:gd name="connsiteX2" fmla="*/ 837676 w 6418824"/>
              <a:gd name="connsiteY2" fmla="*/ 397786 h 3395212"/>
              <a:gd name="connsiteX3" fmla="*/ 557431 w 6418824"/>
              <a:gd name="connsiteY3" fmla="*/ 1943419 h 3395212"/>
              <a:gd name="connsiteX4" fmla="*/ 0 w 6418824"/>
              <a:gd name="connsiteY4" fmla="*/ 2414960 h 3395212"/>
              <a:gd name="connsiteX5" fmla="*/ 765208 w 6418824"/>
              <a:gd name="connsiteY5" fmla="*/ 2456538 h 3395212"/>
              <a:gd name="connsiteX6" fmla="*/ 5660854 w 6418824"/>
              <a:gd name="connsiteY6" fmla="*/ 3091895 h 3395212"/>
              <a:gd name="connsiteX7" fmla="*/ 6167660 w 6418824"/>
              <a:gd name="connsiteY7" fmla="*/ 719911 h 3395212"/>
              <a:gd name="connsiteX0" fmla="*/ 6132936 w 6384100"/>
              <a:gd name="connsiteY0" fmla="*/ 719911 h 3395212"/>
              <a:gd name="connsiteX1" fmla="*/ 3261752 w 6384100"/>
              <a:gd name="connsiteY1" fmla="*/ 12526 h 3395212"/>
              <a:gd name="connsiteX2" fmla="*/ 802952 w 6384100"/>
              <a:gd name="connsiteY2" fmla="*/ 397786 h 3395212"/>
              <a:gd name="connsiteX3" fmla="*/ 522707 w 6384100"/>
              <a:gd name="connsiteY3" fmla="*/ 1943419 h 3395212"/>
              <a:gd name="connsiteX4" fmla="*/ 0 w 6384100"/>
              <a:gd name="connsiteY4" fmla="*/ 2171892 h 3395212"/>
              <a:gd name="connsiteX5" fmla="*/ 730484 w 6384100"/>
              <a:gd name="connsiteY5" fmla="*/ 2456538 h 3395212"/>
              <a:gd name="connsiteX6" fmla="*/ 5626130 w 6384100"/>
              <a:gd name="connsiteY6" fmla="*/ 3091895 h 3395212"/>
              <a:gd name="connsiteX7" fmla="*/ 6132936 w 6384100"/>
              <a:gd name="connsiteY7" fmla="*/ 719911 h 3395212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40891"/>
              <a:gd name="connsiteY0" fmla="*/ 695744 h 3371045"/>
              <a:gd name="connsiteX1" fmla="*/ 3863635 w 6340891"/>
              <a:gd name="connsiteY1" fmla="*/ 11508 h 3371045"/>
              <a:gd name="connsiteX2" fmla="*/ 802952 w 6340891"/>
              <a:gd name="connsiteY2" fmla="*/ 373619 h 3371045"/>
              <a:gd name="connsiteX3" fmla="*/ 487982 w 6340891"/>
              <a:gd name="connsiteY3" fmla="*/ 1687758 h 3371045"/>
              <a:gd name="connsiteX4" fmla="*/ 0 w 6340891"/>
              <a:gd name="connsiteY4" fmla="*/ 2147725 h 3371045"/>
              <a:gd name="connsiteX5" fmla="*/ 730484 w 6340891"/>
              <a:gd name="connsiteY5" fmla="*/ 2432371 h 3371045"/>
              <a:gd name="connsiteX6" fmla="*/ 5626130 w 6340891"/>
              <a:gd name="connsiteY6" fmla="*/ 3067728 h 3371045"/>
              <a:gd name="connsiteX7" fmla="*/ 6132936 w 6340891"/>
              <a:gd name="connsiteY7" fmla="*/ 695744 h 337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40891" h="3371045">
                <a:moveTo>
                  <a:pt x="6132936" y="695744"/>
                </a:moveTo>
                <a:cubicBezTo>
                  <a:pt x="5839187" y="186374"/>
                  <a:pt x="4751966" y="65196"/>
                  <a:pt x="3863635" y="11508"/>
                </a:cubicBezTo>
                <a:cubicBezTo>
                  <a:pt x="2975304" y="-42180"/>
                  <a:pt x="1365561" y="94244"/>
                  <a:pt x="802952" y="373619"/>
                </a:cubicBezTo>
                <a:cubicBezTo>
                  <a:pt x="240343" y="652994"/>
                  <a:pt x="500714" y="1320151"/>
                  <a:pt x="487982" y="1687758"/>
                </a:cubicBezTo>
                <a:cubicBezTo>
                  <a:pt x="352329" y="1891237"/>
                  <a:pt x="309273" y="1874798"/>
                  <a:pt x="0" y="2147725"/>
                </a:cubicBezTo>
                <a:cubicBezTo>
                  <a:pt x="405021" y="2298033"/>
                  <a:pt x="580106" y="2367762"/>
                  <a:pt x="730484" y="2432371"/>
                </a:cubicBezTo>
                <a:cubicBezTo>
                  <a:pt x="954478" y="3792721"/>
                  <a:pt x="4725721" y="3357166"/>
                  <a:pt x="5626130" y="3067728"/>
                </a:cubicBezTo>
                <a:cubicBezTo>
                  <a:pt x="6526539" y="2778290"/>
                  <a:pt x="6426685" y="1205114"/>
                  <a:pt x="6132936" y="695744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E191C2-59A3-4CCA-BF9D-E07DEEDD7E74}"/>
              </a:ext>
            </a:extLst>
          </p:cNvPr>
          <p:cNvSpPr txBox="1"/>
          <p:nvPr/>
        </p:nvSpPr>
        <p:spPr>
          <a:xfrm>
            <a:off x="7112000" y="3462282"/>
            <a:ext cx="3624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2 = 4 (cm)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58D0902-372B-46E3-92F9-9ADB5CEBEAB2}"/>
              </a:ext>
            </a:extLst>
          </p:cNvPr>
          <p:cNvCxnSpPr>
            <a:cxnSpLocks/>
          </p:cNvCxnSpPr>
          <p:nvPr/>
        </p:nvCxnSpPr>
        <p:spPr>
          <a:xfrm>
            <a:off x="746759" y="3778055"/>
            <a:ext cx="319024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flipH="1">
            <a:off x="3900804" y="374824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56283" y="3734834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5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0.00162 L 1.45833E-6 -0.2157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 animBg="1"/>
      <p:bldP spid="28" grpId="0" animBg="1"/>
      <p:bldP spid="29" grpId="0"/>
      <p:bldP spid="30" grpId="0" animBg="1"/>
      <p:bldP spid="31" grpId="0"/>
      <p:bldP spid="31" grpId="1"/>
      <p:bldP spid="32" grpId="0"/>
      <p:bldP spid="33" grpId="0"/>
      <p:bldP spid="34" grpId="0" animBg="1"/>
      <p:bldP spid="35" grpId="0"/>
      <p:bldP spid="36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B9B43DF-4EAF-4C72-AFA6-47B77D94D129}"/>
              </a:ext>
            </a:extLst>
          </p:cNvPr>
          <p:cNvGrpSpPr/>
          <p:nvPr/>
        </p:nvGrpSpPr>
        <p:grpSpPr>
          <a:xfrm>
            <a:off x="650240" y="741679"/>
            <a:ext cx="11074400" cy="2113079"/>
            <a:chOff x="670560" y="782319"/>
            <a:chExt cx="11074400" cy="211307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7D090F4-66DA-4F1C-B151-DEB1803BD8DB}"/>
                </a:ext>
              </a:extLst>
            </p:cNvPr>
            <p:cNvSpPr txBox="1"/>
            <p:nvPr/>
          </p:nvSpPr>
          <p:spPr>
            <a:xfrm>
              <a:off x="1229360" y="782319"/>
              <a:ext cx="10515600" cy="211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Cái ao của chú ếch có dạng hình chữ nhật (như hình vẽ). Mỗi lá súng có dạng hình tròn đường kính 1 dm. Em hãy tìm:</a:t>
              </a:r>
              <a:endPara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342900" marR="0" lvl="0" indent="-3429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lphaLcPeriod"/>
              </a:pP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Chiều dài của cái ao</a:t>
              </a:r>
              <a:endPara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342900" marR="0" lvl="0" indent="-3429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lphaLcPeriod"/>
              </a:pP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Chiều rộng của cái ao</a:t>
              </a:r>
              <a:endPara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EAD9702-DC2F-4AF9-B1DA-D274AD678322}"/>
                </a:ext>
              </a:extLst>
            </p:cNvPr>
            <p:cNvSpPr/>
            <p:nvPr/>
          </p:nvSpPr>
          <p:spPr>
            <a:xfrm>
              <a:off x="670560" y="812799"/>
              <a:ext cx="640080" cy="6299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08EECFE-3DA6-49C0-A576-11CFFB447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480" y="4201796"/>
            <a:ext cx="1371600" cy="1914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D4DEE4-40B0-482C-8581-5F04CA2AD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080" y="2066290"/>
            <a:ext cx="40576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2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1AE65C-8C99-4280-A3FB-0816BCBE4B44}"/>
              </a:ext>
            </a:extLst>
          </p:cNvPr>
          <p:cNvSpPr/>
          <p:nvPr/>
        </p:nvSpPr>
        <p:spPr>
          <a:xfrm>
            <a:off x="731520" y="944880"/>
            <a:ext cx="10556240" cy="550077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21E3F6A-218D-4081-9B14-2E9BE2D9D6E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" y="-375920"/>
            <a:ext cx="2112177" cy="408432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64A3D07-8E3C-471A-A5EF-BBF8855F9E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-375920"/>
            <a:ext cx="2112177" cy="408432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434B3B5-17B5-4353-A673-011CB60B679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23" y="-375920"/>
            <a:ext cx="2112177" cy="408432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8A9708B-A528-4C13-B0AC-137063288B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60" y="-375920"/>
            <a:ext cx="2112177" cy="408432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258E3A9-A054-47B0-A069-8D9AB318A4E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0" y="-375920"/>
            <a:ext cx="2112177" cy="408432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1C0ACDC-4130-4B02-9F0A-62104DF1E0B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526" y="-375920"/>
            <a:ext cx="2112177" cy="408432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E40511A-B675-407A-81F9-EA57DB0BDD7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031" y="-375920"/>
            <a:ext cx="2112177" cy="408432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AEC5017-1288-4AE3-B6FE-A348E98638A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605" y="975360"/>
            <a:ext cx="2112177" cy="408432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26F4B5C3-F791-4A77-AD7C-E1733B9D5E1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830" y="2361330"/>
            <a:ext cx="2112177" cy="4084320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5F06757-74F6-44C0-8EA4-BED6A66CE0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168" y="2422290"/>
            <a:ext cx="2112177" cy="408432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CA99A7A-FC22-4264-B01E-0790F823D17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847" y="2415108"/>
            <a:ext cx="2112177" cy="40843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9BC0F19D-D48C-402C-A644-A9F4A738D5F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871" y="3745630"/>
            <a:ext cx="2112177" cy="408432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58B9015-87AE-4A17-9A4F-9C489D886E47}"/>
              </a:ext>
            </a:extLst>
          </p:cNvPr>
          <p:cNvCxnSpPr/>
          <p:nvPr/>
        </p:nvCxnSpPr>
        <p:spPr>
          <a:xfrm>
            <a:off x="731520" y="1645920"/>
            <a:ext cx="1534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C0CCA0D-192C-46EE-A451-06282BB8AF59}"/>
              </a:ext>
            </a:extLst>
          </p:cNvPr>
          <p:cNvSpPr txBox="1"/>
          <p:nvPr/>
        </p:nvSpPr>
        <p:spPr>
          <a:xfrm>
            <a:off x="1115026" y="1235506"/>
            <a:ext cx="927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vi-V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843E9E-A7A5-4BD8-B939-8322D79A2A34}"/>
              </a:ext>
            </a:extLst>
          </p:cNvPr>
          <p:cNvCxnSpPr>
            <a:cxnSpLocks/>
            <a:stCxn id="18" idx="0"/>
            <a:endCxn id="19" idx="2"/>
          </p:cNvCxnSpPr>
          <p:nvPr/>
        </p:nvCxnSpPr>
        <p:spPr>
          <a:xfrm>
            <a:off x="4413694" y="975360"/>
            <a:ext cx="12225" cy="54702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1AE65C-8C99-4280-A3FB-0816BCBE4B44}"/>
              </a:ext>
            </a:extLst>
          </p:cNvPr>
          <p:cNvSpPr/>
          <p:nvPr/>
        </p:nvSpPr>
        <p:spPr>
          <a:xfrm>
            <a:off x="731520" y="944880"/>
            <a:ext cx="10556240" cy="550077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21E3F6A-218D-4081-9B14-2E9BE2D9D6E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" y="-375920"/>
            <a:ext cx="2112177" cy="408432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64A3D07-8E3C-471A-A5EF-BBF8855F9E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-375920"/>
            <a:ext cx="2112177" cy="408432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434B3B5-17B5-4353-A673-011CB60B679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23" y="-375920"/>
            <a:ext cx="2112177" cy="408432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8A9708B-A528-4C13-B0AC-137063288B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60" y="-375920"/>
            <a:ext cx="2112177" cy="408432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258E3A9-A054-47B0-A069-8D9AB318A4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1" r="7783" b="30854"/>
          <a:stretch/>
        </p:blipFill>
        <p:spPr>
          <a:xfrm>
            <a:off x="6370321" y="766916"/>
            <a:ext cx="1947769" cy="1681316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1C0ACDC-4130-4B02-9F0A-62104DF1E0B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526" y="-375920"/>
            <a:ext cx="2112177" cy="408432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E40511A-B675-407A-81F9-EA57DB0BDD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6" b="31561"/>
          <a:stretch/>
        </p:blipFill>
        <p:spPr>
          <a:xfrm>
            <a:off x="9429031" y="838200"/>
            <a:ext cx="2112177" cy="158115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AEC5017-1288-4AE3-B6FE-A348E98638A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605" y="975360"/>
            <a:ext cx="2112177" cy="408432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26F4B5C3-F791-4A77-AD7C-E1733B9D5E1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830" y="2361330"/>
            <a:ext cx="2112177" cy="4084320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5F06757-74F6-44C0-8EA4-BED6A66CE0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168" y="2422290"/>
            <a:ext cx="2112177" cy="408432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CA99A7A-FC22-4264-B01E-0790F823D17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847" y="2415108"/>
            <a:ext cx="2112177" cy="40843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9BC0F19D-D48C-402C-A644-A9F4A738D5F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34" y="3682130"/>
            <a:ext cx="2112177" cy="408432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58B9015-87AE-4A17-9A4F-9C489D886E47}"/>
              </a:ext>
            </a:extLst>
          </p:cNvPr>
          <p:cNvCxnSpPr/>
          <p:nvPr/>
        </p:nvCxnSpPr>
        <p:spPr>
          <a:xfrm>
            <a:off x="731520" y="1645920"/>
            <a:ext cx="15341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C0CCA0D-192C-46EE-A451-06282BB8AF59}"/>
              </a:ext>
            </a:extLst>
          </p:cNvPr>
          <p:cNvSpPr txBox="1"/>
          <p:nvPr/>
        </p:nvSpPr>
        <p:spPr>
          <a:xfrm>
            <a:off x="1115026" y="1235506"/>
            <a:ext cx="927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843E9E-A7A5-4BD8-B939-8322D79A2A34}"/>
              </a:ext>
            </a:extLst>
          </p:cNvPr>
          <p:cNvCxnSpPr>
            <a:cxnSpLocks/>
            <a:stCxn id="18" idx="0"/>
            <a:endCxn id="19" idx="2"/>
          </p:cNvCxnSpPr>
          <p:nvPr/>
        </p:nvCxnSpPr>
        <p:spPr>
          <a:xfrm>
            <a:off x="4413694" y="975360"/>
            <a:ext cx="12225" cy="54702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31520" y="1645920"/>
            <a:ext cx="105876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64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25989 0.006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95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039 -0.0979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-0.30013 -0.004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1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72AE39AB-808F-42BC-A571-24BAF50B3C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255" y="2971609"/>
            <a:ext cx="4575545" cy="107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4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92BED32F-5A97-49A0-9D6C-4840D1411F9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177">
            <a:off x="5980595" y="2147094"/>
            <a:ext cx="4653841" cy="252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22615"/>
            <a:ext cx="4405745" cy="1126621"/>
          </a:xfrm>
        </p:spPr>
        <p:txBody>
          <a:bodyPr/>
          <a:lstStyle/>
          <a:p>
            <a:pPr marL="139700" indent="0">
              <a:buNone/>
            </a:pPr>
            <a:r>
              <a:rPr lang="vi-VN" sz="4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cũ: </a:t>
            </a:r>
            <a:endParaRPr lang="vi-VN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endParaRPr lang="vi-VN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endParaRPr lang="vi-VN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28364" y="1422615"/>
            <a:ext cx="734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u="sng" dirty="0">
                <a:latin typeface="+mj-lt"/>
              </a:rPr>
              <a:t>B</a:t>
            </a:r>
            <a:endParaRPr lang="en-US" sz="5400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878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22615"/>
            <a:ext cx="11180617" cy="3177094"/>
          </a:xfrm>
        </p:spPr>
        <p:txBody>
          <a:bodyPr/>
          <a:lstStyle/>
          <a:p>
            <a:pPr marL="139700" indent="0">
              <a:buNone/>
            </a:pPr>
            <a:r>
              <a:rPr lang="vi-VN" sz="4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Độ dài đường kính …độ dài bán kính.</a:t>
            </a:r>
          </a:p>
          <a:p>
            <a:pPr marL="139700" indent="0">
              <a:buNone/>
            </a:pPr>
            <a:endParaRPr lang="vi-VN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r>
              <a:rPr lang="vi-V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bằng         B.lớn hơn    C. gấp đôi.</a:t>
            </a:r>
          </a:p>
        </p:txBody>
      </p:sp>
      <p:sp>
        <p:nvSpPr>
          <p:cNvPr id="9" name="Oval 8"/>
          <p:cNvSpPr/>
          <p:nvPr/>
        </p:nvSpPr>
        <p:spPr>
          <a:xfrm>
            <a:off x="7443354" y="2934823"/>
            <a:ext cx="845127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1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9875" y="1422615"/>
            <a:ext cx="10489616" cy="4756512"/>
          </a:xfrm>
          <a:ln>
            <a:solidFill>
              <a:srgbClr val="0070C0"/>
            </a:solidFill>
          </a:ln>
        </p:spPr>
        <p:txBody>
          <a:bodyPr/>
          <a:lstStyle/>
          <a:p>
            <a:pPr marL="139700" indent="0">
              <a:buNone/>
            </a:pPr>
            <a:r>
              <a:rPr lang="vi-VN" sz="4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 là trung điểm của đoạn thẳng AB</a:t>
            </a:r>
          </a:p>
          <a:p>
            <a:pPr marL="139700" indent="0">
              <a:buNone/>
            </a:pPr>
            <a:endParaRPr lang="vi-VN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endParaRPr lang="vi-VN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endParaRPr lang="vi-VN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A. Đúng         B. Sai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129502" y="3561821"/>
            <a:ext cx="4365807" cy="1479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95630" y="3348243"/>
            <a:ext cx="52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|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373" y="3314346"/>
            <a:ext cx="579170" cy="52454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874146" y="3068670"/>
            <a:ext cx="845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/>
              <a:t>     </a:t>
            </a:r>
            <a:r>
              <a:rPr lang="vi-VN" sz="4000" b="1" dirty="0">
                <a:latin typeface="+mj-lt"/>
              </a:rPr>
              <a:t>.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74432" y="2813314"/>
            <a:ext cx="1260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3cm</a:t>
            </a:r>
            <a:endParaRPr lang="en-US" sz="3600" dirty="0">
              <a:latin typeface="+mj-lt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763" y="2749700"/>
            <a:ext cx="1444877" cy="9693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552" y="3459645"/>
            <a:ext cx="877900" cy="93866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265789" y="3561821"/>
            <a:ext cx="163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B</a:t>
            </a:r>
            <a:endParaRPr lang="en-US" sz="3600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94207" y="2902513"/>
            <a:ext cx="1367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I</a:t>
            </a:r>
            <a:endParaRPr lang="en-US" sz="3600" dirty="0">
              <a:latin typeface="+mj-l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894353" y="4338054"/>
            <a:ext cx="748145" cy="7065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7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656" y="1422615"/>
            <a:ext cx="10067874" cy="960367"/>
          </a:xfrm>
        </p:spPr>
        <p:txBody>
          <a:bodyPr/>
          <a:lstStyle/>
          <a:p>
            <a:pPr marL="139700" indent="0">
              <a:buNone/>
            </a:pPr>
            <a:r>
              <a:rPr lang="vi-VN" sz="4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Hình vuông có:</a:t>
            </a:r>
          </a:p>
          <a:p>
            <a:pPr marL="139700" indent="0">
              <a:buNone/>
            </a:pPr>
            <a:endParaRPr lang="vi-VN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1493" y="2729345"/>
            <a:ext cx="6317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A. 4 đỉnh, 4 góc vuông</a:t>
            </a:r>
            <a:endParaRPr lang="en-US" sz="3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1493" y="3445040"/>
            <a:ext cx="6317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B. 4 góc vuông, 4 cạnh</a:t>
            </a:r>
            <a:endParaRPr lang="en-US" sz="3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1492" y="4045527"/>
            <a:ext cx="10460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C. 4 đỉnh,  4góc vuông và 4 cạnh có độ dài bằng nhau</a:t>
            </a:r>
            <a:endParaRPr lang="en-US" sz="3600" dirty="0"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91491" y="4135305"/>
            <a:ext cx="581891" cy="512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6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  <p:bldP spid="7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769BC4A-FEE1-4628-AFD5-A25C4BF1E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327" y="1869282"/>
            <a:ext cx="2499577" cy="1603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692AA6-7C9F-4022-8725-0958B50FA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161" y="2923981"/>
            <a:ext cx="9205758" cy="1518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491320-7AC4-49BE-BA6F-5AAB83BBB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327" y="4014557"/>
            <a:ext cx="2243522" cy="9693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48228" y="4983905"/>
            <a:ext cx="2177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latin typeface="+mj-lt"/>
              </a:rPr>
              <a:t>S/65</a:t>
            </a:r>
            <a:endParaRPr lang="en-US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704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B9B43DF-4EAF-4C72-AFA6-47B77D94D129}"/>
              </a:ext>
            </a:extLst>
          </p:cNvPr>
          <p:cNvGrpSpPr/>
          <p:nvPr/>
        </p:nvGrpSpPr>
        <p:grpSpPr>
          <a:xfrm>
            <a:off x="670560" y="782319"/>
            <a:ext cx="11074400" cy="954107"/>
            <a:chOff x="670560" y="782319"/>
            <a:chExt cx="11074400" cy="95410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7D090F4-66DA-4F1C-B151-DEB1803BD8DB}"/>
                </a:ext>
              </a:extLst>
            </p:cNvPr>
            <p:cNvSpPr txBox="1"/>
            <p:nvPr/>
          </p:nvSpPr>
          <p:spPr>
            <a:xfrm>
              <a:off x="1229360" y="782319"/>
              <a:ext cx="10515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Mai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giấy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trung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Mai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EAD9702-DC2F-4AF9-B1DA-D274AD678322}"/>
                </a:ext>
              </a:extLst>
            </p:cNvPr>
            <p:cNvSpPr/>
            <p:nvPr/>
          </p:nvSpPr>
          <p:spPr>
            <a:xfrm>
              <a:off x="670560" y="812799"/>
              <a:ext cx="640080" cy="6299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E8E5FD0-BA23-4BE8-B119-BEFFDEC5F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192" y="2087740"/>
            <a:ext cx="8361863" cy="25428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AA42CF1-F9EA-40CC-A85A-A436DF05A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223" y="3836161"/>
            <a:ext cx="3721554" cy="302183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DAD302-504F-4AF1-9DED-1AC744613413}"/>
              </a:ext>
            </a:extLst>
          </p:cNvPr>
          <p:cNvCxnSpPr/>
          <p:nvPr/>
        </p:nvCxnSpPr>
        <p:spPr>
          <a:xfrm>
            <a:off x="2753360" y="1259372"/>
            <a:ext cx="28143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B9E767B-18E4-411B-AC81-1AB0B5E49B94}"/>
              </a:ext>
            </a:extLst>
          </p:cNvPr>
          <p:cNvCxnSpPr>
            <a:cxnSpLocks/>
          </p:cNvCxnSpPr>
          <p:nvPr/>
        </p:nvCxnSpPr>
        <p:spPr>
          <a:xfrm>
            <a:off x="9113520" y="1259372"/>
            <a:ext cx="2113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4A9BDC8-BB2F-4979-B261-B0785CC04710}"/>
              </a:ext>
            </a:extLst>
          </p:cNvPr>
          <p:cNvCxnSpPr>
            <a:cxnSpLocks/>
          </p:cNvCxnSpPr>
          <p:nvPr/>
        </p:nvCxnSpPr>
        <p:spPr>
          <a:xfrm>
            <a:off x="1391920" y="1736426"/>
            <a:ext cx="3891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8736CA5-85A7-4DC5-BB45-B4F68C2FF60D}"/>
              </a:ext>
            </a:extLst>
          </p:cNvPr>
          <p:cNvSpPr/>
          <p:nvPr/>
        </p:nvSpPr>
        <p:spPr>
          <a:xfrm>
            <a:off x="7956777" y="1960880"/>
            <a:ext cx="2453278" cy="2763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1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16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1726931" y="715608"/>
            <a:ext cx="92661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 tờ giấy hình tròn được dán vào hình vuông (như hình vẽ). Biết bán kính của hình tròn là 2cm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Hỏi cạnh hình vuông dài bao nhiêu xăng -ti -mét?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9C7AC-BADA-4890-B7C9-C1A1372A3510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F17B60F-326A-478F-92C6-290F09305660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B08CCC-721C-458F-A647-2AD6B53355A7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495CB5-F554-490E-A8C0-2D8195054F86}"/>
              </a:ext>
            </a:extLst>
          </p:cNvPr>
          <p:cNvGrpSpPr/>
          <p:nvPr/>
        </p:nvGrpSpPr>
        <p:grpSpPr>
          <a:xfrm>
            <a:off x="752022" y="2252797"/>
            <a:ext cx="3190240" cy="2987040"/>
            <a:chOff x="8001398" y="2100603"/>
            <a:chExt cx="3190240" cy="298704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78BB07-716C-49E4-B021-E903D8006965}"/>
                </a:ext>
              </a:extLst>
            </p:cNvPr>
            <p:cNvSpPr/>
            <p:nvPr/>
          </p:nvSpPr>
          <p:spPr>
            <a:xfrm>
              <a:off x="8001398" y="2100603"/>
              <a:ext cx="3190240" cy="29870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97567E5-35F7-48BF-8210-1FE70FD17C6B}"/>
                </a:ext>
              </a:extLst>
            </p:cNvPr>
            <p:cNvSpPr/>
            <p:nvPr/>
          </p:nvSpPr>
          <p:spPr>
            <a:xfrm>
              <a:off x="8001398" y="2100603"/>
              <a:ext cx="3190240" cy="2959077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9" name="图片 2">
            <a:extLst>
              <a:ext uri="{FF2B5EF4-FFF2-40B4-BE49-F238E27FC236}">
                <a16:creationId xmlns:a16="http://schemas.microsoft.com/office/drawing/2014/main" id="{FE9288A3-B51F-4160-BD4B-91B0E4836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52" y="5161317"/>
            <a:ext cx="4338667" cy="1962150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45A8CD9E-2346-467E-A3C8-E519CC6386C5}"/>
              </a:ext>
            </a:extLst>
          </p:cNvPr>
          <p:cNvSpPr/>
          <p:nvPr/>
        </p:nvSpPr>
        <p:spPr>
          <a:xfrm flipH="1">
            <a:off x="2301422" y="3704385"/>
            <a:ext cx="86177" cy="736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 flipH="1">
            <a:off x="3900804" y="374824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 flipH="1">
            <a:off x="710564" y="3734834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09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appy Indian Independence Day! by Slidesgo">
  <a:themeElements>
    <a:clrScheme name="Simple Light">
      <a:dk1>
        <a:srgbClr val="232228"/>
      </a:dk1>
      <a:lt1>
        <a:srgbClr val="FFFFFF"/>
      </a:lt1>
      <a:dk2>
        <a:srgbClr val="663717"/>
      </a:dk2>
      <a:lt2>
        <a:srgbClr val="CC7646"/>
      </a:lt2>
      <a:accent1>
        <a:srgbClr val="F49019"/>
      </a:accent1>
      <a:accent2>
        <a:srgbClr val="548E11"/>
      </a:accent2>
      <a:accent3>
        <a:srgbClr val="FFEBCF"/>
      </a:accent3>
      <a:accent4>
        <a:srgbClr val="D63827"/>
      </a:accent4>
      <a:accent5>
        <a:srgbClr val="BBB533"/>
      </a:accent5>
      <a:accent6>
        <a:srgbClr val="FFD9A8"/>
      </a:accent6>
      <a:hlink>
        <a:srgbClr val="2322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360</Words>
  <Application>Microsoft Office PowerPoint</Application>
  <PresentationFormat>Widescreen</PresentationFormat>
  <Paragraphs>50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等线</vt:lpstr>
      <vt:lpstr>等线 Light</vt:lpstr>
      <vt:lpstr>Arial</vt:lpstr>
      <vt:lpstr>Calibri</vt:lpstr>
      <vt:lpstr>Hind</vt:lpstr>
      <vt:lpstr>Laila</vt:lpstr>
      <vt:lpstr>Times New Roman</vt:lpstr>
      <vt:lpstr>Office 主题​​</vt:lpstr>
      <vt:lpstr>Happy Indian Independence Day! by Slidesgo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68</cp:revision>
  <dcterms:created xsi:type="dcterms:W3CDTF">2022-07-15T05:41:18Z</dcterms:created>
  <dcterms:modified xsi:type="dcterms:W3CDTF">2024-11-05T01:04:10Z</dcterms:modified>
</cp:coreProperties>
</file>