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6"/>
  </p:notesMasterIdLst>
  <p:sldIdLst>
    <p:sldId id="2656" r:id="rId6"/>
    <p:sldId id="2657" r:id="rId7"/>
    <p:sldId id="2643" r:id="rId8"/>
    <p:sldId id="2646" r:id="rId9"/>
    <p:sldId id="347" r:id="rId10"/>
    <p:sldId id="373" r:id="rId11"/>
    <p:sldId id="403" r:id="rId12"/>
    <p:sldId id="2647" r:id="rId13"/>
    <p:sldId id="2648" r:id="rId14"/>
    <p:sldId id="401" r:id="rId15"/>
    <p:sldId id="2649" r:id="rId16"/>
    <p:sldId id="402" r:id="rId17"/>
    <p:sldId id="2650" r:id="rId18"/>
    <p:sldId id="2651" r:id="rId19"/>
    <p:sldId id="263" r:id="rId20"/>
    <p:sldId id="268" r:id="rId21"/>
    <p:sldId id="270" r:id="rId22"/>
    <p:sldId id="272" r:id="rId23"/>
    <p:sldId id="2652" r:id="rId24"/>
    <p:sldId id="26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02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0C89D88-5955-47E1-BAE1-E6DA93681EB9}" type="slidenum">
              <a:rPr lang="en-US" altLang="en-US" smtClean="0"/>
              <a:pPr/>
              <a:t>1</a:t>
            </a:fld>
            <a:endParaRPr lang="en-US" altLang="en-US" smtClean="0"/>
          </a:p>
        </p:txBody>
      </p:sp>
    </p:spTree>
    <p:extLst>
      <p:ext uri="{BB962C8B-B14F-4D97-AF65-F5344CB8AC3E}">
        <p14:creationId xmlns:p14="http://schemas.microsoft.com/office/powerpoint/2010/main" val="259788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2024/11/10</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2024/11/10</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5.emf"/><Relationship Id="rId10" Type="http://schemas.openxmlformats.org/officeDocument/2006/relationships/image" Target="../media/image41.png"/><Relationship Id="rId4" Type="http://schemas.openxmlformats.org/officeDocument/2006/relationships/video" Target="../media/media3.mp4"/><Relationship Id="rId9" Type="http://schemas.openxmlformats.org/officeDocument/2006/relationships/image" Target="../media/image40.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openxmlformats.org/officeDocument/2006/relationships/video" Target="NULL"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media" Target="../media/media4.mp4"/><Relationship Id="rId9" Type="http://schemas.openxmlformats.org/officeDocument/2006/relationships/image" Target="../media/image40.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5.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9.png"/><Relationship Id="rId10" Type="http://schemas.openxmlformats.org/officeDocument/2006/relationships/image" Target="../media/image41.png"/><Relationship Id="rId4" Type="http://schemas.openxmlformats.org/officeDocument/2006/relationships/video" Target="../media/media5.mp4"/><Relationship Id="rId9" Type="http://schemas.openxmlformats.org/officeDocument/2006/relationships/image" Target="../media/image40.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3.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3.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870438" y="2032000"/>
            <a:ext cx="10271694" cy="1016000"/>
          </a:xfrm>
          <a:prstGeom prst="rect">
            <a:avLst/>
          </a:prstGeom>
        </p:spPr>
        <p:txBody>
          <a:bodyPr>
            <a:noAutofit/>
          </a:bodyPr>
          <a:lstStyle/>
          <a:p>
            <a:pPr eaLnBrk="1" hangingPunct="1"/>
            <a:r>
              <a:rPr lang="en-US" altLang="en-US" dirty="0" smtClean="0">
                <a:solidFill>
                  <a:srgbClr val="FF0000"/>
                </a:solidFill>
                <a:latin typeface="Times New Roman" pitchFamily="18" charset="0"/>
                <a:cs typeface="Times New Roman" pitchFamily="18" charset="0"/>
              </a:rPr>
              <a:t>TOÁN: </a:t>
            </a:r>
            <a:r>
              <a:rPr lang="en-US" altLang="en-US" dirty="0" smtClean="0">
                <a:solidFill>
                  <a:srgbClr val="FF0000"/>
                </a:solidFill>
                <a:latin typeface="Times New Roman" pitchFamily="18" charset="0"/>
                <a:cs typeface="Times New Roman" pitchFamily="18" charset="0"/>
              </a:rPr>
              <a:t>NHÂN SỐ CÓ HAI CHỮ SỐ VỚI SỐ CÓ MỘT CHỮ SỐ</a:t>
            </a:r>
            <a:endParaRPr lang="en-US" altLang="en-US" dirty="0">
              <a:solidFill>
                <a:srgbClr val="FF0000"/>
              </a:solidFill>
              <a:latin typeface="Times New Roman" pitchFamily="18" charset="0"/>
              <a:cs typeface="Times New Roman" pitchFamily="18" charset="0"/>
            </a:endParaRPr>
          </a:p>
        </p:txBody>
      </p:sp>
      <p:sp>
        <p:nvSpPr>
          <p:cNvPr id="15363" name="Rectangle 3"/>
          <p:cNvSpPr>
            <a:spLocks noGrp="1" noChangeArrowheads="1"/>
          </p:cNvSpPr>
          <p:nvPr>
            <p:ph type="subTitle" idx="4294967295"/>
          </p:nvPr>
        </p:nvSpPr>
        <p:spPr bwMode="white">
          <a:xfrm>
            <a:off x="3352800" y="5461000"/>
            <a:ext cx="5791200" cy="457200"/>
          </a:xfrm>
          <a:prstGeom prst="rect">
            <a:avLst/>
          </a:prstGeom>
        </p:spPr>
        <p:txBody>
          <a:bodyPr>
            <a:normAutofit fontScale="92500" lnSpcReduction="20000"/>
          </a:bodyPr>
          <a:lstStyle/>
          <a:p>
            <a:pPr marL="0" indent="0" algn="ctr">
              <a:spcBef>
                <a:spcPct val="0"/>
              </a:spcBef>
              <a:buNone/>
            </a:pPr>
            <a:r>
              <a:rPr lang="en-US" altLang="en-US" sz="2933" b="1" i="1" dirty="0" smtClean="0">
                <a:latin typeface="Times New Roman" pitchFamily="18" charset="0"/>
                <a:cs typeface="Times New Roman" pitchFamily="18" charset="0"/>
              </a:rPr>
              <a:t>LỚP 3D</a:t>
            </a:r>
            <a:endParaRPr lang="en-US" altLang="en-US" sz="2933" b="1" i="1" dirty="0">
              <a:latin typeface="Times New Roman" pitchFamily="18" charset="0"/>
              <a:cs typeface="Times New Roman" pitchFamily="18" charset="0"/>
            </a:endParaRPr>
          </a:p>
        </p:txBody>
      </p:sp>
      <p:sp>
        <p:nvSpPr>
          <p:cNvPr id="15364" name="Text Box 19"/>
          <p:cNvSpPr txBox="1">
            <a:spLocks noChangeArrowheads="1"/>
          </p:cNvSpPr>
          <p:nvPr/>
        </p:nvSpPr>
        <p:spPr bwMode="auto">
          <a:xfrm>
            <a:off x="3060700" y="4641851"/>
            <a:ext cx="599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vi-VN" altLang="en-US" sz="3200" b="1" dirty="0">
                <a:solidFill>
                  <a:srgbClr val="FF0000"/>
                </a:solidFill>
                <a:latin typeface="Times New Roman" pitchFamily="18" charset="0"/>
                <a:cs typeface="Times New Roman" pitchFamily="18" charset="0"/>
              </a:rPr>
              <a:t>Giáo</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viên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Phạm</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Thị</a:t>
            </a:r>
            <a:r>
              <a:rPr lang="en-US" altLang="en-US" sz="3200" b="1" dirty="0">
                <a:solidFill>
                  <a:srgbClr val="FF0000"/>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Hương</a:t>
            </a:r>
            <a:endParaRPr lang="en-US" altLang="en-US" sz="3200" b="1" dirty="0">
              <a:solidFill>
                <a:srgbClr val="FF0000"/>
              </a:solidFill>
              <a:latin typeface="Times New Roman" pitchFamily="18" charset="0"/>
              <a:cs typeface="Times New Roman" pitchFamily="18" charset="0"/>
            </a:endParaRPr>
          </a:p>
        </p:txBody>
      </p:sp>
      <p:sp>
        <p:nvSpPr>
          <p:cNvPr id="15365" name="TextBox 1"/>
          <p:cNvSpPr txBox="1">
            <a:spLocks noChangeArrowheads="1"/>
          </p:cNvSpPr>
          <p:nvPr/>
        </p:nvSpPr>
        <p:spPr bwMode="auto">
          <a:xfrm>
            <a:off x="1778000" y="502789"/>
            <a:ext cx="88392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667" b="1" dirty="0">
                <a:solidFill>
                  <a:srgbClr val="002060"/>
                </a:solidFill>
                <a:latin typeface="Times New Roman" pitchFamily="18" charset="0"/>
                <a:cs typeface="Times New Roman" pitchFamily="18" charset="0"/>
              </a:rPr>
              <a:t>ỦY BAN NHÂN DÂN HUYỆN AN LÃO</a:t>
            </a:r>
          </a:p>
          <a:p>
            <a:pPr algn="ctr"/>
            <a:r>
              <a:rPr lang="en-US" altLang="en-US" sz="2667" b="1" dirty="0">
                <a:solidFill>
                  <a:srgbClr val="002060"/>
                </a:solidFill>
                <a:latin typeface="Times New Roman" pitchFamily="18" charset="0"/>
                <a:cs typeface="Times New Roman" pitchFamily="18" charset="0"/>
              </a:rPr>
              <a:t>TRƯỜNG </a:t>
            </a:r>
            <a:r>
              <a:rPr lang="vi-VN" altLang="en-US" sz="2667" b="1" dirty="0">
                <a:solidFill>
                  <a:srgbClr val="002060"/>
                </a:solidFill>
                <a:latin typeface="Times New Roman" pitchFamily="18" charset="0"/>
                <a:cs typeface="Times New Roman" pitchFamily="18" charset="0"/>
              </a:rPr>
              <a:t>T</a:t>
            </a:r>
            <a:r>
              <a:rPr lang="en-US" altLang="en-US" sz="2667" b="1" dirty="0">
                <a:solidFill>
                  <a:srgbClr val="002060"/>
                </a:solidFill>
                <a:latin typeface="Times New Roman" pitchFamily="18" charset="0"/>
                <a:cs typeface="Times New Roman" pitchFamily="18" charset="0"/>
              </a:rPr>
              <a:t>IỂU HỌC TÂN VIÊN</a:t>
            </a:r>
          </a:p>
        </p:txBody>
      </p:sp>
      <p:cxnSp>
        <p:nvCxnSpPr>
          <p:cNvPr id="5" name="Straight Connector 4"/>
          <p:cNvCxnSpPr/>
          <p:nvPr/>
        </p:nvCxnSpPr>
        <p:spPr>
          <a:xfrm flipV="1">
            <a:off x="4170904" y="1376065"/>
            <a:ext cx="4267200" cy="1058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p:cNvSpPr txBox="1">
            <a:spLocks noChangeArrowheads="1"/>
          </p:cNvSpPr>
          <p:nvPr/>
        </p:nvSpPr>
        <p:spPr bwMode="auto">
          <a:xfrm>
            <a:off x="1778000" y="457201"/>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en-US" alt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10871200" y="482600"/>
            <a:ext cx="812800" cy="812800"/>
          </a:xfrm>
          <a:prstGeom prst="rect">
            <a:avLst/>
          </a:prstGeom>
          <a:noFill/>
        </p:spPr>
      </p:pic>
      <p:pic>
        <p:nvPicPr>
          <p:cNvPr id="13"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609600" y="787400"/>
            <a:ext cx="812800" cy="812800"/>
          </a:xfrm>
          <a:prstGeom prst="rect">
            <a:avLst/>
          </a:prstGeom>
          <a:noFill/>
        </p:spPr>
      </p:pic>
      <p:pic>
        <p:nvPicPr>
          <p:cNvPr id="14"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10972800" y="1498600"/>
            <a:ext cx="812800" cy="812800"/>
          </a:xfrm>
          <a:prstGeom prst="rect">
            <a:avLst/>
          </a:prstGeom>
          <a:noFill/>
        </p:spPr>
      </p:pic>
      <p:pic>
        <p:nvPicPr>
          <p:cNvPr id="15"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304800" y="1701800"/>
            <a:ext cx="812800" cy="812800"/>
          </a:xfrm>
          <a:prstGeom prst="rect">
            <a:avLst/>
          </a:prstGeom>
          <a:noFill/>
        </p:spPr>
      </p:pic>
      <p:pic>
        <p:nvPicPr>
          <p:cNvPr id="16"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406400" y="4641851"/>
            <a:ext cx="812800" cy="812800"/>
          </a:xfrm>
          <a:prstGeom prst="rect">
            <a:avLst/>
          </a:prstGeom>
          <a:noFill/>
        </p:spPr>
      </p:pic>
      <p:pic>
        <p:nvPicPr>
          <p:cNvPr id="17"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406400" y="5664200"/>
            <a:ext cx="812800" cy="812800"/>
          </a:xfrm>
          <a:prstGeom prst="rect">
            <a:avLst/>
          </a:prstGeom>
          <a:noFill/>
        </p:spPr>
      </p:pic>
      <p:pic>
        <p:nvPicPr>
          <p:cNvPr id="18"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11074400" y="4343400"/>
            <a:ext cx="812800" cy="812800"/>
          </a:xfrm>
          <a:prstGeom prst="rect">
            <a:avLst/>
          </a:prstGeom>
          <a:noFill/>
        </p:spPr>
      </p:pic>
      <p:pic>
        <p:nvPicPr>
          <p:cNvPr id="19" name="Picture 58" descr="sao3"/>
          <p:cNvPicPr>
            <a:picLocks noChangeAspect="1" noChangeArrowheads="1" noCrop="1"/>
          </p:cNvPicPr>
          <p:nvPr/>
        </p:nvPicPr>
        <p:blipFill>
          <a:blip r:embed="rId3">
            <a:duotone>
              <a:prstClr val="black"/>
              <a:schemeClr val="accent2">
                <a:tint val="45000"/>
                <a:satMod val="400000"/>
              </a:schemeClr>
            </a:duotone>
          </a:blip>
          <a:srcRect/>
          <a:stretch>
            <a:fillRect/>
          </a:stretch>
        </p:blipFill>
        <p:spPr bwMode="auto">
          <a:xfrm>
            <a:off x="10871200" y="5359400"/>
            <a:ext cx="812800" cy="812800"/>
          </a:xfrm>
          <a:prstGeom prst="rect">
            <a:avLst/>
          </a:prstGeom>
          <a:noFill/>
        </p:spPr>
      </p:pic>
      <p:grpSp>
        <p:nvGrpSpPr>
          <p:cNvPr id="15377" name="Group 24"/>
          <p:cNvGrpSpPr>
            <a:grpSpLocks/>
          </p:cNvGrpSpPr>
          <p:nvPr/>
        </p:nvGrpSpPr>
        <p:grpSpPr bwMode="auto">
          <a:xfrm rot="-5400000">
            <a:off x="8606367" y="3196167"/>
            <a:ext cx="6756400" cy="465667"/>
            <a:chOff x="2209800" y="6281914"/>
            <a:chExt cx="6934200" cy="424946"/>
          </a:xfrm>
        </p:grpSpPr>
        <p:pic>
          <p:nvPicPr>
            <p:cNvPr id="15393"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098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94" name="Group 26"/>
            <p:cNvGrpSpPr>
              <a:grpSpLocks/>
            </p:cNvGrpSpPr>
            <p:nvPr/>
          </p:nvGrpSpPr>
          <p:grpSpPr bwMode="auto">
            <a:xfrm>
              <a:off x="4419600" y="6281914"/>
              <a:ext cx="4724400" cy="424946"/>
              <a:chOff x="4419600" y="6281914"/>
              <a:chExt cx="4724400" cy="424946"/>
            </a:xfrm>
          </p:grpSpPr>
          <p:pic>
            <p:nvPicPr>
              <p:cNvPr id="15395"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19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705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378" name="Group 24"/>
          <p:cNvGrpSpPr>
            <a:grpSpLocks/>
          </p:cNvGrpSpPr>
          <p:nvPr/>
        </p:nvGrpSpPr>
        <p:grpSpPr bwMode="auto">
          <a:xfrm rot="16200000" flipV="1">
            <a:off x="-3221567" y="3077634"/>
            <a:ext cx="6756400" cy="702733"/>
            <a:chOff x="2209800" y="6281914"/>
            <a:chExt cx="6934200" cy="424946"/>
          </a:xfrm>
        </p:grpSpPr>
        <p:pic>
          <p:nvPicPr>
            <p:cNvPr id="15389"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098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90" name="Group 26"/>
            <p:cNvGrpSpPr>
              <a:grpSpLocks/>
            </p:cNvGrpSpPr>
            <p:nvPr/>
          </p:nvGrpSpPr>
          <p:grpSpPr bwMode="auto">
            <a:xfrm>
              <a:off x="4419600" y="6281914"/>
              <a:ext cx="4724400" cy="424946"/>
              <a:chOff x="4419600" y="6281914"/>
              <a:chExt cx="4724400" cy="424946"/>
            </a:xfrm>
          </p:grpSpPr>
          <p:pic>
            <p:nvPicPr>
              <p:cNvPr id="15391"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19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705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379" name="Group 24"/>
          <p:cNvGrpSpPr>
            <a:grpSpLocks/>
          </p:cNvGrpSpPr>
          <p:nvPr/>
        </p:nvGrpSpPr>
        <p:grpSpPr bwMode="auto">
          <a:xfrm rot="10800000">
            <a:off x="-194733" y="0"/>
            <a:ext cx="12158133" cy="584200"/>
            <a:chOff x="2209800" y="6281914"/>
            <a:chExt cx="6934200" cy="424946"/>
          </a:xfrm>
        </p:grpSpPr>
        <p:pic>
          <p:nvPicPr>
            <p:cNvPr id="15385"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098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6" name="Group 26"/>
            <p:cNvGrpSpPr>
              <a:grpSpLocks/>
            </p:cNvGrpSpPr>
            <p:nvPr/>
          </p:nvGrpSpPr>
          <p:grpSpPr bwMode="auto">
            <a:xfrm>
              <a:off x="4419600" y="6281914"/>
              <a:ext cx="4724400" cy="424946"/>
              <a:chOff x="4419600" y="6281914"/>
              <a:chExt cx="4724400" cy="424946"/>
            </a:xfrm>
          </p:grpSpPr>
          <p:pic>
            <p:nvPicPr>
              <p:cNvPr id="15387"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19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705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380" name="Group 24"/>
          <p:cNvGrpSpPr>
            <a:grpSpLocks/>
          </p:cNvGrpSpPr>
          <p:nvPr/>
        </p:nvGrpSpPr>
        <p:grpSpPr bwMode="auto">
          <a:xfrm rot="10800000" flipV="1">
            <a:off x="-169333" y="6121400"/>
            <a:ext cx="12158133" cy="736600"/>
            <a:chOff x="2209800" y="6281914"/>
            <a:chExt cx="6934200" cy="424946"/>
          </a:xfrm>
        </p:grpSpPr>
        <p:pic>
          <p:nvPicPr>
            <p:cNvPr id="15381"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098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2" name="Group 26"/>
            <p:cNvGrpSpPr>
              <a:grpSpLocks/>
            </p:cNvGrpSpPr>
            <p:nvPr/>
          </p:nvGrpSpPr>
          <p:grpSpPr bwMode="auto">
            <a:xfrm>
              <a:off x="4419600" y="6281914"/>
              <a:ext cx="4724400" cy="424946"/>
              <a:chOff x="4419600" y="6281914"/>
              <a:chExt cx="4724400" cy="424946"/>
            </a:xfrm>
          </p:grpSpPr>
          <p:pic>
            <p:nvPicPr>
              <p:cNvPr id="15383"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19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13"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705600" y="6281914"/>
                <a:ext cx="2438400" cy="4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72347709"/>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ircle(in)">
                                      <p:cBhvr>
                                        <p:cTn id="7" dur="2000"/>
                                        <p:tgtEl>
                                          <p:spTgt spid="1536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animEffect transition="in" filter="barn(inVertical)">
                                      <p:cBhvr>
                                        <p:cTn id="11" dur="500"/>
                                        <p:tgtEl>
                                          <p:spTgt spid="15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5750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55</TotalTime>
  <Words>488</Words>
  <Application>Microsoft Office PowerPoint</Application>
  <PresentationFormat>Widescreen</PresentationFormat>
  <Paragraphs>106</Paragraphs>
  <Slides>20</Slides>
  <Notes>3</Notes>
  <HiddenSlides>0</HiddenSlides>
  <MMClips>7</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20</vt:i4>
      </vt:variant>
    </vt:vector>
  </HeadingPairs>
  <TitlesOfParts>
    <vt:vector size="41" baseType="lpstr">
      <vt:lpstr>Microsoft YaHei</vt: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Tahoma</vt:lpstr>
      <vt:lpstr>Times New Roman</vt:lpstr>
      <vt:lpstr>UTM Cookies</vt:lpstr>
      <vt:lpstr>zihun7hao-wennuantongzhiti</vt:lpstr>
      <vt:lpstr>迷你简细行楷</vt:lpstr>
      <vt:lpstr>Office 主题​​</vt:lpstr>
      <vt:lpstr>1_Office Theme</vt:lpstr>
      <vt:lpstr>Office Theme</vt:lpstr>
      <vt:lpstr>3_Office Theme</vt:lpstr>
      <vt:lpstr>2_Office Theme</vt:lpstr>
      <vt:lpstr>TOÁN: NHÂN SỐ CÓ HAI CHỮ SỐ VỚI SỐ CÓ MỘT CHỮ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21</cp:revision>
  <dcterms:created xsi:type="dcterms:W3CDTF">2022-07-06T01:30:39Z</dcterms:created>
  <dcterms:modified xsi:type="dcterms:W3CDTF">2024-11-10T15:20:57Z</dcterms:modified>
</cp:coreProperties>
</file>