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306" r:id="rId2"/>
    <p:sldId id="257" r:id="rId3"/>
    <p:sldId id="282" r:id="rId4"/>
    <p:sldId id="256" r:id="rId5"/>
    <p:sldId id="273" r:id="rId6"/>
    <p:sldId id="265" r:id="rId7"/>
    <p:sldId id="274" r:id="rId8"/>
    <p:sldId id="264" r:id="rId9"/>
    <p:sldId id="276" r:id="rId10"/>
    <p:sldId id="278" r:id="rId11"/>
    <p:sldId id="279" r:id="rId12"/>
    <p:sldId id="280" r:id="rId13"/>
    <p:sldId id="277" r:id="rId14"/>
    <p:sldId id="293" r:id="rId15"/>
    <p:sldId id="303" r:id="rId16"/>
    <p:sldId id="268" r:id="rId17"/>
    <p:sldId id="269" r:id="rId18"/>
    <p:sldId id="270" r:id="rId19"/>
    <p:sldId id="288" r:id="rId20"/>
    <p:sldId id="271" r:id="rId21"/>
    <p:sldId id="294" r:id="rId22"/>
    <p:sldId id="295" r:id="rId23"/>
    <p:sldId id="296" r:id="rId24"/>
    <p:sldId id="285" r:id="rId25"/>
    <p:sldId id="292" r:id="rId26"/>
    <p:sldId id="287" r:id="rId27"/>
    <p:sldId id="299" r:id="rId28"/>
    <p:sldId id="304" r:id="rId29"/>
    <p:sldId id="301" r:id="rId30"/>
    <p:sldId id="302" r:id="rId31"/>
    <p:sldId id="289" r:id="rId32"/>
    <p:sldId id="298" r:id="rId33"/>
    <p:sldId id="297" r:id="rId34"/>
    <p:sldId id="305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  <p:bold r:id="rId38"/>
    </p:embeddedFont>
    <p:embeddedFont>
      <p:font typeface="LNTH-LuoLuoNotangYuanTi 1" panose="020B0604020202020204" charset="-128"/>
      <p:regular r:id="rId39"/>
    </p:embeddedFont>
    <p:embeddedFont>
      <p:font typeface="#9Slide05 SVNClementine" panose="020F0502020204030203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LNTH-Hoa Nho LNTH" panose="020B0604020202020204" charset="0"/>
      <p:regular r:id="rId47"/>
    </p:embeddedFont>
    <p:embeddedFont>
      <p:font typeface="SVN-Hole Hearted" panose="020B0604020202020204" charset="0"/>
      <p:regular r:id="rId48"/>
    </p:embeddedFont>
    <p:embeddedFont>
      <p:font typeface="SVN-Kitten" charset="0"/>
      <p:regular r:id="rId49"/>
    </p:embeddedFont>
    <p:embeddedFont>
      <p:font typeface="SVN-Poky's" panose="020B0604020202020204" charset="0"/>
      <p:regular r:id="rId5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5050"/>
    <a:srgbClr val="00FFFF"/>
    <a:srgbClr val="FFFF99"/>
    <a:srgbClr val="66FF99"/>
    <a:srgbClr val="FFCC99"/>
    <a:srgbClr val="99FF66"/>
    <a:srgbClr val="FFCCFF"/>
    <a:srgbClr val="FFCC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1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0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4B22D-5FF6-4ADC-8E7D-508EF2C69336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C9D58-ED98-452B-B19C-3229E2685E4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51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472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719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345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580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658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39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909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845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721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04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323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198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31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822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60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21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649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211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87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791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47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3919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799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336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7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04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79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74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8854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92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64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065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17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87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44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504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18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7972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69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46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14.sv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14.svg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9.jpg"/><Relationship Id="rId4" Type="http://schemas.openxmlformats.org/officeDocument/2006/relationships/image" Target="../media/image14.svg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audio" Target="../media/audio1.wav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openxmlformats.org/officeDocument/2006/relationships/image" Target="../media/image14.sv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4.sv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emf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14.svg"/><Relationship Id="rId10" Type="http://schemas.openxmlformats.org/officeDocument/2006/relationships/image" Target="../media/image43.emf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17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4.svg"/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32.svg"/><Relationship Id="rId5" Type="http://schemas.openxmlformats.org/officeDocument/2006/relationships/image" Target="../media/image52.jpg"/><Relationship Id="rId10" Type="http://schemas.openxmlformats.org/officeDocument/2006/relationships/image" Target="../media/image31.png"/><Relationship Id="rId4" Type="http://schemas.openxmlformats.org/officeDocument/2006/relationships/image" Target="../media/image14.sv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7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14.sv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2.jpg"/><Relationship Id="rId4" Type="http://schemas.openxmlformats.org/officeDocument/2006/relationships/image" Target="../media/image14.sv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2.jpg"/><Relationship Id="rId4" Type="http://schemas.openxmlformats.org/officeDocument/2006/relationships/image" Target="../media/image14.sv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1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2.jpg"/><Relationship Id="rId4" Type="http://schemas.openxmlformats.org/officeDocument/2006/relationships/image" Target="../media/image14.svg"/><Relationship Id="rId9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14.sv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7.png"/><Relationship Id="rId4" Type="http://schemas.openxmlformats.org/officeDocument/2006/relationships/image" Target="../media/image14.sv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14.svg"/><Relationship Id="rId10" Type="http://schemas.openxmlformats.org/officeDocument/2006/relationships/image" Target="../media/image72.svg"/><Relationship Id="rId4" Type="http://schemas.openxmlformats.org/officeDocument/2006/relationships/image" Target="../media/image13.pn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74.jpeg"/><Relationship Id="rId12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5.png"/><Relationship Id="rId5" Type="http://schemas.openxmlformats.org/officeDocument/2006/relationships/image" Target="../media/image71.png"/><Relationship Id="rId1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4.svg"/><Relationship Id="rId9" Type="http://schemas.microsoft.com/office/2007/relationships/hdphoto" Target="../media/hdphoto8.wdp"/><Relationship Id="rId1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7.jpe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openxmlformats.org/officeDocument/2006/relationships/image" Target="../media/image7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1.png"/><Relationship Id="rId5" Type="http://schemas.openxmlformats.org/officeDocument/2006/relationships/image" Target="../media/image24.png"/><Relationship Id="rId1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4.svg"/><Relationship Id="rId9" Type="http://schemas.microsoft.com/office/2007/relationships/hdphoto" Target="../media/hdphoto9.wdp"/><Relationship Id="rId1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9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microsoft.com/office/2007/relationships/hdphoto" Target="../media/hdphoto9.wdp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14.svg"/><Relationship Id="rId9" Type="http://schemas.microsoft.com/office/2007/relationships/hdphoto" Target="../media/hdphoto11.wdp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81.jpeg"/><Relationship Id="rId12" Type="http://schemas.microsoft.com/office/2007/relationships/hdphoto" Target="../media/hdphoto2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11" Type="http://schemas.openxmlformats.org/officeDocument/2006/relationships/image" Target="../media/image5.png"/><Relationship Id="rId5" Type="http://schemas.openxmlformats.org/officeDocument/2006/relationships/image" Target="../media/image71.png"/><Relationship Id="rId1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4.svg"/><Relationship Id="rId9" Type="http://schemas.microsoft.com/office/2007/relationships/hdphoto" Target="../media/hdphoto12.wdp"/><Relationship Id="rId1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70.sv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2.wdp"/><Relationship Id="rId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2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7.png"/><Relationship Id="rId4" Type="http://schemas.openxmlformats.org/officeDocument/2006/relationships/image" Target="../media/image14.svg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2.svg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image" Target="../media/image14.svg"/><Relationship Id="rId9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83.png"/><Relationship Id="rId4" Type="http://schemas.openxmlformats.org/officeDocument/2006/relationships/image" Target="../media/image7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4.sv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4.sv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4.png"/><Relationship Id="rId5" Type="http://schemas.openxmlformats.org/officeDocument/2006/relationships/image" Target="../media/image25.png"/><Relationship Id="rId10" Type="http://schemas.microsoft.com/office/2007/relationships/hdphoto" Target="../media/hdphoto2.wdp"/><Relationship Id="rId4" Type="http://schemas.openxmlformats.org/officeDocument/2006/relationships/image" Target="../media/image14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microsoft.com/office/2007/relationships/hdphoto" Target="../media/hdphoto5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4.svg"/><Relationship Id="rId5" Type="http://schemas.openxmlformats.org/officeDocument/2006/relationships/image" Target="../media/image29.jpg"/><Relationship Id="rId10" Type="http://schemas.openxmlformats.org/officeDocument/2006/relationships/image" Target="../media/image33.png"/><Relationship Id="rId4" Type="http://schemas.openxmlformats.org/officeDocument/2006/relationships/image" Target="../media/image14.sv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9.jpg"/><Relationship Id="rId10" Type="http://schemas.openxmlformats.org/officeDocument/2006/relationships/image" Target="../media/image40.svg"/><Relationship Id="rId4" Type="http://schemas.openxmlformats.org/officeDocument/2006/relationships/image" Target="../media/image14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0CC458-4960-D93B-A94C-EF81364EE57E}"/>
              </a:ext>
            </a:extLst>
          </p:cNvPr>
          <p:cNvGrpSpPr/>
          <p:nvPr/>
        </p:nvGrpSpPr>
        <p:grpSpPr>
          <a:xfrm>
            <a:off x="540830" y="0"/>
            <a:ext cx="11417490" cy="6628887"/>
            <a:chOff x="540830" y="0"/>
            <a:chExt cx="11417490" cy="6628887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9766738" y="1466562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12B1782-225B-458B-98A4-75C0AA7F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0830" y="0"/>
              <a:ext cx="11417490" cy="6628887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4BADC13-C27F-4D3E-9908-F66FB2CCE906}"/>
              </a:ext>
            </a:extLst>
          </p:cNvPr>
          <p:cNvSpPr txBox="1"/>
          <p:nvPr/>
        </p:nvSpPr>
        <p:spPr>
          <a:xfrm>
            <a:off x="2173357" y="766713"/>
            <a:ext cx="840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HỌCTÂN VIÊN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5FA412-72C3-46E4-BE16-87757182B6D1}"/>
              </a:ext>
            </a:extLst>
          </p:cNvPr>
          <p:cNvSpPr txBox="1"/>
          <p:nvPr/>
        </p:nvSpPr>
        <p:spPr>
          <a:xfrm>
            <a:off x="3630886" y="1398929"/>
            <a:ext cx="5804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nhiên</a:t>
            </a:r>
            <a:r>
              <a:rPr kumimoji="0" lang="en-US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xã</a:t>
            </a:r>
            <a:r>
              <a:rPr kumimoji="0" lang="en-US" sz="5400" b="0" i="0" u="none" strike="noStrike" kern="1200" cap="none" spc="0" normalizeH="0" baseline="0" noProof="0" dirty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hội</a:t>
            </a:r>
            <a:endParaRPr kumimoji="0" lang="vi-VN" sz="5400" b="0" i="0" u="none" strike="noStrike" kern="1200" cap="none" spc="0" normalizeH="0" baseline="0" noProof="0" dirty="0">
              <a:ln w="0"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6FB5A-BDC5-46F1-B184-387AEFA68477}"/>
              </a:ext>
            </a:extLst>
          </p:cNvPr>
          <p:cNvSpPr txBox="1"/>
          <p:nvPr/>
        </p:nvSpPr>
        <p:spPr>
          <a:xfrm>
            <a:off x="1264766" y="2085092"/>
            <a:ext cx="966246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b="1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Arial" panose="020B0604020202020204" pitchFamily="34" charset="0"/>
              </a:rPr>
              <a:t>ÔN TẬP CHỦ ĐỀ TRƯỜNG HỌC </a:t>
            </a:r>
            <a:endParaRPr kumimoji="0" lang="vi-VN" sz="6200" b="1" i="0" u="none" strike="noStrike" kern="1200" cap="none" spc="0" normalizeH="0" baseline="0" noProof="0" dirty="0">
              <a:ln w="22225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rgbClr val="99FF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1F8E15-C090-436A-99DF-99C7BE26CD37}"/>
              </a:ext>
            </a:extLst>
          </p:cNvPr>
          <p:cNvSpPr/>
          <p:nvPr/>
        </p:nvSpPr>
        <p:spPr>
          <a:xfrm>
            <a:off x="2339150" y="4407194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8741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anose="020B0604020202020204" charset="-128"/>
                <a:cs typeface="LNTH-LuoLuoNotangYuanTi 1" panose="020B0604020202020204" charset="-128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7410"/>
                </a:solidFill>
                <a:effectLst/>
                <a:uLnTx/>
                <a:uFillTx/>
                <a:latin typeface="UVN Da Lat" panose="03060902030302020204" pitchFamily="66" charset="0"/>
                <a:ea typeface="LNTH-LuoLuoNotangYuanTi 1" panose="020B0604020202020204" charset="-128"/>
                <a:cs typeface="LNTH-LuoLuoNotangYuanTi 1" panose="020B0604020202020204" charset="-128"/>
              </a:rPr>
              <a:t> 1</a:t>
            </a: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64000" y="-396875"/>
            <a:ext cx="3047954" cy="28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268A53E-233D-4E2D-85F3-E5423E11EA94}"/>
              </a:ext>
            </a:extLst>
          </p:cNvPr>
          <p:cNvGrpSpPr/>
          <p:nvPr/>
        </p:nvGrpSpPr>
        <p:grpSpPr>
          <a:xfrm>
            <a:off x="181071" y="279675"/>
            <a:ext cx="11829858" cy="962315"/>
            <a:chOff x="67351" y="71021"/>
            <a:chExt cx="11829858" cy="9623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466067" y="71021"/>
              <a:ext cx="11431142" cy="962315"/>
              <a:chOff x="466067" y="71021"/>
              <a:chExt cx="11431142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666955" y="142621"/>
                <a:ext cx="112302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5D5D"/>
                    </a:solidFill>
                  </a:rPr>
                  <a:t>Quan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sát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và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kể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lại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câu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chuyện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theo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các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hình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sau</a:t>
                </a:r>
                <a:r>
                  <a:rPr lang="en-US" sz="4400" dirty="0">
                    <a:solidFill>
                      <a:srgbClr val="FF5D5D"/>
                    </a:solidFill>
                  </a:rPr>
                  <a:t>:</a:t>
                </a:r>
                <a:endParaRPr lang="vi-VN" sz="4400" dirty="0">
                  <a:solidFill>
                    <a:srgbClr val="FF5D5D"/>
                  </a:solidFill>
                </a:endParaRP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1" y="266087"/>
              <a:ext cx="635370" cy="635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877421-C140-4DC6-9F0A-3C3B38ADB775}"/>
              </a:ext>
            </a:extLst>
          </p:cNvPr>
          <p:cNvGrpSpPr/>
          <p:nvPr/>
        </p:nvGrpSpPr>
        <p:grpSpPr>
          <a:xfrm>
            <a:off x="4429126" y="1521665"/>
            <a:ext cx="7732432" cy="4879188"/>
            <a:chOff x="4989250" y="1315596"/>
            <a:chExt cx="6958321" cy="487918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46D3A8B-3451-4F24-AC90-7C0B8738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655FB2-084F-4225-B662-437E793C4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2815CE8-DECA-4C23-BE95-2AFDBC1FB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098747" y="2377274"/>
            <a:ext cx="6362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Cô</a:t>
            </a:r>
            <a:r>
              <a:rPr lang="en-US" sz="4000" dirty="0"/>
              <a:t> h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ớng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r>
              <a:rPr lang="en-US" sz="4000" dirty="0"/>
              <a:t> </a:t>
            </a:r>
            <a:r>
              <a:rPr lang="en-US" sz="4000" dirty="0" err="1"/>
              <a:t>viên</a:t>
            </a:r>
            <a:r>
              <a:rPr lang="en-US" sz="4000" dirty="0"/>
              <a:t> </a:t>
            </a:r>
            <a:r>
              <a:rPr lang="en-US" sz="4000" dirty="0" err="1"/>
              <a:t>thuyết</a:t>
            </a:r>
            <a:r>
              <a:rPr lang="en-US" sz="4000" dirty="0"/>
              <a:t> </a:t>
            </a:r>
            <a:r>
              <a:rPr lang="en-US" sz="4000" dirty="0" err="1"/>
              <a:t>minh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di </a:t>
            </a:r>
            <a:r>
              <a:rPr lang="en-US" sz="4000" dirty="0" err="1"/>
              <a:t>tích</a:t>
            </a:r>
            <a:r>
              <a:rPr lang="en-US" sz="4000" dirty="0"/>
              <a:t> </a:t>
            </a:r>
            <a:r>
              <a:rPr lang="en-US" sz="4000" dirty="0" err="1"/>
              <a:t>Địa</a:t>
            </a:r>
            <a:r>
              <a:rPr lang="en-US" sz="4000" dirty="0"/>
              <a:t> </a:t>
            </a:r>
            <a:r>
              <a:rPr lang="en-US" sz="4000" dirty="0" err="1"/>
              <a:t>đạo</a:t>
            </a:r>
            <a:r>
              <a:rPr lang="en-US" sz="4000" dirty="0"/>
              <a:t> </a:t>
            </a:r>
            <a:r>
              <a:rPr lang="en-US" sz="4000" dirty="0" err="1"/>
              <a:t>Củ</a:t>
            </a:r>
            <a:r>
              <a:rPr lang="en-US" sz="4000" dirty="0"/>
              <a:t> Chi </a:t>
            </a:r>
            <a:r>
              <a:rPr lang="en-US" sz="4000" dirty="0" err="1"/>
              <a:t>giúp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h</a:t>
            </a:r>
            <a:r>
              <a:rPr lang="vi-VN" sz="4000" dirty="0">
                <a:latin typeface="Calibri (Body)"/>
              </a:rPr>
              <a:t>ơ</a:t>
            </a:r>
            <a:r>
              <a:rPr lang="en-US" sz="4000" dirty="0">
                <a:latin typeface="Calibri (Body)"/>
              </a:rPr>
              <a:t>n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lòng</a:t>
            </a:r>
            <a:r>
              <a:rPr lang="en-US" sz="4000" dirty="0"/>
              <a:t> </a:t>
            </a:r>
            <a:r>
              <a:rPr lang="en-US" sz="4000" dirty="0" err="1"/>
              <a:t>dũng</a:t>
            </a:r>
            <a:r>
              <a:rPr lang="en-US" sz="4000" dirty="0"/>
              <a:t> </a:t>
            </a:r>
            <a:r>
              <a:rPr lang="en-US" sz="4000" dirty="0" err="1"/>
              <a:t>cảm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trí</a:t>
            </a:r>
            <a:r>
              <a:rPr lang="en-US" sz="4000" dirty="0"/>
              <a:t> </a:t>
            </a:r>
            <a:r>
              <a:rPr lang="en-US" sz="4000" dirty="0" err="1"/>
              <a:t>thông</a:t>
            </a:r>
            <a:r>
              <a:rPr lang="en-US" sz="4000" dirty="0"/>
              <a:t> </a:t>
            </a:r>
            <a:r>
              <a:rPr lang="en-US" sz="4000" dirty="0" err="1"/>
              <a:t>minh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ng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ời</a:t>
            </a:r>
            <a:r>
              <a:rPr lang="en-US" sz="4000" dirty="0"/>
              <a:t> </a:t>
            </a:r>
            <a:r>
              <a:rPr lang="en-US" sz="4000" dirty="0" err="1"/>
              <a:t>Việt</a:t>
            </a:r>
            <a:r>
              <a:rPr lang="en-US" sz="4000" dirty="0"/>
              <a:t> Nam.</a:t>
            </a:r>
            <a:endParaRPr lang="vi-VN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B62E40-D3D6-4C04-ADFC-9C16657ACA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4" t="41090" r="4711" b="44032"/>
          <a:stretch/>
        </p:blipFill>
        <p:spPr>
          <a:xfrm>
            <a:off x="178343" y="2269326"/>
            <a:ext cx="4334913" cy="3062651"/>
          </a:xfrm>
          <a:prstGeom prst="roundRect">
            <a:avLst>
              <a:gd name="adj" fmla="val 110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0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2" t="29953" r="17835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268A53E-233D-4E2D-85F3-E5423E11EA94}"/>
              </a:ext>
            </a:extLst>
          </p:cNvPr>
          <p:cNvGrpSpPr/>
          <p:nvPr/>
        </p:nvGrpSpPr>
        <p:grpSpPr>
          <a:xfrm>
            <a:off x="181071" y="266964"/>
            <a:ext cx="11829858" cy="962315"/>
            <a:chOff x="67351" y="71021"/>
            <a:chExt cx="11829858" cy="9623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466067" y="71021"/>
              <a:ext cx="11431142" cy="962315"/>
              <a:chOff x="466067" y="71021"/>
              <a:chExt cx="11431142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666955" y="142621"/>
                <a:ext cx="112302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5D5D"/>
                    </a:solidFill>
                  </a:rPr>
                  <a:t>Quan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sát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và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kể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lại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câu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chuyện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theo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các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hình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sau</a:t>
                </a:r>
                <a:r>
                  <a:rPr lang="en-US" sz="4400" dirty="0">
                    <a:solidFill>
                      <a:srgbClr val="FF5D5D"/>
                    </a:solidFill>
                  </a:rPr>
                  <a:t>:</a:t>
                </a:r>
                <a:endParaRPr lang="vi-VN" sz="4400" dirty="0">
                  <a:solidFill>
                    <a:srgbClr val="FF5D5D"/>
                  </a:solidFill>
                </a:endParaRP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1" y="266087"/>
              <a:ext cx="635370" cy="635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90A658-EF24-4D86-BCFA-DED41E5C0F7A}"/>
              </a:ext>
            </a:extLst>
          </p:cNvPr>
          <p:cNvGrpSpPr/>
          <p:nvPr/>
        </p:nvGrpSpPr>
        <p:grpSpPr>
          <a:xfrm>
            <a:off x="4354982" y="1566711"/>
            <a:ext cx="7803459" cy="4879188"/>
            <a:chOff x="4989250" y="1315596"/>
            <a:chExt cx="7022236" cy="487918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03368CA-7C20-4817-9A9C-BB84B027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C8C25E4-E284-4D98-919B-3157EED4AC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33179"/>
            <a:stretch/>
          </p:blipFill>
          <p:spPr>
            <a:xfrm flipH="1">
              <a:off x="8990426" y="5359728"/>
              <a:ext cx="3021060" cy="835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2172B57-3CC8-4155-9B07-9A38B2905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108946" y="2853262"/>
            <a:ext cx="6194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An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thắp</a:t>
            </a:r>
            <a:r>
              <a:rPr lang="en-US" sz="4000" dirty="0"/>
              <a:t> h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ơng</a:t>
            </a:r>
            <a:r>
              <a:rPr lang="en-US" sz="4000" dirty="0"/>
              <a:t> </a:t>
            </a:r>
            <a:r>
              <a:rPr lang="en-US" sz="4000" dirty="0" err="1"/>
              <a:t>để</a:t>
            </a:r>
            <a:r>
              <a:rPr lang="en-US" sz="4000" dirty="0"/>
              <a:t> </a:t>
            </a:r>
            <a:r>
              <a:rPr lang="en-US" sz="4000" dirty="0" err="1"/>
              <a:t>tỏ</a:t>
            </a:r>
            <a:r>
              <a:rPr lang="en-US" sz="4000" dirty="0"/>
              <a:t> </a:t>
            </a:r>
            <a:r>
              <a:rPr lang="en-US" sz="4000" dirty="0" err="1"/>
              <a:t>lòng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vi-VN" sz="4000" dirty="0">
                <a:latin typeface="Calibri (Body)"/>
              </a:rPr>
              <a:t>ơ</a:t>
            </a:r>
            <a:r>
              <a:rPr lang="en-US" sz="4000" dirty="0"/>
              <a:t>n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chiến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hi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Tổ</a:t>
            </a:r>
            <a:r>
              <a:rPr lang="en-US" sz="4000" dirty="0"/>
              <a:t> </a:t>
            </a:r>
            <a:r>
              <a:rPr lang="en-US" sz="4000" dirty="0" err="1"/>
              <a:t>quốc</a:t>
            </a:r>
            <a:r>
              <a:rPr lang="en-US" sz="4000" dirty="0"/>
              <a:t>.</a:t>
            </a:r>
            <a:endParaRPr lang="vi-VN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F9185-28F7-43BB-98F2-181E866A10F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4" t="62980" r="50996" b="22983"/>
          <a:stretch/>
        </p:blipFill>
        <p:spPr>
          <a:xfrm>
            <a:off x="104199" y="2485733"/>
            <a:ext cx="4334913" cy="2980828"/>
          </a:xfrm>
          <a:prstGeom prst="roundRect">
            <a:avLst>
              <a:gd name="adj" fmla="val 1059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0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01020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268A53E-233D-4E2D-85F3-E5423E11EA94}"/>
              </a:ext>
            </a:extLst>
          </p:cNvPr>
          <p:cNvGrpSpPr/>
          <p:nvPr/>
        </p:nvGrpSpPr>
        <p:grpSpPr>
          <a:xfrm>
            <a:off x="181071" y="393835"/>
            <a:ext cx="11829858" cy="962315"/>
            <a:chOff x="67351" y="71021"/>
            <a:chExt cx="11829858" cy="9623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466067" y="71021"/>
              <a:ext cx="11431142" cy="962315"/>
              <a:chOff x="466067" y="71021"/>
              <a:chExt cx="11431142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666955" y="142621"/>
                <a:ext cx="112302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5D5D"/>
                    </a:solidFill>
                  </a:rPr>
                  <a:t>Quan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sát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và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kể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lại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câu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chuyện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theo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các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hình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sau</a:t>
                </a:r>
                <a:r>
                  <a:rPr lang="en-US" sz="4400" dirty="0">
                    <a:solidFill>
                      <a:srgbClr val="FF5D5D"/>
                    </a:solidFill>
                  </a:rPr>
                  <a:t>:</a:t>
                </a:r>
                <a:endParaRPr lang="vi-VN" sz="4400" dirty="0">
                  <a:solidFill>
                    <a:srgbClr val="FF5D5D"/>
                  </a:solidFill>
                </a:endParaRP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1" y="266087"/>
              <a:ext cx="635370" cy="635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BDD18B-6322-40DB-A224-3C4436BD3994}"/>
              </a:ext>
            </a:extLst>
          </p:cNvPr>
          <p:cNvGrpSpPr/>
          <p:nvPr/>
        </p:nvGrpSpPr>
        <p:grpSpPr>
          <a:xfrm>
            <a:off x="4429126" y="1521665"/>
            <a:ext cx="7732432" cy="4879188"/>
            <a:chOff x="4989250" y="1315596"/>
            <a:chExt cx="6958321" cy="487918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98D4FA6-CE32-49D8-A021-3DFFA6608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57C31826-3D3B-463D-8699-966A484E2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4DB954E-0CE3-44FA-B948-097DF08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346831" y="2256000"/>
            <a:ext cx="61053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Sau </a:t>
            </a:r>
            <a:r>
              <a:rPr lang="en-US" sz="4000" dirty="0" err="1"/>
              <a:t>chuyến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cùng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chia </a:t>
            </a:r>
            <a:r>
              <a:rPr lang="en-US" sz="4000" dirty="0" err="1"/>
              <a:t>sẻ</a:t>
            </a:r>
            <a:r>
              <a:rPr lang="en-US" sz="4000" dirty="0"/>
              <a:t>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điều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đ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ợc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bàn</a:t>
            </a:r>
            <a:r>
              <a:rPr lang="en-US" sz="4000" dirty="0"/>
              <a:t> </a:t>
            </a:r>
            <a:r>
              <a:rPr lang="en-US" sz="4000" dirty="0" err="1"/>
              <a:t>kế</a:t>
            </a:r>
            <a:r>
              <a:rPr lang="en-US" sz="4000" dirty="0"/>
              <a:t> </a:t>
            </a:r>
            <a:r>
              <a:rPr lang="en-US" sz="4000" dirty="0" err="1"/>
              <a:t>hoạch</a:t>
            </a:r>
            <a:r>
              <a:rPr lang="en-US" sz="4000" dirty="0"/>
              <a:t> </a:t>
            </a:r>
            <a:r>
              <a:rPr lang="en-US" sz="4000" dirty="0" err="1"/>
              <a:t>thăm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r>
              <a:rPr lang="en-US" sz="4000" dirty="0"/>
              <a:t> </a:t>
            </a:r>
            <a:r>
              <a:rPr lang="en-US" sz="4000" dirty="0" err="1"/>
              <a:t>th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>
                <a:latin typeface="Calibri (Body)"/>
              </a:rPr>
              <a:t>ơ</a:t>
            </a:r>
            <a:r>
              <a:rPr lang="en-US" sz="4000" dirty="0" err="1"/>
              <a:t>ng</a:t>
            </a:r>
            <a:r>
              <a:rPr lang="en-US" sz="4000" dirty="0"/>
              <a:t> </a:t>
            </a:r>
            <a:r>
              <a:rPr lang="en-US" sz="4000" dirty="0" err="1"/>
              <a:t>binh</a:t>
            </a:r>
            <a:r>
              <a:rPr lang="en-US" sz="4000" dirty="0"/>
              <a:t>, </a:t>
            </a:r>
            <a:r>
              <a:rPr lang="en-US" sz="4000" dirty="0" err="1"/>
              <a:t>liệt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</a:t>
            </a:r>
            <a:r>
              <a:rPr lang="en-US" sz="4000" dirty="0" err="1"/>
              <a:t>tại</a:t>
            </a:r>
            <a:r>
              <a:rPr lang="en-US" sz="4000" dirty="0"/>
              <a:t> </a:t>
            </a:r>
            <a:r>
              <a:rPr lang="en-US" sz="4000" dirty="0" err="1"/>
              <a:t>địa</a:t>
            </a:r>
            <a:r>
              <a:rPr lang="en-US" sz="4000" dirty="0"/>
              <a:t> </a:t>
            </a:r>
            <a:r>
              <a:rPr lang="en-US" sz="4000" dirty="0" err="1"/>
              <a:t>ph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>
                <a:latin typeface="Calibri (Body)"/>
              </a:rPr>
              <a:t>ơ</a:t>
            </a:r>
            <a:r>
              <a:rPr lang="en-US" sz="4000" dirty="0" err="1"/>
              <a:t>ng</a:t>
            </a:r>
            <a:r>
              <a:rPr lang="en-US" sz="4000" dirty="0"/>
              <a:t>.</a:t>
            </a:r>
            <a:endParaRPr lang="vi-VN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CDE3C-F244-4128-BDB5-5EDAF82D4A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3050" r="5085" b="22874"/>
          <a:stretch/>
        </p:blipFill>
        <p:spPr>
          <a:xfrm>
            <a:off x="168059" y="2414342"/>
            <a:ext cx="4345197" cy="3062651"/>
          </a:xfrm>
          <a:prstGeom prst="roundRect">
            <a:avLst>
              <a:gd name="adj" fmla="val 1204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8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83440" y="0"/>
            <a:ext cx="1232050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767786" cy="603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5D5D"/>
                    </a:solidFill>
                  </a:rPr>
                  <a:t>Quan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sát</a:t>
                </a:r>
                <a:r>
                  <a:rPr lang="en-US" sz="3600" dirty="0">
                    <a:solidFill>
                      <a:srgbClr val="FF5D5D"/>
                    </a:solidFill>
                  </a:rPr>
                  <a:t>,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kể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lại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câu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chuyện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theo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các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hình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và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trả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lời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câu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hỏi</a:t>
                </a:r>
                <a:endParaRPr lang="vi-VN" sz="3600" dirty="0">
                  <a:solidFill>
                    <a:srgbClr val="FF5D5D"/>
                  </a:solidFill>
                </a:endParaRP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694571" y="3092996"/>
            <a:ext cx="5366688" cy="1300901"/>
            <a:chOff x="6696582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UTM Duepuntozero" panose="02040603050506020204" pitchFamily="18" charset="0"/>
                </a:rPr>
                <a:t>Cả lớp</a:t>
              </a:r>
              <a:endParaRPr lang="en-US" sz="3200" dirty="0">
                <a:solidFill>
                  <a:srgbClr val="0070C0"/>
                </a:solidFill>
                <a:latin typeface="UTM Duepuntozero" panose="02040603050506020204" pitchFamily="18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lắng</a:t>
              </a:r>
              <a:r>
                <a:rPr lang="en-US" sz="3200" dirty="0">
                  <a:solidFill>
                    <a:srgbClr val="0070C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nghe</a:t>
              </a:r>
              <a:r>
                <a:rPr lang="en-US" sz="3200">
                  <a:solidFill>
                    <a:srgbClr val="0070C0"/>
                  </a:solidFill>
                  <a:latin typeface="UTM Duepuntozero" panose="02040603050506020204" pitchFamily="18" charset="0"/>
                </a:rPr>
                <a:t> - </a:t>
              </a:r>
              <a:r>
                <a:rPr lang="en-US" sz="3200" dirty="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góp</a:t>
              </a:r>
              <a:r>
                <a:rPr lang="en-US" sz="3200" dirty="0">
                  <a:solidFill>
                    <a:srgbClr val="0070C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>
                  <a:solidFill>
                    <a:srgbClr val="0070C0"/>
                  </a:solidFill>
                  <a:latin typeface="UTM Duepuntozero" panose="02040603050506020204" pitchFamily="18" charset="0"/>
                </a:rPr>
                <a:t>ý - </a:t>
              </a:r>
              <a:r>
                <a:rPr lang="en-US" sz="3200" dirty="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bổ</a:t>
              </a:r>
              <a:r>
                <a:rPr lang="en-US" sz="3200" dirty="0">
                  <a:solidFill>
                    <a:srgbClr val="0070C0"/>
                  </a:solidFill>
                  <a:latin typeface="UTM Duepuntozero" panose="02040603050506020204" pitchFamily="18" charset="0"/>
                </a:rPr>
                <a:t> su</a:t>
              </a:r>
              <a:r>
                <a:rPr lang="en-US" sz="3200" dirty="0">
                  <a:solidFill>
                    <a:srgbClr val="0070C0"/>
                  </a:solidFill>
                </a:rPr>
                <a:t>ng</a:t>
              </a:r>
              <a:endParaRPr lang="vi-VN" sz="3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C3C783-55AE-4328-B4E8-24C6537DF94D}"/>
              </a:ext>
            </a:extLst>
          </p:cNvPr>
          <p:cNvGrpSpPr/>
          <p:nvPr/>
        </p:nvGrpSpPr>
        <p:grpSpPr>
          <a:xfrm>
            <a:off x="6692232" y="1789831"/>
            <a:ext cx="5106572" cy="1031198"/>
            <a:chOff x="7194207" y="4545423"/>
            <a:chExt cx="5307457" cy="1031198"/>
          </a:xfrm>
        </p:grpSpPr>
        <p:sp>
          <p:nvSpPr>
            <p:cNvPr id="23" name="Rectangle: Diagonal Corners Snipped 22">
              <a:extLst>
                <a:ext uri="{FF2B5EF4-FFF2-40B4-BE49-F238E27FC236}">
                  <a16:creationId xmlns:a16="http://schemas.microsoft.com/office/drawing/2014/main" id="{AA36AECD-6B91-48A1-810A-F09B0F126059}"/>
                </a:ext>
              </a:extLst>
            </p:cNvPr>
            <p:cNvSpPr/>
            <p:nvPr/>
          </p:nvSpPr>
          <p:spPr>
            <a:xfrm>
              <a:off x="7737823" y="4545423"/>
              <a:ext cx="4363386" cy="1031198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584D5B-437B-422E-A40E-0F82144A3519}"/>
                </a:ext>
              </a:extLst>
            </p:cNvPr>
            <p:cNvSpPr txBox="1"/>
            <p:nvPr/>
          </p:nvSpPr>
          <p:spPr>
            <a:xfrm>
              <a:off x="7194207" y="4738821"/>
              <a:ext cx="5307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5050"/>
                  </a:solidFill>
                  <a:latin typeface="UTM Duepuntozero" panose="02040603050506020204" pitchFamily="18" charset="0"/>
                </a:rPr>
                <a:t>Cùng chia sẻ</a:t>
              </a:r>
              <a:endParaRPr lang="vi-VN" sz="4000" dirty="0">
                <a:solidFill>
                  <a:srgbClr val="FF505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695980-3C00-5975-895F-9673F7A1B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333" y="4677841"/>
            <a:ext cx="1554121" cy="2032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80A7-4DFD-AD70-9E3A-EAD412860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4008" y="4665864"/>
            <a:ext cx="1374531" cy="2032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0843BD-A83A-F0D3-C123-31C26D677A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41126" r="50968" b="44074"/>
          <a:stretch/>
        </p:blipFill>
        <p:spPr>
          <a:xfrm>
            <a:off x="392550" y="2084885"/>
            <a:ext cx="2893499" cy="2016222"/>
          </a:xfrm>
          <a:prstGeom prst="roundRect">
            <a:avLst>
              <a:gd name="adj" fmla="val 95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9CD362-25F4-3358-8B0E-4E44559D52F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4" t="41090" r="4711" b="44032"/>
          <a:stretch/>
        </p:blipFill>
        <p:spPr>
          <a:xfrm>
            <a:off x="3564231" y="2084885"/>
            <a:ext cx="2853784" cy="2016222"/>
          </a:xfrm>
          <a:prstGeom prst="roundRect">
            <a:avLst>
              <a:gd name="adj" fmla="val 110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DF8540-FBAB-4FB8-C5F3-BB6A065AB0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3050" r="5085" b="22874"/>
          <a:stretch/>
        </p:blipFill>
        <p:spPr>
          <a:xfrm>
            <a:off x="3575199" y="4412043"/>
            <a:ext cx="2860556" cy="2016222"/>
          </a:xfrm>
          <a:prstGeom prst="roundRect">
            <a:avLst>
              <a:gd name="adj" fmla="val 1204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54B7C3-5B7D-0B46-4A80-A56C142D9F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4" t="62980" r="50996" b="22983"/>
          <a:stretch/>
        </p:blipFill>
        <p:spPr>
          <a:xfrm>
            <a:off x="392550" y="4412044"/>
            <a:ext cx="2932121" cy="2016222"/>
          </a:xfrm>
          <a:prstGeom prst="roundRect">
            <a:avLst>
              <a:gd name="adj" fmla="val 1059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9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1302447"/>
            <a:ext cx="10901779" cy="520488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A888DD-A3D8-4CBB-97EA-8318CECF1725}"/>
              </a:ext>
            </a:extLst>
          </p:cNvPr>
          <p:cNvGrpSpPr/>
          <p:nvPr/>
        </p:nvGrpSpPr>
        <p:grpSpPr>
          <a:xfrm>
            <a:off x="922423" y="1634254"/>
            <a:ext cx="9347002" cy="677585"/>
            <a:chOff x="924363" y="1634254"/>
            <a:chExt cx="9347002" cy="67758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CF03D9-437A-4639-8A47-3CEFCF3EF62E}"/>
                </a:ext>
              </a:extLst>
            </p:cNvPr>
            <p:cNvSpPr txBox="1"/>
            <p:nvPr/>
          </p:nvSpPr>
          <p:spPr>
            <a:xfrm>
              <a:off x="1517950" y="1634254"/>
              <a:ext cx="8753415" cy="677585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Tham</a:t>
              </a:r>
              <a:r>
                <a:rPr lang="en-US" sz="3600" dirty="0"/>
                <a:t> </a:t>
              </a:r>
              <a:r>
                <a:rPr lang="en-US" sz="3600" dirty="0" err="1"/>
                <a:t>quan</a:t>
              </a:r>
              <a:r>
                <a:rPr lang="en-US" sz="3600" dirty="0"/>
                <a:t> </a:t>
              </a:r>
              <a:r>
                <a:rPr lang="en-US" sz="3600" dirty="0" err="1"/>
                <a:t>khu</a:t>
              </a:r>
              <a:r>
                <a:rPr lang="en-US" sz="3600" dirty="0"/>
                <a:t> di </a:t>
              </a:r>
              <a:r>
                <a:rPr lang="en-US" sz="3600" dirty="0" err="1"/>
                <a:t>tích</a:t>
              </a:r>
              <a:r>
                <a:rPr lang="en-US" sz="3600" dirty="0"/>
                <a:t> </a:t>
              </a:r>
              <a:r>
                <a:rPr lang="en-US" sz="3600" dirty="0" err="1"/>
                <a:t>Địa</a:t>
              </a:r>
              <a:r>
                <a:rPr lang="en-US" sz="3600" dirty="0"/>
                <a:t> </a:t>
              </a:r>
              <a:r>
                <a:rPr lang="en-US" sz="3600" dirty="0" err="1"/>
                <a:t>đạo</a:t>
              </a:r>
              <a:r>
                <a:rPr lang="en-US" sz="3600" dirty="0"/>
                <a:t> </a:t>
              </a:r>
              <a:r>
                <a:rPr lang="en-US" sz="3600" dirty="0" err="1"/>
                <a:t>Củ</a:t>
              </a:r>
              <a:r>
                <a:rPr lang="en-US" sz="3600" dirty="0"/>
                <a:t> Chi.</a:t>
              </a:r>
              <a:endParaRPr lang="vi-VN" sz="3600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228AAF-ADA8-49A9-8F99-5BCADDDC4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" y="1737789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FCB65-44A9-41C2-A69C-06619859DEBE}"/>
              </a:ext>
            </a:extLst>
          </p:cNvPr>
          <p:cNvGrpSpPr/>
          <p:nvPr/>
        </p:nvGrpSpPr>
        <p:grpSpPr>
          <a:xfrm>
            <a:off x="921938" y="2478119"/>
            <a:ext cx="10966753" cy="677585"/>
            <a:chOff x="923878" y="2478119"/>
            <a:chExt cx="10966753" cy="67758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917A8B-979B-4DDC-9299-F50A514B216A}"/>
                </a:ext>
              </a:extLst>
            </p:cNvPr>
            <p:cNvSpPr txBox="1"/>
            <p:nvPr/>
          </p:nvSpPr>
          <p:spPr>
            <a:xfrm>
              <a:off x="1517950" y="2478119"/>
              <a:ext cx="10372681" cy="677585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Lắng</a:t>
              </a:r>
              <a:r>
                <a:rPr lang="en-US" sz="3600" dirty="0"/>
                <a:t> </a:t>
              </a:r>
              <a:r>
                <a:rPr lang="en-US" sz="3600" dirty="0" err="1"/>
                <a:t>nghe</a:t>
              </a:r>
              <a:r>
                <a:rPr lang="en-US" sz="3600" dirty="0"/>
                <a:t> </a:t>
              </a:r>
              <a:r>
                <a:rPr lang="en-US" sz="3600" dirty="0" err="1"/>
                <a:t>thuyết</a:t>
              </a:r>
              <a:r>
                <a:rPr lang="en-US" sz="3600" dirty="0"/>
                <a:t> </a:t>
              </a:r>
              <a:r>
                <a:rPr lang="en-US" sz="3600" dirty="0" err="1"/>
                <a:t>minh</a:t>
              </a:r>
              <a:r>
                <a:rPr lang="en-US" sz="3600" dirty="0"/>
                <a:t> </a:t>
              </a:r>
              <a:r>
                <a:rPr lang="en-US" sz="3600" dirty="0" err="1"/>
                <a:t>về</a:t>
              </a:r>
              <a:r>
                <a:rPr lang="en-US" sz="3600" dirty="0"/>
                <a:t> di </a:t>
              </a:r>
              <a:r>
                <a:rPr lang="en-US" sz="3600" dirty="0" err="1"/>
                <a:t>tích</a:t>
              </a:r>
              <a:r>
                <a:rPr lang="en-US" sz="3600" dirty="0"/>
                <a:t> </a:t>
              </a:r>
              <a:r>
                <a:rPr lang="en-US" sz="3600" dirty="0" err="1"/>
                <a:t>Địa</a:t>
              </a:r>
              <a:r>
                <a:rPr lang="en-US" sz="3600" dirty="0"/>
                <a:t> </a:t>
              </a:r>
              <a:r>
                <a:rPr lang="en-US" sz="3600" dirty="0" err="1"/>
                <a:t>đạo</a:t>
              </a:r>
              <a:r>
                <a:rPr lang="en-US" sz="3600" dirty="0"/>
                <a:t> </a:t>
              </a:r>
              <a:r>
                <a:rPr lang="en-US" sz="3600" dirty="0" err="1"/>
                <a:t>Củ</a:t>
              </a:r>
              <a:r>
                <a:rPr lang="en-US" sz="3600" dirty="0"/>
                <a:t> Chi.</a:t>
              </a:r>
              <a:endParaRPr lang="vi-VN" sz="3600" dirty="0"/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D906C74-EE6E-42FF-8B63-E3533E42D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78" y="2610860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792500-5536-44F3-A38B-4B62652F9285}"/>
              </a:ext>
            </a:extLst>
          </p:cNvPr>
          <p:cNvGrpSpPr/>
          <p:nvPr/>
        </p:nvGrpSpPr>
        <p:grpSpPr>
          <a:xfrm>
            <a:off x="923393" y="3376408"/>
            <a:ext cx="11518381" cy="646331"/>
            <a:chOff x="923393" y="3376408"/>
            <a:chExt cx="11518381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796A1F-15CE-43FD-A950-5E1BEFB37050}"/>
                </a:ext>
              </a:extLst>
            </p:cNvPr>
            <p:cNvSpPr txBox="1"/>
            <p:nvPr/>
          </p:nvSpPr>
          <p:spPr>
            <a:xfrm>
              <a:off x="1517950" y="3376408"/>
              <a:ext cx="109238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Dâng</a:t>
              </a:r>
              <a:r>
                <a:rPr lang="en-US" sz="3600" dirty="0"/>
                <a:t> h</a:t>
              </a:r>
              <a:r>
                <a:rPr lang="vi-VN" sz="3600" dirty="0">
                  <a:latin typeface="Calibri (Body)"/>
                </a:rPr>
                <a:t>ư</a:t>
              </a:r>
              <a:r>
                <a:rPr lang="en-US" sz="3600" dirty="0" err="1"/>
                <a:t>ơng</a:t>
              </a:r>
              <a:r>
                <a:rPr lang="en-US" sz="3600" dirty="0"/>
                <a:t> </a:t>
              </a:r>
              <a:r>
                <a:rPr lang="en-US" sz="3600" dirty="0" err="1"/>
                <a:t>đến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chiến</a:t>
              </a:r>
              <a:r>
                <a:rPr lang="en-US" sz="3600" dirty="0"/>
                <a:t> </a:t>
              </a:r>
              <a:r>
                <a:rPr lang="en-US" sz="3600" dirty="0" err="1"/>
                <a:t>sĩ</a:t>
              </a:r>
              <a:r>
                <a:rPr lang="en-US" sz="3600" dirty="0"/>
                <a:t> </a:t>
              </a:r>
              <a:r>
                <a:rPr lang="en-US" sz="3600" dirty="0" err="1"/>
                <a:t>đã</a:t>
              </a:r>
              <a:r>
                <a:rPr lang="en-US" sz="3600" dirty="0"/>
                <a:t> hi </a:t>
              </a:r>
              <a:r>
                <a:rPr lang="en-US" sz="3600" dirty="0" err="1"/>
                <a:t>sinh</a:t>
              </a:r>
              <a:r>
                <a:rPr lang="en-US" sz="3600" dirty="0"/>
                <a:t> </a:t>
              </a:r>
              <a:r>
                <a:rPr lang="en-US" sz="3600" dirty="0" err="1"/>
                <a:t>cho</a:t>
              </a:r>
              <a:r>
                <a:rPr lang="en-US" sz="3600" dirty="0"/>
                <a:t> </a:t>
              </a:r>
              <a:r>
                <a:rPr lang="en-US" sz="3600" dirty="0" err="1"/>
                <a:t>Tổ</a:t>
              </a:r>
              <a:r>
                <a:rPr lang="en-US" sz="3600" dirty="0"/>
                <a:t> </a:t>
              </a:r>
              <a:r>
                <a:rPr lang="en-US" sz="3600" dirty="0" err="1"/>
                <a:t>quốc</a:t>
              </a:r>
              <a:r>
                <a:rPr lang="en-US" sz="3600" dirty="0"/>
                <a:t>.</a:t>
              </a:r>
              <a:endParaRPr lang="vi-VN" sz="3600" dirty="0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C62F2AE-CF11-4A0E-B607-A4411B4F8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93" y="3483931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4269FB-6638-4A7A-914B-94DD49AF75C4}"/>
              </a:ext>
            </a:extLst>
          </p:cNvPr>
          <p:cNvGrpSpPr/>
          <p:nvPr/>
        </p:nvGrpSpPr>
        <p:grpSpPr>
          <a:xfrm>
            <a:off x="922908" y="4295539"/>
            <a:ext cx="9629054" cy="646331"/>
            <a:chOff x="922908" y="4295539"/>
            <a:chExt cx="9629054" cy="64633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AD5687-82D2-40C6-8A66-BB5D9ED33229}"/>
                </a:ext>
              </a:extLst>
            </p:cNvPr>
            <p:cNvSpPr/>
            <p:nvPr/>
          </p:nvSpPr>
          <p:spPr>
            <a:xfrm>
              <a:off x="1517950" y="4295539"/>
              <a:ext cx="90340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latin typeface="Calibri (Body)"/>
                </a:rPr>
                <a:t>Chia </a:t>
              </a:r>
              <a:r>
                <a:rPr lang="en-US" sz="3600" dirty="0" err="1">
                  <a:latin typeface="Calibri (Body)"/>
                </a:rPr>
                <a:t>sẻ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những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điều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đã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học</a:t>
              </a:r>
              <a:r>
                <a:rPr lang="en-US" sz="3600" dirty="0">
                  <a:latin typeface="Calibri (Body)"/>
                </a:rPr>
                <a:t> đ</a:t>
              </a:r>
              <a:r>
                <a:rPr lang="vi-VN" sz="3600" dirty="0">
                  <a:latin typeface="Calibri (Body)"/>
                </a:rPr>
                <a:t>ư</a:t>
              </a:r>
              <a:r>
                <a:rPr lang="en-US" sz="3600" dirty="0" err="1">
                  <a:latin typeface="Calibri (Body)"/>
                </a:rPr>
                <a:t>ợc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sau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chuyến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đi</a:t>
              </a:r>
              <a:r>
                <a:rPr lang="en-US" sz="3600" dirty="0">
                  <a:latin typeface="Calibri (Body)"/>
                </a:rPr>
                <a:t>.</a:t>
              </a: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59004DB5-41D5-41EC-94C1-969C5891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08" y="4357002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A69BBB-252E-4AC7-9EEA-4D644052A75D}"/>
              </a:ext>
            </a:extLst>
          </p:cNvPr>
          <p:cNvGrpSpPr/>
          <p:nvPr/>
        </p:nvGrpSpPr>
        <p:grpSpPr>
          <a:xfrm>
            <a:off x="922423" y="5062696"/>
            <a:ext cx="10794448" cy="1200329"/>
            <a:chOff x="922423" y="5062696"/>
            <a:chExt cx="10794448" cy="120032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925389-B4D8-47C8-AF0C-98B75F04F909}"/>
                </a:ext>
              </a:extLst>
            </p:cNvPr>
            <p:cNvSpPr txBox="1"/>
            <p:nvPr/>
          </p:nvSpPr>
          <p:spPr>
            <a:xfrm>
              <a:off x="1518903" y="5062696"/>
              <a:ext cx="101979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libri (Body)"/>
                </a:rPr>
                <a:t>Bàn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kế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hoạch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thăm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các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gia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đình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th</a:t>
              </a:r>
              <a:r>
                <a:rPr lang="vi-VN" sz="3600" dirty="0">
                  <a:latin typeface="Calibri (Body)"/>
                </a:rPr>
                <a:t>ư</a:t>
              </a:r>
              <a:r>
                <a:rPr lang="en-US" sz="3600" dirty="0" err="1">
                  <a:latin typeface="Calibri (Body)"/>
                </a:rPr>
                <a:t>ơng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binh</a:t>
              </a:r>
              <a:r>
                <a:rPr lang="en-US" sz="3600" dirty="0">
                  <a:latin typeface="Calibri (Body)"/>
                </a:rPr>
                <a:t>, </a:t>
              </a:r>
              <a:r>
                <a:rPr lang="en-US" sz="3600" dirty="0" err="1">
                  <a:latin typeface="Calibri (Body)"/>
                </a:rPr>
                <a:t>liệt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sĩ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tại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địa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ph</a:t>
              </a:r>
              <a:r>
                <a:rPr lang="vi-VN" sz="3600" dirty="0">
                  <a:latin typeface="Calibri (Body)"/>
                </a:rPr>
                <a:t>ư</a:t>
              </a:r>
              <a:r>
                <a:rPr lang="en-US" sz="3600" dirty="0" err="1">
                  <a:latin typeface="Calibri (Body)"/>
                </a:rPr>
                <a:t>ơng</a:t>
              </a:r>
              <a:r>
                <a:rPr lang="en-US" sz="3600" dirty="0">
                  <a:latin typeface="Calibri (Body)"/>
                </a:rPr>
                <a:t>. </a:t>
              </a:r>
              <a:endParaRPr lang="vi-VN" sz="3600" dirty="0">
                <a:latin typeface="Calibri (Body)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D594D80-1D24-4EF4-8466-BEA20AA84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215160" y="211605"/>
            <a:ext cx="9833332" cy="924562"/>
            <a:chOff x="1060656" y="218253"/>
            <a:chExt cx="9833332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9574340" cy="924562"/>
              <a:chOff x="6719591" y="2584562"/>
              <a:chExt cx="5324586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320690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842336" y="2707679"/>
                <a:ext cx="52018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/>
                  <a:t>An </a:t>
                </a:r>
                <a:r>
                  <a:rPr lang="en-US" sz="4000" dirty="0" err="1"/>
                  <a:t>và</a:t>
                </a:r>
                <a:r>
                  <a:rPr lang="en-US" sz="4000" dirty="0"/>
                  <a:t> </a:t>
                </a:r>
                <a:r>
                  <a:rPr lang="en-US" sz="4000" dirty="0" err="1"/>
                  <a:t>các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bạn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đã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tham</a:t>
                </a:r>
                <a:r>
                  <a:rPr lang="en-US" sz="4000" dirty="0"/>
                  <a:t> </a:t>
                </a:r>
                <a:r>
                  <a:rPr lang="en-US" sz="4000" dirty="0" err="1"/>
                  <a:t>gia</a:t>
                </a:r>
                <a:r>
                  <a:rPr lang="en-US" sz="4000" dirty="0"/>
                  <a:t> </a:t>
                </a:r>
                <a:r>
                  <a:rPr lang="en-US" sz="4000" dirty="0" err="1"/>
                  <a:t>hoạt</a:t>
                </a:r>
                <a:r>
                  <a:rPr lang="en-US" sz="4000" dirty="0"/>
                  <a:t> </a:t>
                </a:r>
                <a:r>
                  <a:rPr lang="en-US" sz="4000" dirty="0" err="1"/>
                  <a:t>động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gì</a:t>
                </a:r>
                <a:r>
                  <a:rPr lang="en-US" sz="4000" dirty="0"/>
                  <a:t>?</a:t>
                </a:r>
                <a:endParaRPr lang="vi-VN" sz="4000" dirty="0"/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215160" y="211605"/>
            <a:ext cx="10432430" cy="924562"/>
            <a:chOff x="1060656" y="218253"/>
            <a:chExt cx="10432430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10173438" cy="924562"/>
              <a:chOff x="6719591" y="2584562"/>
              <a:chExt cx="5657763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320690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7175513" y="2766653"/>
                <a:ext cx="5201841" cy="1030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/>
                  <a:t>Hoạt động đó có ý nghĩa nh</a:t>
                </a:r>
                <a:r>
                  <a:rPr lang="vi-VN" sz="4000">
                    <a:latin typeface="Calibri (Body)"/>
                  </a:rPr>
                  <a:t>ư</a:t>
                </a:r>
                <a:r>
                  <a:rPr lang="en-US" sz="4000"/>
                  <a:t> thế nào?</a:t>
                </a:r>
                <a:endParaRPr lang="vi-VN" sz="4000"/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14F097-318E-EF07-170A-79051E8910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933" y="2910862"/>
            <a:ext cx="2154414" cy="31849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A89256-00D5-4DFE-0D30-0FA73676284F}"/>
              </a:ext>
            </a:extLst>
          </p:cNvPr>
          <p:cNvGrpSpPr/>
          <p:nvPr/>
        </p:nvGrpSpPr>
        <p:grpSpPr>
          <a:xfrm>
            <a:off x="3427005" y="1533989"/>
            <a:ext cx="5661628" cy="2419296"/>
            <a:chOff x="3221303" y="1658909"/>
            <a:chExt cx="5661628" cy="241929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7C2664-0F72-2E06-6EA4-48D1C22428ED}"/>
                </a:ext>
              </a:extLst>
            </p:cNvPr>
            <p:cNvGrpSpPr/>
            <p:nvPr/>
          </p:nvGrpSpPr>
          <p:grpSpPr>
            <a:xfrm>
              <a:off x="3221303" y="1658909"/>
              <a:ext cx="5661628" cy="2419296"/>
              <a:chOff x="4819645" y="447041"/>
              <a:chExt cx="5661628" cy="241929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DB5E630-7D20-BA68-E64A-4B3FA815D7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819645" y="447041"/>
                <a:ext cx="5661628" cy="2419296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29C47BF-110B-980E-789E-1E712B9A0DD7}"/>
                  </a:ext>
                </a:extLst>
              </p:cNvPr>
              <p:cNvSpPr txBox="1"/>
              <p:nvPr/>
            </p:nvSpPr>
            <p:spPr>
              <a:xfrm>
                <a:off x="5081138" y="779526"/>
                <a:ext cx="51386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endParaRPr lang="en-US" sz="3600" b="1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55D1DD-0214-1FCA-D87C-4E9E88E3669F}"/>
                </a:ext>
              </a:extLst>
            </p:cNvPr>
            <p:cNvSpPr txBox="1"/>
            <p:nvPr/>
          </p:nvSpPr>
          <p:spPr>
            <a:xfrm>
              <a:off x="3422843" y="2125491"/>
              <a:ext cx="52585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/>
                <a:t>Hoạt động này giúp bày tỏ lòng biết </a:t>
              </a:r>
              <a:r>
                <a:rPr lang="vi-VN" sz="3200">
                  <a:latin typeface="Calibri" panose="020F0502020204030204" pitchFamily="34" charset="0"/>
                  <a:cs typeface="Calibri" panose="020F0502020204030204" pitchFamily="34" charset="0"/>
                </a:rPr>
                <a:t>ơ</a:t>
              </a:r>
              <a:r>
                <a:rPr lang="en-US" sz="3200"/>
                <a:t>n đến các anh hùng liệt sĩ đã hi sinh cho Tổ Quốc.</a:t>
              </a:r>
              <a:endParaRPr lang="vi-VN" sz="32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59F1CF8-D94B-CB9B-F9AC-797EFC4CF7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90702" y="2910862"/>
            <a:ext cx="2435900" cy="31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490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C122A-0FCF-415C-85C3-863C919C4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045" y="139974"/>
            <a:ext cx="2066723" cy="12375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1202A03-523F-4354-B5FF-AFBD970EC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2988" y="-29951"/>
            <a:ext cx="10570286" cy="5883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ADF69-BB98-46AE-B08B-6A79A36D91A8}"/>
              </a:ext>
            </a:extLst>
          </p:cNvPr>
          <p:cNvSpPr txBox="1"/>
          <p:nvPr/>
        </p:nvSpPr>
        <p:spPr>
          <a:xfrm>
            <a:off x="3587427" y="1247568"/>
            <a:ext cx="66519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An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tham</a:t>
            </a:r>
            <a:r>
              <a:rPr lang="en-US" sz="4000" dirty="0"/>
              <a:t> </a:t>
            </a:r>
            <a:r>
              <a:rPr lang="en-US" sz="4000" dirty="0" err="1"/>
              <a:t>quan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tìm</a:t>
            </a:r>
            <a:r>
              <a:rPr lang="en-US" sz="4000" dirty="0"/>
              <a:t> </a:t>
            </a:r>
            <a:r>
              <a:rPr lang="en-US" sz="4000" dirty="0" err="1"/>
              <a:t>hiểu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Địa</a:t>
            </a:r>
            <a:r>
              <a:rPr lang="en-US" sz="4000" dirty="0"/>
              <a:t> </a:t>
            </a:r>
            <a:r>
              <a:rPr lang="en-US" sz="4000" dirty="0" err="1"/>
              <a:t>đạo</a:t>
            </a:r>
            <a:r>
              <a:rPr lang="en-US" sz="4000" dirty="0"/>
              <a:t> </a:t>
            </a:r>
            <a:r>
              <a:rPr lang="en-US" sz="4000" dirty="0" err="1"/>
              <a:t>Củ</a:t>
            </a:r>
            <a:r>
              <a:rPr lang="en-US" sz="4000" dirty="0"/>
              <a:t> Chi.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ý </a:t>
            </a:r>
            <a:r>
              <a:rPr lang="en-US" sz="4000" dirty="0" err="1"/>
              <a:t>nghĩa</a:t>
            </a:r>
            <a:r>
              <a:rPr lang="en-US" sz="4000" dirty="0"/>
              <a:t>: </a:t>
            </a:r>
            <a:r>
              <a:rPr lang="en-US" sz="4000" dirty="0" err="1"/>
              <a:t>Bày</a:t>
            </a:r>
            <a:r>
              <a:rPr lang="en-US" sz="4000" dirty="0"/>
              <a:t> </a:t>
            </a:r>
            <a:r>
              <a:rPr lang="en-US" sz="4000" dirty="0" err="1"/>
              <a:t>tỏ</a:t>
            </a:r>
            <a:r>
              <a:rPr lang="en-US" sz="4000" dirty="0"/>
              <a:t> </a:t>
            </a:r>
            <a:r>
              <a:rPr lang="en-US" sz="4000" dirty="0" err="1"/>
              <a:t>lòng</a:t>
            </a:r>
            <a:r>
              <a:rPr lang="en-US" sz="4000" dirty="0"/>
              <a:t> </a:t>
            </a:r>
            <a:r>
              <a:rPr lang="en-US" sz="4000" dirty="0" err="1"/>
              <a:t>biết</a:t>
            </a:r>
            <a:r>
              <a:rPr lang="en-US" sz="4000" dirty="0"/>
              <a:t> 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dirty="0"/>
              <a:t>n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anh</a:t>
            </a:r>
            <a:r>
              <a:rPr lang="en-US" sz="4000" dirty="0"/>
              <a:t> </a:t>
            </a:r>
            <a:r>
              <a:rPr lang="en-US" sz="4000" dirty="0" err="1"/>
              <a:t>hùng</a:t>
            </a:r>
            <a:r>
              <a:rPr lang="en-US" sz="4000" dirty="0"/>
              <a:t> </a:t>
            </a:r>
            <a:r>
              <a:rPr lang="en-US" sz="4000" dirty="0" err="1"/>
              <a:t>liệt</a:t>
            </a:r>
            <a:r>
              <a:rPr lang="en-US" sz="4000" dirty="0"/>
              <a:t> </a:t>
            </a:r>
            <a:r>
              <a:rPr lang="en-US" sz="4000" dirty="0" err="1"/>
              <a:t>sĩ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hi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Tổ</a:t>
            </a:r>
            <a:r>
              <a:rPr lang="en-US" sz="4000" dirty="0"/>
              <a:t> </a:t>
            </a:r>
            <a:r>
              <a:rPr lang="en-US" sz="4000" dirty="0" err="1"/>
              <a:t>Quốc</a:t>
            </a:r>
            <a:r>
              <a:rPr lang="en-US" sz="4000" dirty="0"/>
              <a:t>.</a:t>
            </a:r>
            <a:endParaRPr lang="vi-VN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6F8FE-D635-4C12-83A8-3B967C868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67" y="206154"/>
            <a:ext cx="2722425" cy="1631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146369-0BA4-4E5C-BC77-76A3FE7D68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080" y="5558427"/>
            <a:ext cx="12449048" cy="1316850"/>
          </a:xfrm>
          <a:prstGeom prst="rect">
            <a:avLst/>
          </a:prstGeom>
        </p:spPr>
      </p:pic>
      <p:pic>
        <p:nvPicPr>
          <p:cNvPr id="1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CC7272AF-C517-46F9-B5D7-96E637A36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4015" y="139974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B95FC2-7B81-6589-416C-4C8ED6CE2098}"/>
              </a:ext>
            </a:extLst>
          </p:cNvPr>
          <p:cNvSpPr/>
          <p:nvPr/>
        </p:nvSpPr>
        <p:spPr>
          <a:xfrm>
            <a:off x="4943591" y="139974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43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9707 0.0407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42" y="20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69CD9D6-BBC3-4267-9933-D656071E0472}"/>
              </a:ext>
            </a:extLst>
          </p:cNvPr>
          <p:cNvGrpSpPr/>
          <p:nvPr/>
        </p:nvGrpSpPr>
        <p:grpSpPr>
          <a:xfrm>
            <a:off x="4493040" y="27612"/>
            <a:ext cx="7698960" cy="4554679"/>
            <a:chOff x="2388093" y="532883"/>
            <a:chExt cx="7492754" cy="5548216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731F02A3-9420-4728-B849-F53EBA0A3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88093" y="532883"/>
              <a:ext cx="7492754" cy="554821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A2EDF5-057F-4F68-8A84-411863FFC607}"/>
                </a:ext>
              </a:extLst>
            </p:cNvPr>
            <p:cNvSpPr/>
            <p:nvPr/>
          </p:nvSpPr>
          <p:spPr>
            <a:xfrm>
              <a:off x="2965405" y="2044460"/>
              <a:ext cx="653223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 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Một</a:t>
              </a:r>
              <a:r>
                <a:rPr lang="en-US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 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số</a:t>
              </a:r>
              <a:r>
                <a:rPr lang="en-US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 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hoạt</a:t>
              </a:r>
              <a:r>
                <a:rPr lang="en-US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 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động</a:t>
              </a:r>
              <a:r>
                <a:rPr lang="en-US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 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xã</a:t>
              </a:r>
              <a:r>
                <a:rPr lang="en-US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 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hội</a:t>
              </a:r>
              <a:r>
                <a:rPr lang="en-US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 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của</a:t>
              </a:r>
              <a:r>
                <a:rPr lang="en-US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 tr</a:t>
              </a:r>
              <a:r>
                <a:rPr lang="vi-VN" sz="6600" b="1" dirty="0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ư</a:t>
              </a:r>
              <a:r>
                <a:rPr lang="en-US" sz="6600" b="1" dirty="0" err="1">
                  <a:ln w="22225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rgbClr val="00FFCC"/>
                  </a:solidFill>
                  <a:latin typeface="SVN-Kitten" pitchFamily="50" charset="-93"/>
                </a:rPr>
                <a:t>ờng</a:t>
              </a:r>
              <a:endPara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BA9436-6E55-4BFA-8E75-BC424CDA0CB0}"/>
                </a:ext>
              </a:extLst>
            </p:cNvPr>
            <p:cNvSpPr txBox="1"/>
            <p:nvPr/>
          </p:nvSpPr>
          <p:spPr>
            <a:xfrm>
              <a:off x="4716835" y="901887"/>
              <a:ext cx="3174876" cy="934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FFFF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Hoạt</a:t>
              </a:r>
              <a:r>
                <a:rPr lang="en-US" sz="4400" dirty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FFFF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4400" dirty="0" err="1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FFFF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động</a:t>
              </a:r>
              <a:r>
                <a:rPr lang="en-US" sz="4400" dirty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rgbClr val="FFFF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2</a:t>
              </a:r>
              <a:endParaRPr lang="vi-VN" sz="4400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279EAEB3-946D-4584-879E-A9DA24E57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36" y="3061881"/>
            <a:ext cx="7136291" cy="29823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9373FFE-D7DF-440C-ADA5-AD5DA67BD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67" y="206154"/>
            <a:ext cx="2722425" cy="163152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38B601F-010E-46CA-9044-68BBD8A223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1E0A592-6645-4A72-B302-099CB7C78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987A34AC-CB45-4BF5-93F4-A412A48E1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0142" flipH="1">
            <a:off x="3281324" y="104510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9944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5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2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5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0536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73A32B-28E5-41D8-A762-2DBEAF0C5E55}"/>
              </a:ext>
            </a:extLst>
          </p:cNvPr>
          <p:cNvGrpSpPr/>
          <p:nvPr/>
        </p:nvGrpSpPr>
        <p:grpSpPr>
          <a:xfrm>
            <a:off x="5806720" y="320256"/>
            <a:ext cx="3024117" cy="2939012"/>
            <a:chOff x="231620" y="1753491"/>
            <a:chExt cx="2186460" cy="21831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5824CE-2BF6-422C-A6A7-F29B8433B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" t="22131" r="51239" b="58298"/>
            <a:stretch/>
          </p:blipFill>
          <p:spPr>
            <a:xfrm>
              <a:off x="335280" y="1753491"/>
              <a:ext cx="2082800" cy="2058000"/>
            </a:xfrm>
            <a:prstGeom prst="flowChartAlternateProcess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2669213-2941-4DB0-A1A4-D25BEA82E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620" y="3558621"/>
              <a:ext cx="634039" cy="3779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86E5EF-AD87-4A6A-B2B1-B26D8572F3C1}"/>
              </a:ext>
            </a:extLst>
          </p:cNvPr>
          <p:cNvGrpSpPr/>
          <p:nvPr/>
        </p:nvGrpSpPr>
        <p:grpSpPr>
          <a:xfrm>
            <a:off x="8902037" y="320256"/>
            <a:ext cx="2981976" cy="2939011"/>
            <a:chOff x="3041864" y="1689614"/>
            <a:chExt cx="2155992" cy="2164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958C9EB-8072-4BFB-BA25-D3C9F5B85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02" t="22089" r="4984" b="58340"/>
            <a:stretch/>
          </p:blipFill>
          <p:spPr>
            <a:xfrm>
              <a:off x="3115056" y="1689614"/>
              <a:ext cx="2082800" cy="2058000"/>
            </a:xfrm>
            <a:prstGeom prst="round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E2A3DD4-225F-417B-AAB9-1AFD68EB6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1864" y="3476345"/>
              <a:ext cx="634039" cy="37798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569B99-7A90-4D0B-8B56-16968D9CA6F8}"/>
              </a:ext>
            </a:extLst>
          </p:cNvPr>
          <p:cNvGrpSpPr/>
          <p:nvPr/>
        </p:nvGrpSpPr>
        <p:grpSpPr>
          <a:xfrm>
            <a:off x="5802535" y="3292398"/>
            <a:ext cx="3097075" cy="2969919"/>
            <a:chOff x="278356" y="4315980"/>
            <a:chExt cx="2160044" cy="22060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66DAD3-BF4A-4BF4-BED2-539092C82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0" t="43436" r="51104" b="36628"/>
            <a:stretch/>
          </p:blipFill>
          <p:spPr>
            <a:xfrm>
              <a:off x="355600" y="4315980"/>
              <a:ext cx="2082800" cy="2096328"/>
            </a:xfrm>
            <a:prstGeom prst="round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8162C0E-5554-490F-82A4-9A57B411A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356" y="6144068"/>
              <a:ext cx="634039" cy="37798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10B323-6275-4567-B5F5-648C3BE34C85}"/>
              </a:ext>
            </a:extLst>
          </p:cNvPr>
          <p:cNvGrpSpPr/>
          <p:nvPr/>
        </p:nvGrpSpPr>
        <p:grpSpPr>
          <a:xfrm>
            <a:off x="8828694" y="3290994"/>
            <a:ext cx="3055319" cy="3014410"/>
            <a:chOff x="2946400" y="4285931"/>
            <a:chExt cx="2251456" cy="21879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19AF29E-7103-4AFA-861E-DC492EDA0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6" t="43653" r="4893" b="36775"/>
            <a:stretch/>
          </p:blipFill>
          <p:spPr>
            <a:xfrm>
              <a:off x="3067222" y="4285931"/>
              <a:ext cx="2130634" cy="2058000"/>
            </a:xfrm>
            <a:prstGeom prst="round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F630D1C-D18C-42CB-B6E9-847586E84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46400" y="6095889"/>
              <a:ext cx="658425" cy="37798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4A3217-416C-44E0-9148-DB56E788DF6B}"/>
              </a:ext>
            </a:extLst>
          </p:cNvPr>
          <p:cNvGrpSpPr/>
          <p:nvPr/>
        </p:nvGrpSpPr>
        <p:grpSpPr>
          <a:xfrm>
            <a:off x="378907" y="175093"/>
            <a:ext cx="5227001" cy="2684607"/>
            <a:chOff x="286831" y="433497"/>
            <a:chExt cx="5227001" cy="2684607"/>
          </a:xfrm>
        </p:grpSpPr>
        <p:sp>
          <p:nvSpPr>
            <p:cNvPr id="14" name="Rectangle: Diagonal Corners Snipped 13">
              <a:extLst>
                <a:ext uri="{FF2B5EF4-FFF2-40B4-BE49-F238E27FC236}">
                  <a16:creationId xmlns:a16="http://schemas.microsoft.com/office/drawing/2014/main" id="{0200B903-E982-4C95-B467-42EBDB710111}"/>
                </a:ext>
              </a:extLst>
            </p:cNvPr>
            <p:cNvSpPr/>
            <p:nvPr/>
          </p:nvSpPr>
          <p:spPr>
            <a:xfrm>
              <a:off x="286831" y="433497"/>
              <a:ext cx="5227001" cy="2684607"/>
            </a:xfrm>
            <a:prstGeom prst="snip2DiagRect">
              <a:avLst>
                <a:gd name="adj1" fmla="val 7256"/>
                <a:gd name="adj2" fmla="val 16667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B8B38C-9985-456D-8953-3F314A050E72}"/>
                </a:ext>
              </a:extLst>
            </p:cNvPr>
            <p:cNvSpPr txBox="1"/>
            <p:nvPr/>
          </p:nvSpPr>
          <p:spPr>
            <a:xfrm>
              <a:off x="382428" y="498527"/>
              <a:ext cx="509789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/>
                <a:t>Trao</a:t>
              </a:r>
              <a:r>
                <a:rPr lang="en-US" sz="4000" dirty="0"/>
                <a:t> </a:t>
              </a:r>
              <a:r>
                <a:rPr lang="en-US" sz="4000" dirty="0" err="1"/>
                <a:t>đổi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bạn</a:t>
              </a:r>
              <a:r>
                <a:rPr lang="en-US" sz="4000" dirty="0"/>
                <a:t> </a:t>
              </a:r>
              <a:r>
                <a:rPr lang="en-US" sz="4000" dirty="0" err="1"/>
                <a:t>về</a:t>
              </a:r>
              <a:r>
                <a:rPr lang="en-US" sz="4000" dirty="0"/>
                <a:t> </a:t>
              </a:r>
              <a:r>
                <a:rPr lang="en-US" sz="4000" dirty="0" err="1"/>
                <a:t>tên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việc</a:t>
              </a:r>
              <a:r>
                <a:rPr lang="en-US" sz="4000" dirty="0"/>
                <a:t>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của</a:t>
              </a:r>
              <a:r>
                <a:rPr lang="en-US" sz="4000" dirty="0"/>
                <a:t> </a:t>
              </a:r>
              <a:r>
                <a:rPr lang="en-US" sz="4000" dirty="0" err="1"/>
                <a:t>mọi</a:t>
              </a:r>
              <a:r>
                <a:rPr lang="en-US" sz="4000" dirty="0"/>
                <a:t> ng</a:t>
              </a:r>
              <a:r>
                <a:rPr lang="vi-VN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 err="1"/>
                <a:t>ời</a:t>
              </a:r>
              <a:r>
                <a:rPr lang="en-US" sz="4000" dirty="0"/>
                <a:t> </a:t>
              </a:r>
              <a:r>
                <a:rPr lang="en-US" sz="4000" dirty="0" err="1"/>
                <a:t>trong</a:t>
              </a:r>
              <a:r>
                <a:rPr lang="en-US" sz="4000" dirty="0"/>
                <a:t> </a:t>
              </a:r>
              <a:r>
                <a:rPr lang="en-US" sz="4000" dirty="0" err="1"/>
                <a:t>mỗi</a:t>
              </a:r>
              <a:r>
                <a:rPr lang="en-US" sz="4000" dirty="0"/>
                <a:t> </a:t>
              </a:r>
              <a:r>
                <a:rPr lang="en-US" sz="4000" dirty="0" err="1"/>
                <a:t>hình</a:t>
              </a:r>
              <a:r>
                <a:rPr lang="en-US" sz="4000" dirty="0"/>
                <a:t> </a:t>
              </a:r>
              <a:r>
                <a:rPr lang="en-US" sz="4000" dirty="0" err="1"/>
                <a:t>sau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061168-660D-4AF7-BF4B-7F87E975A92F}"/>
              </a:ext>
            </a:extLst>
          </p:cNvPr>
          <p:cNvGrpSpPr/>
          <p:nvPr/>
        </p:nvGrpSpPr>
        <p:grpSpPr>
          <a:xfrm>
            <a:off x="345397" y="3226086"/>
            <a:ext cx="5227001" cy="1345879"/>
            <a:chOff x="1067017" y="4794073"/>
            <a:chExt cx="4099787" cy="1345879"/>
          </a:xfrm>
        </p:grpSpPr>
        <p:sp>
          <p:nvSpPr>
            <p:cNvPr id="20" name="Rectangle: Diagonal Corners Snipped 19">
              <a:extLst>
                <a:ext uri="{FF2B5EF4-FFF2-40B4-BE49-F238E27FC236}">
                  <a16:creationId xmlns:a16="http://schemas.microsoft.com/office/drawing/2014/main" id="{FE5FF4DE-E0D4-4C22-8579-086644F04579}"/>
                </a:ext>
              </a:extLst>
            </p:cNvPr>
            <p:cNvSpPr/>
            <p:nvPr/>
          </p:nvSpPr>
          <p:spPr>
            <a:xfrm>
              <a:off x="1067017" y="4794073"/>
              <a:ext cx="4099787" cy="1345879"/>
            </a:xfrm>
            <a:prstGeom prst="snip2DiagRect">
              <a:avLst>
                <a:gd name="adj1" fmla="val 7256"/>
                <a:gd name="adj2" fmla="val 16667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1E90F9-A686-4E54-BE76-6E2734752DEB}"/>
                </a:ext>
              </a:extLst>
            </p:cNvPr>
            <p:cNvSpPr txBox="1"/>
            <p:nvPr/>
          </p:nvSpPr>
          <p:spPr>
            <a:xfrm>
              <a:off x="1141998" y="4816513"/>
              <a:ext cx="39498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/>
                <a:t>Nêu</a:t>
              </a:r>
              <a:r>
                <a:rPr lang="en-US" sz="4000" dirty="0"/>
                <a:t> ý </a:t>
              </a:r>
              <a:r>
                <a:rPr lang="en-US" sz="4000" dirty="0" err="1"/>
                <a:t>nghĩa</a:t>
              </a:r>
              <a:r>
                <a:rPr lang="en-US" sz="4000" dirty="0"/>
                <a:t> </a:t>
              </a:r>
              <a:r>
                <a:rPr lang="en-US" sz="4000" dirty="0" err="1"/>
                <a:t>của</a:t>
              </a:r>
              <a:r>
                <a:rPr lang="en-US" sz="4000" dirty="0"/>
                <a:t> </a:t>
              </a:r>
              <a:r>
                <a:rPr lang="en-US" sz="4000" dirty="0" err="1"/>
                <a:t>các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đó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0EFF80-1FAA-4A0B-ABEF-E33802A1F1C3}"/>
              </a:ext>
            </a:extLst>
          </p:cNvPr>
          <p:cNvGrpSpPr/>
          <p:nvPr/>
        </p:nvGrpSpPr>
        <p:grpSpPr>
          <a:xfrm>
            <a:off x="404175" y="4690174"/>
            <a:ext cx="5109442" cy="2049617"/>
            <a:chOff x="7120360" y="208408"/>
            <a:chExt cx="5109442" cy="204961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CCD9B8B-3D86-447E-9B77-264788795F42}"/>
                </a:ext>
              </a:extLst>
            </p:cNvPr>
            <p:cNvGrpSpPr/>
            <p:nvPr/>
          </p:nvGrpSpPr>
          <p:grpSpPr>
            <a:xfrm>
              <a:off x="8305861" y="366328"/>
              <a:ext cx="2646445" cy="1420407"/>
              <a:chOff x="9020806" y="1900046"/>
              <a:chExt cx="2945465" cy="1658810"/>
            </a:xfrm>
          </p:grpSpPr>
          <p:sp>
            <p:nvSpPr>
              <p:cNvPr id="29" name="Cloud 28">
                <a:extLst>
                  <a:ext uri="{FF2B5EF4-FFF2-40B4-BE49-F238E27FC236}">
                    <a16:creationId xmlns:a16="http://schemas.microsoft.com/office/drawing/2014/main" id="{3F212242-1EEF-4EB1-A880-79BCFB889AC2}"/>
                  </a:ext>
                </a:extLst>
              </p:cNvPr>
              <p:cNvSpPr/>
              <p:nvPr/>
            </p:nvSpPr>
            <p:spPr>
              <a:xfrm>
                <a:off x="9020806" y="1900046"/>
                <a:ext cx="2945465" cy="1658810"/>
              </a:xfrm>
              <a:prstGeom prst="cloud">
                <a:avLst/>
              </a:prstGeom>
              <a:solidFill>
                <a:srgbClr val="FFFF66"/>
              </a:solidFill>
              <a:ln>
                <a:solidFill>
                  <a:srgbClr val="FCC85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CA5CC79-B241-429F-8E2D-069A1DE75701}"/>
                  </a:ext>
                </a:extLst>
              </p:cNvPr>
              <p:cNvSpPr txBox="1"/>
              <p:nvPr/>
            </p:nvSpPr>
            <p:spPr>
              <a:xfrm>
                <a:off x="9160713" y="2134223"/>
                <a:ext cx="251532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Thảo</a:t>
                </a:r>
                <a:r>
                  <a:rPr lang="en-US" sz="3200" b="1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 </a:t>
                </a:r>
                <a:r>
                  <a:rPr lang="en-US" sz="3200" b="1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luận</a:t>
                </a:r>
                <a:r>
                  <a:rPr lang="en-US" sz="3200" b="1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 </a:t>
                </a:r>
                <a:r>
                  <a:rPr lang="en-US" sz="3200" b="1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nhóm</a:t>
                </a:r>
                <a:r>
                  <a:rPr lang="en-US" sz="3200" b="1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 2</a:t>
                </a:r>
                <a:endParaRPr lang="vi-VN" sz="3200" b="1" dirty="0">
                  <a:ln w="6600">
                    <a:solidFill>
                      <a:srgbClr val="00CC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00CCFF"/>
                    </a:outerShdw>
                  </a:effectLst>
                  <a:latin typeface="SVN-Kitten" pitchFamily="50" charset="-93"/>
                </a:endParaRPr>
              </a:p>
            </p:txBody>
          </p:sp>
        </p:grp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E087A87-6029-469B-9459-7DA0D48A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47365" flipH="1">
              <a:off x="11001806" y="208408"/>
              <a:ext cx="1227996" cy="1980395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6394B34C-9A23-4212-95FA-181691DAE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20481230" flipH="1">
              <a:off x="7120360" y="233580"/>
              <a:ext cx="1322805" cy="202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7403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ACC7E17-D992-48F2-B6D3-EC24D33B2B60}"/>
              </a:ext>
            </a:extLst>
          </p:cNvPr>
          <p:cNvGrpSpPr/>
          <p:nvPr/>
        </p:nvGrpSpPr>
        <p:grpSpPr>
          <a:xfrm>
            <a:off x="302519" y="554426"/>
            <a:ext cx="5227001" cy="2684607"/>
            <a:chOff x="286831" y="433497"/>
            <a:chExt cx="5227001" cy="2684607"/>
          </a:xfrm>
        </p:grpSpPr>
        <p:sp>
          <p:nvSpPr>
            <p:cNvPr id="5" name="Rectangle: Diagonal Corners Snipped 4">
              <a:extLst>
                <a:ext uri="{FF2B5EF4-FFF2-40B4-BE49-F238E27FC236}">
                  <a16:creationId xmlns:a16="http://schemas.microsoft.com/office/drawing/2014/main" id="{E1A281AB-6B9E-4D10-9E17-3D37AA35A949}"/>
                </a:ext>
              </a:extLst>
            </p:cNvPr>
            <p:cNvSpPr/>
            <p:nvPr/>
          </p:nvSpPr>
          <p:spPr>
            <a:xfrm>
              <a:off x="286831" y="433497"/>
              <a:ext cx="5227001" cy="2684607"/>
            </a:xfrm>
            <a:prstGeom prst="snip2DiagRect">
              <a:avLst>
                <a:gd name="adj1" fmla="val 7256"/>
                <a:gd name="adj2" fmla="val 16667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3013F4-F945-43A0-85AD-B76F4ED39F1B}"/>
                </a:ext>
              </a:extLst>
            </p:cNvPr>
            <p:cNvSpPr txBox="1"/>
            <p:nvPr/>
          </p:nvSpPr>
          <p:spPr>
            <a:xfrm>
              <a:off x="382428" y="498527"/>
              <a:ext cx="509789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/>
                <a:t>Trao</a:t>
              </a:r>
              <a:r>
                <a:rPr lang="en-US" sz="4000" dirty="0"/>
                <a:t> </a:t>
              </a:r>
              <a:r>
                <a:rPr lang="en-US" sz="4000" dirty="0" err="1"/>
                <a:t>đổi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bạn</a:t>
              </a:r>
              <a:r>
                <a:rPr lang="en-US" sz="4000" dirty="0"/>
                <a:t> </a:t>
              </a:r>
              <a:r>
                <a:rPr lang="en-US" sz="4000" dirty="0" err="1"/>
                <a:t>về</a:t>
              </a:r>
              <a:r>
                <a:rPr lang="en-US" sz="4000" dirty="0"/>
                <a:t> </a:t>
              </a:r>
              <a:r>
                <a:rPr lang="en-US" sz="4000" dirty="0" err="1"/>
                <a:t>tên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việc</a:t>
              </a:r>
              <a:r>
                <a:rPr lang="en-US" sz="4000" dirty="0"/>
                <a:t>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của</a:t>
              </a:r>
              <a:r>
                <a:rPr lang="en-US" sz="4000" dirty="0"/>
                <a:t> </a:t>
              </a:r>
              <a:r>
                <a:rPr lang="en-US" sz="4000" dirty="0" err="1"/>
                <a:t>mọi</a:t>
              </a:r>
              <a:r>
                <a:rPr lang="en-US" sz="4000" dirty="0"/>
                <a:t> ng</a:t>
              </a:r>
              <a:r>
                <a:rPr lang="vi-VN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 err="1"/>
                <a:t>ời</a:t>
              </a:r>
              <a:r>
                <a:rPr lang="en-US" sz="4000" dirty="0"/>
                <a:t> </a:t>
              </a:r>
              <a:r>
                <a:rPr lang="en-US" sz="4000" dirty="0" err="1"/>
                <a:t>trong</a:t>
              </a:r>
              <a:r>
                <a:rPr lang="en-US" sz="4000" dirty="0"/>
                <a:t> </a:t>
              </a:r>
              <a:r>
                <a:rPr lang="en-US" sz="4000" dirty="0" err="1"/>
                <a:t>mỗi</a:t>
              </a:r>
              <a:r>
                <a:rPr lang="en-US" sz="4000" dirty="0"/>
                <a:t> </a:t>
              </a:r>
              <a:r>
                <a:rPr lang="en-US" sz="4000" dirty="0" err="1"/>
                <a:t>hình</a:t>
              </a:r>
              <a:r>
                <a:rPr lang="en-US" sz="4000" dirty="0"/>
                <a:t> </a:t>
              </a:r>
              <a:r>
                <a:rPr lang="en-US" sz="4000" dirty="0" err="1"/>
                <a:t>sau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E0DCB4E-AABC-409E-A5F2-3C10D6D7E822}"/>
              </a:ext>
            </a:extLst>
          </p:cNvPr>
          <p:cNvGrpSpPr/>
          <p:nvPr/>
        </p:nvGrpSpPr>
        <p:grpSpPr>
          <a:xfrm>
            <a:off x="308489" y="4731320"/>
            <a:ext cx="5227001" cy="1345879"/>
            <a:chOff x="1067017" y="4794073"/>
            <a:chExt cx="4099787" cy="1345879"/>
          </a:xfrm>
        </p:grpSpPr>
        <p:sp>
          <p:nvSpPr>
            <p:cNvPr id="8" name="Rectangle: Diagonal Corners Snipped 7">
              <a:extLst>
                <a:ext uri="{FF2B5EF4-FFF2-40B4-BE49-F238E27FC236}">
                  <a16:creationId xmlns:a16="http://schemas.microsoft.com/office/drawing/2014/main" id="{1D51735B-7A24-4BD3-8962-509F99A4713A}"/>
                </a:ext>
              </a:extLst>
            </p:cNvPr>
            <p:cNvSpPr/>
            <p:nvPr/>
          </p:nvSpPr>
          <p:spPr>
            <a:xfrm>
              <a:off x="1067017" y="4794073"/>
              <a:ext cx="4099787" cy="1345879"/>
            </a:xfrm>
            <a:prstGeom prst="snip2DiagRect">
              <a:avLst>
                <a:gd name="adj1" fmla="val 7256"/>
                <a:gd name="adj2" fmla="val 16667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7EEF2A-466C-4BC7-841C-E1D1F68F5BA0}"/>
                </a:ext>
              </a:extLst>
            </p:cNvPr>
            <p:cNvSpPr txBox="1"/>
            <p:nvPr/>
          </p:nvSpPr>
          <p:spPr>
            <a:xfrm>
              <a:off x="1141998" y="4816513"/>
              <a:ext cx="39498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/>
                <a:t>Nêu</a:t>
              </a:r>
              <a:r>
                <a:rPr lang="en-US" sz="4000" dirty="0"/>
                <a:t> ý </a:t>
              </a:r>
              <a:r>
                <a:rPr lang="en-US" sz="4000" dirty="0" err="1"/>
                <a:t>nghĩa</a:t>
              </a:r>
              <a:r>
                <a:rPr lang="en-US" sz="4000" dirty="0"/>
                <a:t> </a:t>
              </a:r>
              <a:r>
                <a:rPr lang="en-US" sz="4000" dirty="0" err="1"/>
                <a:t>của</a:t>
              </a:r>
              <a:r>
                <a:rPr lang="en-US" sz="4000" dirty="0"/>
                <a:t> </a:t>
              </a:r>
              <a:r>
                <a:rPr lang="en-US" sz="4000" dirty="0" err="1"/>
                <a:t>các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đó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3D66377F-0B44-4FD4-8251-3671623D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16" y="3382894"/>
            <a:ext cx="816006" cy="107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98C693-AD13-440E-8E04-35C2397B5E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494266" y="-396608"/>
            <a:ext cx="3047954" cy="280225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81D03A-9D45-444A-A7C5-C10189571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4034673-FD7A-4F85-B629-260598F24B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A5A9984-9FA2-A1ED-4D39-B8242C5236E6}"/>
              </a:ext>
            </a:extLst>
          </p:cNvPr>
          <p:cNvGrpSpPr/>
          <p:nvPr/>
        </p:nvGrpSpPr>
        <p:grpSpPr>
          <a:xfrm>
            <a:off x="6421226" y="3993728"/>
            <a:ext cx="5366688" cy="1300901"/>
            <a:chOff x="6696582" y="4545422"/>
            <a:chExt cx="5577805" cy="1300901"/>
          </a:xfrm>
        </p:grpSpPr>
        <p:sp>
          <p:nvSpPr>
            <p:cNvPr id="12" name="Rectangle: Diagonal Corners Snipped 11">
              <a:extLst>
                <a:ext uri="{FF2B5EF4-FFF2-40B4-BE49-F238E27FC236}">
                  <a16:creationId xmlns:a16="http://schemas.microsoft.com/office/drawing/2014/main" id="{60CFDE83-76FB-54CE-47C0-39464C3BD804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6CC6B9-3DD6-1897-8B4E-FA6FB751B9D0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UTM Duepuntozero" panose="02040603050506020204" pitchFamily="18" charset="0"/>
                </a:rPr>
                <a:t>Cả lớp</a:t>
              </a:r>
              <a:endParaRPr lang="en-US" sz="3200" dirty="0">
                <a:solidFill>
                  <a:srgbClr val="0070C0"/>
                </a:solidFill>
                <a:latin typeface="UTM Duepuntozero" panose="02040603050506020204" pitchFamily="18" charset="0"/>
              </a:endParaRPr>
            </a:p>
            <a:p>
              <a:pPr algn="ctr"/>
              <a:r>
                <a:rPr lang="en-US" sz="3200" dirty="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lắng</a:t>
              </a:r>
              <a:r>
                <a:rPr lang="en-US" sz="3200" dirty="0">
                  <a:solidFill>
                    <a:srgbClr val="0070C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nghe</a:t>
              </a:r>
              <a:r>
                <a:rPr lang="en-US" sz="3200">
                  <a:solidFill>
                    <a:srgbClr val="0070C0"/>
                  </a:solidFill>
                  <a:latin typeface="UTM Duepuntozero" panose="02040603050506020204" pitchFamily="18" charset="0"/>
                </a:rPr>
                <a:t> - </a:t>
              </a:r>
              <a:r>
                <a:rPr lang="en-US" sz="3200" dirty="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góp</a:t>
              </a:r>
              <a:r>
                <a:rPr lang="en-US" sz="3200" dirty="0">
                  <a:solidFill>
                    <a:srgbClr val="0070C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200">
                  <a:solidFill>
                    <a:srgbClr val="0070C0"/>
                  </a:solidFill>
                  <a:latin typeface="UTM Duepuntozero" panose="02040603050506020204" pitchFamily="18" charset="0"/>
                </a:rPr>
                <a:t>ý - </a:t>
              </a:r>
              <a:r>
                <a:rPr lang="en-US" sz="3200" dirty="0" err="1">
                  <a:solidFill>
                    <a:srgbClr val="0070C0"/>
                  </a:solidFill>
                  <a:latin typeface="UTM Duepuntozero" panose="02040603050506020204" pitchFamily="18" charset="0"/>
                </a:rPr>
                <a:t>bổ</a:t>
              </a:r>
              <a:r>
                <a:rPr lang="en-US" sz="3200" dirty="0">
                  <a:solidFill>
                    <a:srgbClr val="0070C0"/>
                  </a:solidFill>
                  <a:latin typeface="UTM Duepuntozero" panose="02040603050506020204" pitchFamily="18" charset="0"/>
                </a:rPr>
                <a:t> su</a:t>
              </a:r>
              <a:r>
                <a:rPr lang="en-US" sz="3200" dirty="0">
                  <a:solidFill>
                    <a:srgbClr val="0070C0"/>
                  </a:solidFill>
                </a:rPr>
                <a:t>ng</a:t>
              </a:r>
              <a:endParaRPr lang="vi-VN" sz="3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C96C0F-27AC-4E31-78DE-3772A722D58E}"/>
              </a:ext>
            </a:extLst>
          </p:cNvPr>
          <p:cNvGrpSpPr/>
          <p:nvPr/>
        </p:nvGrpSpPr>
        <p:grpSpPr>
          <a:xfrm>
            <a:off x="6513934" y="2523356"/>
            <a:ext cx="5106572" cy="1031198"/>
            <a:chOff x="7194207" y="4545423"/>
            <a:chExt cx="5307457" cy="1031198"/>
          </a:xfrm>
        </p:grpSpPr>
        <p:sp>
          <p:nvSpPr>
            <p:cNvPr id="16" name="Rectangle: Diagonal Corners Snipped 15">
              <a:extLst>
                <a:ext uri="{FF2B5EF4-FFF2-40B4-BE49-F238E27FC236}">
                  <a16:creationId xmlns:a16="http://schemas.microsoft.com/office/drawing/2014/main" id="{D1402610-1F46-54E3-DF13-FA2DFED5F26C}"/>
                </a:ext>
              </a:extLst>
            </p:cNvPr>
            <p:cNvSpPr/>
            <p:nvPr/>
          </p:nvSpPr>
          <p:spPr>
            <a:xfrm>
              <a:off x="7737823" y="4545423"/>
              <a:ext cx="4363386" cy="1031198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AB6F05-7E12-9ED7-22F6-6FECE6C9D50E}"/>
                </a:ext>
              </a:extLst>
            </p:cNvPr>
            <p:cNvSpPr txBox="1"/>
            <p:nvPr/>
          </p:nvSpPr>
          <p:spPr>
            <a:xfrm>
              <a:off x="7194207" y="4738821"/>
              <a:ext cx="5307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5050"/>
                  </a:solidFill>
                  <a:latin typeface="UTM Duepuntozero" panose="02040603050506020204" pitchFamily="18" charset="0"/>
                </a:rPr>
                <a:t>Cùng chia sẻ</a:t>
              </a:r>
              <a:endParaRPr lang="vi-VN" sz="4000" dirty="0">
                <a:solidFill>
                  <a:srgbClr val="FF5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4515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B03A3A-A571-458D-BF0E-C88750837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6" t="10204" r="21760" b="1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8DACB6D-9409-4682-80AE-689AD2149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5864" y="2182572"/>
            <a:ext cx="8771137" cy="4678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A4B82-E755-4C0E-ACB3-060D317990D6}"/>
              </a:ext>
            </a:extLst>
          </p:cNvPr>
          <p:cNvSpPr txBox="1"/>
          <p:nvPr/>
        </p:nvSpPr>
        <p:spPr>
          <a:xfrm>
            <a:off x="5836419" y="2831659"/>
            <a:ext cx="6054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Tự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nhiên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và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xã</a:t>
            </a: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hội</a:t>
            </a:r>
            <a:endParaRPr lang="vi-VN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F1E24F-63F4-44CD-AF71-DF765646D4AD}"/>
              </a:ext>
            </a:extLst>
          </p:cNvPr>
          <p:cNvSpPr txBox="1"/>
          <p:nvPr/>
        </p:nvSpPr>
        <p:spPr>
          <a:xfrm>
            <a:off x="7722368" y="3662656"/>
            <a:ext cx="18199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Chủ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đề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SVNClementine" panose="020F0502020204030203" pitchFamily="34" charset="0"/>
              </a:rPr>
              <a:t>:</a:t>
            </a:r>
            <a:endParaRPr lang="vi-VN" sz="5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60D44B-C865-4410-BBAA-106ACAEBFD21}"/>
              </a:ext>
            </a:extLst>
          </p:cNvPr>
          <p:cNvSpPr txBox="1"/>
          <p:nvPr/>
        </p:nvSpPr>
        <p:spPr>
          <a:xfrm>
            <a:off x="5688459" y="4458113"/>
            <a:ext cx="5887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H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À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8741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FF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R</a:t>
            </a:r>
            <a:r>
              <a:rPr lang="vi-V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Ư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Ờ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N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G</a:t>
            </a:r>
            <a:endParaRPr lang="vi-V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45226024-5EA8-4D2C-B6F0-B141F98D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4319">
            <a:off x="5830482" y="5605635"/>
            <a:ext cx="454909" cy="4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975685A3-99F9-4E14-BF3E-094E3915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7351">
            <a:off x="10923764" y="3910910"/>
            <a:ext cx="642891" cy="64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7EFB05-C989-42E5-B419-04FE4DD94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309" y="2247228"/>
            <a:ext cx="1609483" cy="2901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82EDDF-90D1-46C8-BDF7-272B10EF0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8" b="97980" l="3409" r="96970">
                        <a14:foregroundMark x1="41667" y1="6566" x2="43182" y2="6566"/>
                        <a14:foregroundMark x1="54924" y1="1010" x2="54924" y2="1010"/>
                        <a14:foregroundMark x1="4924" y1="22727" x2="4924" y2="22727"/>
                        <a14:foregroundMark x1="32197" y1="11364" x2="32197" y2="11364"/>
                        <a14:foregroundMark x1="92803" y1="50000" x2="92803" y2="50000"/>
                        <a14:foregroundMark x1="28409" y1="34848" x2="43561" y2="80556"/>
                        <a14:foregroundMark x1="43561" y1="80556" x2="32197" y2="96212"/>
                        <a14:foregroundMark x1="14394" y1="47980" x2="59848" y2="58333"/>
                        <a14:foregroundMark x1="59848" y1="58333" x2="59848" y2="58333"/>
                        <a14:foregroundMark x1="4167" y1="59596" x2="4167" y2="59596"/>
                        <a14:foregroundMark x1="29924" y1="98232" x2="29924" y2="98232"/>
                        <a14:foregroundMark x1="93939" y1="52525" x2="93939" y2="52525"/>
                        <a14:foregroundMark x1="93939" y1="51515" x2="93939" y2="51515"/>
                        <a14:foregroundMark x1="93939" y1="51515" x2="93939" y2="51515"/>
                        <a14:foregroundMark x1="97348" y1="51515" x2="97348" y2="51515"/>
                        <a14:foregroundMark x1="96212" y1="47980" x2="96212" y2="47980"/>
                        <a14:foregroundMark x1="95455" y1="49242" x2="95455" y2="49242"/>
                        <a14:foregroundMark x1="96591" y1="48737" x2="96591" y2="48737"/>
                        <a14:foregroundMark x1="3409" y1="26010" x2="3409" y2="26010"/>
                        <a14:foregroundMark x1="10606" y1="59848" x2="10606" y2="59848"/>
                        <a14:foregroundMark x1="8333" y1="59848" x2="8333" y2="59848"/>
                        <a14:foregroundMark x1="6061" y1="58838" x2="6061" y2="58838"/>
                        <a14:foregroundMark x1="7197" y1="60859" x2="7197" y2="60859"/>
                        <a14:foregroundMark x1="4924" y1="59848" x2="4924" y2="59848"/>
                        <a14:foregroundMark x1="3030" y1="60606" x2="3030" y2="606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412" y="2842937"/>
            <a:ext cx="1852558" cy="277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16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301 L -0.74557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87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C07C0BD-C293-4EFB-A1E3-A7A0B3E00915}"/>
              </a:ext>
            </a:extLst>
          </p:cNvPr>
          <p:cNvGrpSpPr/>
          <p:nvPr/>
        </p:nvGrpSpPr>
        <p:grpSpPr>
          <a:xfrm>
            <a:off x="426128" y="914889"/>
            <a:ext cx="3471169" cy="3541702"/>
            <a:chOff x="231620" y="1753491"/>
            <a:chExt cx="2186460" cy="21831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2A2346C-985D-494F-AE53-C2BD257AF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" t="22131" r="51239" b="58298"/>
            <a:stretch/>
          </p:blipFill>
          <p:spPr>
            <a:xfrm>
              <a:off x="335280" y="1753491"/>
              <a:ext cx="2082800" cy="2058000"/>
            </a:xfrm>
            <a:prstGeom prst="flowChartAlternateProcess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6019B59-20F6-4CA4-917B-496617C8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620" y="3558621"/>
              <a:ext cx="634039" cy="37798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4620073" y="587603"/>
            <a:ext cx="7249374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hoạt</a:t>
              </a:r>
              <a:r>
                <a:rPr lang="en-US" sz="3600" dirty="0"/>
                <a:t> </a:t>
              </a:r>
              <a:r>
                <a:rPr lang="en-US" sz="3600" dirty="0" err="1"/>
                <a:t>động</a:t>
              </a:r>
              <a:r>
                <a:rPr lang="en-US" sz="3600" dirty="0"/>
                <a:t>: An </a:t>
              </a:r>
              <a:r>
                <a:rPr lang="en-US" sz="3600" dirty="0" err="1"/>
                <a:t>toàn</a:t>
              </a:r>
              <a:r>
                <a:rPr lang="en-US" sz="3600" dirty="0"/>
                <a:t> </a:t>
              </a:r>
              <a:r>
                <a:rPr lang="en-US" sz="3600" dirty="0" err="1"/>
                <a:t>giao</a:t>
              </a:r>
              <a:r>
                <a:rPr lang="en-US" sz="3600" dirty="0"/>
                <a:t> </a:t>
              </a:r>
              <a:r>
                <a:rPr lang="en-US" sz="3600" dirty="0" err="1"/>
                <a:t>thông</a:t>
              </a:r>
              <a:r>
                <a:rPr lang="en-US" sz="3600" dirty="0"/>
                <a:t> </a:t>
              </a:r>
              <a:r>
                <a:rPr lang="en-US" sz="3600" dirty="0" err="1"/>
                <a:t>cho</a:t>
              </a:r>
              <a:r>
                <a:rPr lang="en-US" sz="3600" dirty="0"/>
                <a:t> </a:t>
              </a:r>
              <a:r>
                <a:rPr lang="en-US" sz="3600" dirty="0" err="1"/>
                <a:t>nụ</a:t>
              </a:r>
              <a:r>
                <a:rPr lang="en-US" sz="3600" dirty="0"/>
                <a:t> c</a:t>
              </a:r>
              <a:r>
                <a:rPr lang="vi-VN" sz="3600" dirty="0">
                  <a:latin typeface="Calibri (Body)"/>
                </a:rPr>
                <a:t>ư</a:t>
              </a:r>
              <a:r>
                <a:rPr lang="en-US" sz="3600" dirty="0" err="1"/>
                <a:t>ời</a:t>
              </a:r>
              <a:r>
                <a:rPr lang="en-US" sz="3600" dirty="0"/>
                <a:t> </a:t>
              </a:r>
              <a:r>
                <a:rPr lang="en-US" sz="3600" dirty="0" err="1"/>
                <a:t>trẻ</a:t>
              </a:r>
              <a:r>
                <a:rPr lang="en-US" sz="3600" dirty="0"/>
                <a:t> </a:t>
              </a:r>
              <a:r>
                <a:rPr lang="en-US" sz="3600" dirty="0" err="1"/>
                <a:t>th</a:t>
              </a:r>
              <a:r>
                <a:rPr lang="vi-VN" sz="3600" dirty="0">
                  <a:latin typeface="Calibri (Body)"/>
                </a:rPr>
                <a:t>ơ</a:t>
              </a:r>
              <a:r>
                <a:rPr lang="en-US" sz="3600" dirty="0">
                  <a:latin typeface="Calibri (Body)"/>
                </a:rPr>
                <a:t>.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8AD61B-2564-4877-A877-7482E4D3800B}"/>
              </a:ext>
            </a:extLst>
          </p:cNvPr>
          <p:cNvGrpSpPr/>
          <p:nvPr/>
        </p:nvGrpSpPr>
        <p:grpSpPr>
          <a:xfrm>
            <a:off x="4649664" y="2212977"/>
            <a:ext cx="7249374" cy="2493645"/>
            <a:chOff x="4353741" y="2649438"/>
            <a:chExt cx="7249374" cy="2493645"/>
          </a:xfrm>
          <a:solidFill>
            <a:srgbClr val="FFFF99"/>
          </a:solidFill>
        </p:grpSpPr>
        <p:sp>
          <p:nvSpPr>
            <p:cNvPr id="19" name="Plaque 18">
              <a:extLst>
                <a:ext uri="{FF2B5EF4-FFF2-40B4-BE49-F238E27FC236}">
                  <a16:creationId xmlns:a16="http://schemas.microsoft.com/office/drawing/2014/main" id="{0D422BAA-B07B-4764-8141-86D6640266A4}"/>
                </a:ext>
              </a:extLst>
            </p:cNvPr>
            <p:cNvSpPr/>
            <p:nvPr/>
          </p:nvSpPr>
          <p:spPr>
            <a:xfrm>
              <a:off x="4353741" y="2649438"/>
              <a:ext cx="7249374" cy="2493645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0299E7-70AD-4492-B772-BA68C0A3D772}"/>
                </a:ext>
              </a:extLst>
            </p:cNvPr>
            <p:cNvSpPr txBox="1"/>
            <p:nvPr/>
          </p:nvSpPr>
          <p:spPr>
            <a:xfrm>
              <a:off x="4875122" y="2742098"/>
              <a:ext cx="638048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Calibri (Body)"/>
                </a:rPr>
                <a:t>Học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sinh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đang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lắng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nghe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cô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chú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Công</a:t>
              </a:r>
              <a:r>
                <a:rPr lang="en-US" sz="3600" dirty="0">
                  <a:latin typeface="Calibri (Body)"/>
                </a:rPr>
                <a:t> an </a:t>
              </a:r>
              <a:r>
                <a:rPr lang="en-US" sz="3600" dirty="0" err="1">
                  <a:latin typeface="Calibri (Body)"/>
                </a:rPr>
                <a:t>giao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thông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tuyên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truyền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về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những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quy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định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khi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tham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gia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giao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thông</a:t>
              </a:r>
              <a:r>
                <a:rPr lang="en-US" sz="3600" dirty="0">
                  <a:latin typeface="Calibri (Body)"/>
                </a:rPr>
                <a:t>.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701808" cy="1890551"/>
            <a:chOff x="490192" y="4744374"/>
            <a:chExt cx="11701808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481786" cy="1640520"/>
              <a:chOff x="426128" y="4838735"/>
              <a:chExt cx="1180730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12193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libri (Body)"/>
                  </a:rPr>
                  <a:t>Ý </a:t>
                </a:r>
                <a:r>
                  <a:rPr lang="en-US" sz="3600" dirty="0" err="1">
                    <a:latin typeface="Calibri (Body)"/>
                  </a:rPr>
                  <a:t>nghĩa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của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hoạt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động</a:t>
                </a:r>
                <a:r>
                  <a:rPr lang="en-US" sz="3600" dirty="0">
                    <a:latin typeface="Calibri (Body)"/>
                  </a:rPr>
                  <a:t>: </a:t>
                </a:r>
                <a:r>
                  <a:rPr lang="en-US" sz="3600" dirty="0" err="1">
                    <a:latin typeface="Calibri (Body)"/>
                  </a:rPr>
                  <a:t>Nâng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cao</a:t>
                </a:r>
                <a:r>
                  <a:rPr lang="en-US" sz="3600" dirty="0">
                    <a:latin typeface="Calibri (Body)"/>
                  </a:rPr>
                  <a:t> ý </a:t>
                </a:r>
                <a:r>
                  <a:rPr lang="en-US" sz="3600" dirty="0" err="1">
                    <a:latin typeface="Calibri (Body)"/>
                  </a:rPr>
                  <a:t>thức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chấp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hành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Luật</a:t>
                </a:r>
                <a:r>
                  <a:rPr lang="en-US" sz="3600" dirty="0">
                    <a:latin typeface="Calibri (Body)"/>
                  </a:rPr>
                  <a:t> an </a:t>
                </a:r>
                <a:r>
                  <a:rPr lang="en-US" sz="3600" dirty="0" err="1">
                    <a:latin typeface="Calibri (Body)"/>
                  </a:rPr>
                  <a:t>toàn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giao</a:t>
                </a:r>
                <a:r>
                  <a:rPr lang="en-US" sz="3600" dirty="0">
                    <a:latin typeface="Calibri (Body)"/>
                  </a:rPr>
                  <a:t> </a:t>
                </a:r>
                <a:r>
                  <a:rPr lang="en-US" sz="3600" dirty="0" err="1">
                    <a:latin typeface="Calibri (Body)"/>
                  </a:rPr>
                  <a:t>thông</a:t>
                </a:r>
                <a:r>
                  <a:rPr lang="en-US" sz="3600" dirty="0">
                    <a:latin typeface="Calibri (Body)"/>
                  </a:rPr>
                  <a:t>.</a:t>
                </a:r>
                <a:endParaRPr lang="vi-VN" sz="3600" dirty="0">
                  <a:latin typeface="Calibri (Body)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20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367E7B5-EF62-4D41-96FE-9AEEDD4AF9B8}"/>
              </a:ext>
            </a:extLst>
          </p:cNvPr>
          <p:cNvGrpSpPr/>
          <p:nvPr/>
        </p:nvGrpSpPr>
        <p:grpSpPr>
          <a:xfrm>
            <a:off x="426128" y="907843"/>
            <a:ext cx="3471169" cy="3548748"/>
            <a:chOff x="3041864" y="1689614"/>
            <a:chExt cx="2155992" cy="2164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BD62EEB-8945-4AD9-8172-7894DB8ED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02" t="22089" r="4984" b="58340"/>
            <a:stretch/>
          </p:blipFill>
          <p:spPr>
            <a:xfrm>
              <a:off x="3115056" y="1689614"/>
              <a:ext cx="2082800" cy="2058000"/>
            </a:xfrm>
            <a:prstGeom prst="round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AC1801-366E-4CA8-B355-B219A926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864" y="3476345"/>
              <a:ext cx="634039" cy="37798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B7775B7-87C2-425A-9DB0-7E2E976F9291}"/>
              </a:ext>
            </a:extLst>
          </p:cNvPr>
          <p:cNvGrpSpPr/>
          <p:nvPr/>
        </p:nvGrpSpPr>
        <p:grpSpPr>
          <a:xfrm>
            <a:off x="4649664" y="587603"/>
            <a:ext cx="7249374" cy="1218604"/>
            <a:chOff x="4649664" y="587603"/>
            <a:chExt cx="7249374" cy="1218604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649664" y="587603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E145F7-2D62-4BC8-9910-839B74D70321}"/>
                </a:ext>
              </a:extLst>
            </p:cNvPr>
            <p:cNvSpPr txBox="1"/>
            <p:nvPr/>
          </p:nvSpPr>
          <p:spPr>
            <a:xfrm>
              <a:off x="5084111" y="605878"/>
              <a:ext cx="63804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hoạt</a:t>
              </a:r>
              <a:r>
                <a:rPr lang="en-US" sz="3600" dirty="0"/>
                <a:t> </a:t>
              </a:r>
              <a:r>
                <a:rPr lang="en-US" sz="3600" dirty="0" err="1"/>
                <a:t>động</a:t>
              </a:r>
              <a:r>
                <a:rPr lang="en-US" sz="3600" dirty="0"/>
                <a:t>: </a:t>
              </a:r>
              <a:r>
                <a:rPr lang="en-US" sz="3600" dirty="0" err="1"/>
                <a:t>Phong</a:t>
              </a:r>
              <a:r>
                <a:rPr lang="en-US" sz="3600" dirty="0"/>
                <a:t> </a:t>
              </a:r>
              <a:r>
                <a:rPr lang="en-US" sz="3600" dirty="0" err="1"/>
                <a:t>trào</a:t>
              </a:r>
              <a:r>
                <a:rPr lang="en-US" sz="3600" dirty="0"/>
                <a:t> “</a:t>
              </a:r>
              <a:r>
                <a:rPr lang="en-US" sz="3600" dirty="0" err="1"/>
                <a:t>Nuôi</a:t>
              </a:r>
              <a:r>
                <a:rPr lang="en-US" sz="3600" dirty="0"/>
                <a:t> </a:t>
              </a:r>
              <a:r>
                <a:rPr lang="en-US" sz="3600" dirty="0" err="1"/>
                <a:t>heo</a:t>
              </a:r>
              <a:r>
                <a:rPr lang="en-US" sz="3600" dirty="0"/>
                <a:t> </a:t>
              </a:r>
              <a:r>
                <a:rPr lang="en-US" sz="3600" dirty="0" err="1"/>
                <a:t>đất</a:t>
              </a:r>
              <a:r>
                <a:rPr lang="en-US" sz="3600" dirty="0"/>
                <a:t>”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A6FC8B-F6A3-41C2-ADE5-392A064DEAF9}"/>
              </a:ext>
            </a:extLst>
          </p:cNvPr>
          <p:cNvGrpSpPr/>
          <p:nvPr/>
        </p:nvGrpSpPr>
        <p:grpSpPr>
          <a:xfrm>
            <a:off x="4649664" y="2212977"/>
            <a:ext cx="7249374" cy="2493645"/>
            <a:chOff x="4649664" y="2212977"/>
            <a:chExt cx="7249374" cy="2493645"/>
          </a:xfrm>
          <a:solidFill>
            <a:srgbClr val="FFFF99"/>
          </a:solidFill>
        </p:grpSpPr>
        <p:sp>
          <p:nvSpPr>
            <p:cNvPr id="19" name="Plaque 18">
              <a:extLst>
                <a:ext uri="{FF2B5EF4-FFF2-40B4-BE49-F238E27FC236}">
                  <a16:creationId xmlns:a16="http://schemas.microsoft.com/office/drawing/2014/main" id="{0D422BAA-B07B-4764-8141-86D6640266A4}"/>
                </a:ext>
              </a:extLst>
            </p:cNvPr>
            <p:cNvSpPr/>
            <p:nvPr/>
          </p:nvSpPr>
          <p:spPr>
            <a:xfrm>
              <a:off x="4649664" y="2212977"/>
              <a:ext cx="7249374" cy="2493645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77E7FA0-ABA4-4960-92CA-FE39780DF861}"/>
                </a:ext>
              </a:extLst>
            </p:cNvPr>
            <p:cNvSpPr txBox="1"/>
            <p:nvPr/>
          </p:nvSpPr>
          <p:spPr>
            <a:xfrm>
              <a:off x="5084111" y="2577962"/>
              <a:ext cx="63804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Học</a:t>
              </a:r>
              <a:r>
                <a:rPr lang="en-US" sz="3600" dirty="0"/>
                <a:t> </a:t>
              </a:r>
              <a:r>
                <a:rPr lang="en-US" sz="3600" dirty="0" err="1"/>
                <a:t>sinh</a:t>
              </a:r>
              <a:r>
                <a:rPr lang="en-US" sz="3600" dirty="0"/>
                <a:t> </a:t>
              </a:r>
              <a:r>
                <a:rPr lang="en-US" sz="3600" dirty="0" err="1"/>
                <a:t>lắng</a:t>
              </a:r>
              <a:r>
                <a:rPr lang="en-US" sz="3600" dirty="0"/>
                <a:t> </a:t>
              </a:r>
              <a:r>
                <a:rPr lang="en-US" sz="3600" dirty="0" err="1"/>
                <a:t>nghe</a:t>
              </a:r>
              <a:r>
                <a:rPr lang="en-US" sz="3600" dirty="0"/>
                <a:t> </a:t>
              </a:r>
              <a:r>
                <a:rPr lang="en-US" sz="3600" dirty="0" err="1"/>
                <a:t>thầy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phụ</a:t>
              </a:r>
              <a:r>
                <a:rPr lang="en-US" sz="3600" dirty="0"/>
                <a:t> </a:t>
              </a:r>
              <a:r>
                <a:rPr lang="en-US" sz="3600" dirty="0" err="1"/>
                <a:t>trách</a:t>
              </a:r>
              <a:r>
                <a:rPr lang="en-US" sz="3600" dirty="0"/>
                <a:t> </a:t>
              </a:r>
              <a:r>
                <a:rPr lang="en-US" sz="3600" dirty="0" err="1"/>
                <a:t>giới</a:t>
              </a:r>
              <a:r>
                <a:rPr lang="en-US" sz="3600" dirty="0"/>
                <a:t> </a:t>
              </a:r>
              <a:r>
                <a:rPr lang="en-US" sz="3600" dirty="0" err="1"/>
                <a:t>thiệu</a:t>
              </a:r>
              <a:r>
                <a:rPr lang="en-US" sz="3600" dirty="0"/>
                <a:t> </a:t>
              </a:r>
              <a:r>
                <a:rPr lang="en-US" sz="3600" dirty="0" err="1"/>
                <a:t>về</a:t>
              </a:r>
              <a:r>
                <a:rPr lang="en-US" sz="3600" dirty="0"/>
                <a:t> </a:t>
              </a:r>
              <a:r>
                <a:rPr lang="en-US" sz="3600" dirty="0" err="1"/>
                <a:t>phong</a:t>
              </a:r>
              <a:r>
                <a:rPr lang="en-US" sz="3600" dirty="0"/>
                <a:t> </a:t>
              </a:r>
              <a:r>
                <a:rPr lang="en-US" sz="3600" dirty="0" err="1"/>
                <a:t>trào</a:t>
              </a:r>
              <a:r>
                <a:rPr lang="en-US" sz="3600" dirty="0"/>
                <a:t> “</a:t>
              </a:r>
              <a:r>
                <a:rPr lang="en-US" sz="3600" dirty="0" err="1"/>
                <a:t>Nuôi</a:t>
              </a:r>
              <a:r>
                <a:rPr lang="en-US" sz="3600" dirty="0"/>
                <a:t> </a:t>
              </a:r>
              <a:r>
                <a:rPr lang="en-US" sz="3600" dirty="0" err="1"/>
                <a:t>heo</a:t>
              </a:r>
              <a:r>
                <a:rPr lang="en-US" sz="3600" dirty="0"/>
                <a:t> </a:t>
              </a:r>
              <a:r>
                <a:rPr lang="en-US" sz="3600" dirty="0" err="1"/>
                <a:t>đất</a:t>
              </a:r>
              <a:r>
                <a:rPr lang="en-US" sz="3600" dirty="0"/>
                <a:t>”.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0BCBA2-A338-42FE-A4D0-A4B5863850A6}"/>
              </a:ext>
            </a:extLst>
          </p:cNvPr>
          <p:cNvGrpSpPr/>
          <p:nvPr/>
        </p:nvGrpSpPr>
        <p:grpSpPr>
          <a:xfrm>
            <a:off x="522693" y="4625495"/>
            <a:ext cx="10982766" cy="2009430"/>
            <a:chOff x="522693" y="4625495"/>
            <a:chExt cx="10982766" cy="2009430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14BFB1A-4768-4D1C-B6B3-BFB7521E9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27969" y="4994405"/>
              <a:ext cx="10777490" cy="16405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D0346D-3C94-42EA-9DF8-4CF35F04A4F3}"/>
                </a:ext>
              </a:extLst>
            </p:cNvPr>
            <p:cNvSpPr txBox="1"/>
            <p:nvPr/>
          </p:nvSpPr>
          <p:spPr>
            <a:xfrm>
              <a:off x="1240210" y="5189488"/>
              <a:ext cx="99660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 (Body)"/>
                </a:rPr>
                <a:t>Ý </a:t>
              </a:r>
              <a:r>
                <a:rPr lang="en-US" sz="3600" dirty="0" err="1">
                  <a:latin typeface="Calibri (Body)"/>
                </a:rPr>
                <a:t>nghĩa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của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hoạt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động</a:t>
              </a:r>
              <a:r>
                <a:rPr lang="en-US" sz="3600" dirty="0">
                  <a:latin typeface="Calibri (Body)"/>
                </a:rPr>
                <a:t>: </a:t>
              </a:r>
              <a:r>
                <a:rPr lang="en-US" sz="3600" dirty="0" err="1">
                  <a:latin typeface="Calibri (Body)"/>
                </a:rPr>
                <a:t>Kêu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gọi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quyên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góp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nhằm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hỗ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trợ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cho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các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bạn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học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sinh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có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hoàn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cảnh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khó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khăn</a:t>
              </a:r>
              <a:r>
                <a:rPr lang="en-US" sz="3600" dirty="0">
                  <a:latin typeface="Calibri (Body)"/>
                </a:rPr>
                <a:t>.</a:t>
              </a:r>
              <a:endParaRPr lang="vi-VN" sz="3600" dirty="0">
                <a:latin typeface="Calibri (Body)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1C857444-EC86-4D6D-A67A-61A0818197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93" y="4625495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53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067ABE-4296-40F9-B641-7522F9E115AE}"/>
              </a:ext>
            </a:extLst>
          </p:cNvPr>
          <p:cNvGrpSpPr/>
          <p:nvPr/>
        </p:nvGrpSpPr>
        <p:grpSpPr>
          <a:xfrm>
            <a:off x="426128" y="885487"/>
            <a:ext cx="3471169" cy="3571104"/>
            <a:chOff x="278356" y="4315980"/>
            <a:chExt cx="2160044" cy="22060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247BED-6E41-4CEF-9CA7-C1AD2FCB1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0" t="43436" r="51104" b="36628"/>
            <a:stretch/>
          </p:blipFill>
          <p:spPr>
            <a:xfrm>
              <a:off x="355600" y="4315980"/>
              <a:ext cx="2082800" cy="2096328"/>
            </a:xfrm>
            <a:prstGeom prst="round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C2CFC8-46EC-4E93-B20B-9963DC86C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356" y="6144068"/>
              <a:ext cx="634039" cy="3779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F51BB2-FAD8-40CB-9918-01BFDC4FDABA}"/>
              </a:ext>
            </a:extLst>
          </p:cNvPr>
          <p:cNvGrpSpPr/>
          <p:nvPr/>
        </p:nvGrpSpPr>
        <p:grpSpPr>
          <a:xfrm>
            <a:off x="4649664" y="587603"/>
            <a:ext cx="7249374" cy="1252856"/>
            <a:chOff x="4649664" y="587603"/>
            <a:chExt cx="7249374" cy="1252856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649664" y="587603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3270D1-CF0A-44ED-AFD8-E8ED9F503874}"/>
                </a:ext>
              </a:extLst>
            </p:cNvPr>
            <p:cNvSpPr txBox="1"/>
            <p:nvPr/>
          </p:nvSpPr>
          <p:spPr>
            <a:xfrm>
              <a:off x="4978221" y="640130"/>
              <a:ext cx="65922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hoạt</a:t>
              </a:r>
              <a:r>
                <a:rPr lang="en-US" sz="3600" dirty="0"/>
                <a:t> </a:t>
              </a:r>
              <a:r>
                <a:rPr lang="en-US" sz="3600" dirty="0" err="1"/>
                <a:t>động</a:t>
              </a:r>
              <a:r>
                <a:rPr lang="en-US" sz="3600" dirty="0"/>
                <a:t>: </a:t>
              </a:r>
              <a:r>
                <a:rPr lang="en-US" sz="3600" dirty="0" err="1"/>
                <a:t>Ủng</a:t>
              </a:r>
              <a:r>
                <a:rPr lang="en-US" sz="3600" dirty="0"/>
                <a:t> </a:t>
              </a:r>
              <a:r>
                <a:rPr lang="en-US" sz="3600" dirty="0" err="1"/>
                <a:t>hộ</a:t>
              </a:r>
              <a:r>
                <a:rPr lang="en-US" sz="3600" dirty="0"/>
                <a:t> </a:t>
              </a:r>
              <a:r>
                <a:rPr lang="en-US" sz="3600" dirty="0" err="1"/>
                <a:t>đồng</a:t>
              </a:r>
              <a:r>
                <a:rPr lang="en-US" sz="3600" dirty="0"/>
                <a:t> </a:t>
              </a:r>
              <a:r>
                <a:rPr lang="en-US" sz="3600" dirty="0" err="1"/>
                <a:t>bào</a:t>
              </a:r>
              <a:r>
                <a:rPr lang="en-US" sz="3600" dirty="0"/>
                <a:t> </a:t>
              </a:r>
              <a:r>
                <a:rPr lang="en-US" sz="3600" dirty="0" err="1"/>
                <a:t>bị</a:t>
              </a:r>
              <a:r>
                <a:rPr lang="en-US" sz="3600" dirty="0"/>
                <a:t> </a:t>
              </a:r>
              <a:r>
                <a:rPr lang="en-US" sz="3600" dirty="0" err="1"/>
                <a:t>lũ</a:t>
              </a:r>
              <a:r>
                <a:rPr lang="en-US" sz="3600" dirty="0"/>
                <a:t>, </a:t>
              </a:r>
              <a:r>
                <a:rPr lang="en-US" sz="3600" dirty="0" err="1"/>
                <a:t>lụt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EBB1F-F057-4CE6-9DD5-7364A85CB60D}"/>
              </a:ext>
            </a:extLst>
          </p:cNvPr>
          <p:cNvGrpSpPr/>
          <p:nvPr/>
        </p:nvGrpSpPr>
        <p:grpSpPr>
          <a:xfrm>
            <a:off x="4649664" y="2212978"/>
            <a:ext cx="7249374" cy="2243614"/>
            <a:chOff x="4649664" y="2212978"/>
            <a:chExt cx="7249374" cy="2243614"/>
          </a:xfrm>
          <a:solidFill>
            <a:srgbClr val="FFFF99"/>
          </a:solidFill>
        </p:grpSpPr>
        <p:sp>
          <p:nvSpPr>
            <p:cNvPr id="19" name="Plaque 18">
              <a:extLst>
                <a:ext uri="{FF2B5EF4-FFF2-40B4-BE49-F238E27FC236}">
                  <a16:creationId xmlns:a16="http://schemas.microsoft.com/office/drawing/2014/main" id="{0D422BAA-B07B-4764-8141-86D6640266A4}"/>
                </a:ext>
              </a:extLst>
            </p:cNvPr>
            <p:cNvSpPr/>
            <p:nvPr/>
          </p:nvSpPr>
          <p:spPr>
            <a:xfrm>
              <a:off x="4649664" y="2212978"/>
              <a:ext cx="7249374" cy="2243614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1916B8-97A1-4CD8-BDFC-4B98DA8F167C}"/>
                </a:ext>
              </a:extLst>
            </p:cNvPr>
            <p:cNvSpPr txBox="1"/>
            <p:nvPr/>
          </p:nvSpPr>
          <p:spPr>
            <a:xfrm>
              <a:off x="5190001" y="2644395"/>
              <a:ext cx="63804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Học</a:t>
              </a:r>
              <a:r>
                <a:rPr lang="en-US" sz="3600" dirty="0"/>
                <a:t> </a:t>
              </a:r>
              <a:r>
                <a:rPr lang="en-US" sz="3600" dirty="0" err="1"/>
                <a:t>sinh</a:t>
              </a:r>
              <a:r>
                <a:rPr lang="en-US" sz="3600" dirty="0"/>
                <a:t> </a:t>
              </a:r>
              <a:r>
                <a:rPr lang="en-US" sz="3600" dirty="0" err="1"/>
                <a:t>đóng</a:t>
              </a:r>
              <a:r>
                <a:rPr lang="en-US" sz="3600" dirty="0"/>
                <a:t> </a:t>
              </a:r>
              <a:r>
                <a:rPr lang="en-US" sz="3600" dirty="0" err="1"/>
                <a:t>góp</a:t>
              </a:r>
              <a:r>
                <a:rPr lang="en-US" sz="3600" dirty="0"/>
                <a:t> </a:t>
              </a:r>
              <a:r>
                <a:rPr lang="en-US" sz="3600" dirty="0" err="1"/>
                <a:t>thực</a:t>
              </a:r>
              <a:r>
                <a:rPr lang="en-US" sz="3600" dirty="0"/>
                <a:t> </a:t>
              </a:r>
              <a:r>
                <a:rPr lang="en-US" sz="3600" dirty="0" err="1"/>
                <a:t>phẩm</a:t>
              </a:r>
              <a:r>
                <a:rPr lang="en-US" sz="3600" dirty="0"/>
                <a:t>, </a:t>
              </a:r>
              <a:r>
                <a:rPr lang="en-US" sz="3600" dirty="0" err="1"/>
                <a:t>quần</a:t>
              </a:r>
              <a:r>
                <a:rPr lang="en-US" sz="3600" dirty="0"/>
                <a:t> </a:t>
              </a:r>
              <a:r>
                <a:rPr lang="en-US" sz="3600" dirty="0" err="1"/>
                <a:t>áo</a:t>
              </a:r>
              <a:r>
                <a:rPr lang="en-US" sz="3600" dirty="0"/>
                <a:t> </a:t>
              </a:r>
              <a:r>
                <a:rPr lang="en-US" sz="3600" dirty="0" err="1"/>
                <a:t>cho</a:t>
              </a:r>
              <a:r>
                <a:rPr lang="en-US" sz="3600" dirty="0"/>
                <a:t> </a:t>
              </a:r>
              <a:r>
                <a:rPr lang="en-US" sz="3600" dirty="0" err="1"/>
                <a:t>đồng</a:t>
              </a:r>
              <a:r>
                <a:rPr lang="en-US" sz="3600" dirty="0"/>
                <a:t> </a:t>
              </a:r>
              <a:r>
                <a:rPr lang="en-US" sz="3600" dirty="0" err="1"/>
                <a:t>bào</a:t>
              </a:r>
              <a:r>
                <a:rPr lang="en-US" sz="3600" dirty="0"/>
                <a:t> </a:t>
              </a:r>
              <a:r>
                <a:rPr lang="en-US" sz="3600" dirty="0" err="1"/>
                <a:t>bị</a:t>
              </a:r>
              <a:r>
                <a:rPr lang="en-US" sz="3600" dirty="0"/>
                <a:t> </a:t>
              </a:r>
              <a:r>
                <a:rPr lang="en-US" sz="3600" dirty="0" err="1"/>
                <a:t>lũ</a:t>
              </a:r>
              <a:r>
                <a:rPr lang="en-US" sz="3600" dirty="0"/>
                <a:t>, </a:t>
              </a:r>
              <a:r>
                <a:rPr lang="en-US" sz="3600" dirty="0" err="1"/>
                <a:t>lụt</a:t>
              </a:r>
              <a:r>
                <a:rPr lang="en-US" sz="3600" dirty="0"/>
                <a:t>.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644928E-E56D-40ED-B758-9C90308E703A}"/>
              </a:ext>
            </a:extLst>
          </p:cNvPr>
          <p:cNvGrpSpPr/>
          <p:nvPr/>
        </p:nvGrpSpPr>
        <p:grpSpPr>
          <a:xfrm>
            <a:off x="550258" y="4659384"/>
            <a:ext cx="11007579" cy="1818172"/>
            <a:chOff x="213796" y="4816753"/>
            <a:chExt cx="11007579" cy="181817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14BFB1A-4768-4D1C-B6B3-BFB7521E9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28473" y="4994405"/>
              <a:ext cx="10892902" cy="16405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991D6D-D1F3-476D-BDF7-035724351CD9}"/>
                </a:ext>
              </a:extLst>
            </p:cNvPr>
            <p:cNvSpPr txBox="1"/>
            <p:nvPr/>
          </p:nvSpPr>
          <p:spPr>
            <a:xfrm>
              <a:off x="1133678" y="5183696"/>
              <a:ext cx="99660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 (Body)"/>
                </a:rPr>
                <a:t>Ý </a:t>
              </a:r>
              <a:r>
                <a:rPr lang="en-US" sz="3600" dirty="0" err="1">
                  <a:latin typeface="Calibri (Body)"/>
                </a:rPr>
                <a:t>nghĩa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của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hoạt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động</a:t>
              </a:r>
              <a:r>
                <a:rPr lang="en-US" sz="3600" dirty="0">
                  <a:latin typeface="Calibri (Body)"/>
                </a:rPr>
                <a:t>: Chia </a:t>
              </a:r>
              <a:r>
                <a:rPr lang="en-US" sz="3600" dirty="0" err="1">
                  <a:latin typeface="Calibri (Body)"/>
                </a:rPr>
                <a:t>sẻ</a:t>
              </a:r>
              <a:r>
                <a:rPr lang="en-US" sz="3600" dirty="0">
                  <a:latin typeface="Calibri (Body)"/>
                </a:rPr>
                <a:t>, </a:t>
              </a:r>
              <a:r>
                <a:rPr lang="en-US" sz="3600" dirty="0" err="1">
                  <a:latin typeface="Calibri (Body)"/>
                </a:rPr>
                <a:t>giúp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đỡ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cho</a:t>
              </a:r>
              <a:r>
                <a:rPr lang="en-US" sz="3600" dirty="0">
                  <a:latin typeface="Calibri (Body)"/>
                </a:rPr>
                <a:t> ng</a:t>
              </a:r>
              <a:r>
                <a:rPr lang="vi-VN" sz="3600" dirty="0">
                  <a:latin typeface="Calibri (Body)"/>
                </a:rPr>
                <a:t>ư</a:t>
              </a:r>
              <a:r>
                <a:rPr lang="en-US" sz="3600" dirty="0" err="1">
                  <a:latin typeface="Calibri (Body)"/>
                </a:rPr>
                <a:t>ời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dân</a:t>
              </a:r>
              <a:r>
                <a:rPr lang="en-US" sz="3600" dirty="0">
                  <a:latin typeface="Calibri (Body)"/>
                </a:rPr>
                <a:t> ở </a:t>
              </a:r>
              <a:r>
                <a:rPr lang="en-US" sz="3600" dirty="0" err="1">
                  <a:latin typeface="Calibri (Body)"/>
                </a:rPr>
                <a:t>vùng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bị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thiên</a:t>
              </a:r>
              <a:r>
                <a:rPr lang="en-US" sz="3600" dirty="0">
                  <a:latin typeface="Calibri (Body)"/>
                </a:rPr>
                <a:t> tai.</a:t>
              </a:r>
              <a:endParaRPr lang="vi-VN" sz="3600" dirty="0">
                <a:latin typeface="Calibri (Body)"/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35138BD1-A1E7-47F4-A700-395BEAD48A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96" y="4816753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55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98674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B72FCD-E6E7-418A-BB72-058058179786}"/>
              </a:ext>
            </a:extLst>
          </p:cNvPr>
          <p:cNvGrpSpPr/>
          <p:nvPr/>
        </p:nvGrpSpPr>
        <p:grpSpPr>
          <a:xfrm>
            <a:off x="388045" y="851351"/>
            <a:ext cx="3509252" cy="3605240"/>
            <a:chOff x="2946400" y="4285931"/>
            <a:chExt cx="2251456" cy="21879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FAB4D8-4467-4D38-B1EF-D9007EC4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16" t="43653" r="4893" b="36775"/>
            <a:stretch/>
          </p:blipFill>
          <p:spPr>
            <a:xfrm>
              <a:off x="3067222" y="4285931"/>
              <a:ext cx="2130634" cy="2058000"/>
            </a:xfrm>
            <a:prstGeom prst="round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7AFBF8E-EA17-4215-95D4-E846AB36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6400" y="6095889"/>
              <a:ext cx="658425" cy="3779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158D30-BBDB-48FA-8959-46BA21F16906}"/>
              </a:ext>
            </a:extLst>
          </p:cNvPr>
          <p:cNvGrpSpPr/>
          <p:nvPr/>
        </p:nvGrpSpPr>
        <p:grpSpPr>
          <a:xfrm>
            <a:off x="4649664" y="587602"/>
            <a:ext cx="7249374" cy="1200330"/>
            <a:chOff x="4649664" y="587602"/>
            <a:chExt cx="7249374" cy="1200330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649664" y="587603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BE08641-EC11-488F-A854-895E5B90995A}"/>
                </a:ext>
              </a:extLst>
            </p:cNvPr>
            <p:cNvSpPr txBox="1"/>
            <p:nvPr/>
          </p:nvSpPr>
          <p:spPr>
            <a:xfrm>
              <a:off x="4887241" y="587602"/>
              <a:ext cx="68149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Tên</a:t>
              </a:r>
              <a:r>
                <a:rPr lang="en-US" sz="3600" dirty="0"/>
                <a:t> </a:t>
              </a:r>
              <a:r>
                <a:rPr lang="en-US" sz="3600" dirty="0" err="1"/>
                <a:t>hoạt</a:t>
              </a:r>
              <a:r>
                <a:rPr lang="en-US" sz="3600" dirty="0"/>
                <a:t> </a:t>
              </a:r>
              <a:r>
                <a:rPr lang="en-US" sz="3600" dirty="0" err="1"/>
                <a:t>động</a:t>
              </a:r>
              <a:r>
                <a:rPr lang="en-US" sz="3600" dirty="0"/>
                <a:t>: </a:t>
              </a:r>
              <a:r>
                <a:rPr lang="en-US" sz="3600" dirty="0" err="1"/>
                <a:t>Tuyên</a:t>
              </a:r>
              <a:r>
                <a:rPr lang="en-US" sz="3600" dirty="0"/>
                <a:t> </a:t>
              </a:r>
              <a:r>
                <a:rPr lang="en-US" sz="3600" dirty="0" err="1"/>
                <a:t>truyền</a:t>
              </a:r>
              <a:r>
                <a:rPr lang="en-US" sz="3600" dirty="0"/>
                <a:t> </a:t>
              </a:r>
              <a:r>
                <a:rPr lang="en-US" sz="3600" dirty="0" err="1"/>
                <a:t>phòng</a:t>
              </a:r>
              <a:r>
                <a:rPr lang="en-US" sz="3600" dirty="0"/>
                <a:t> </a:t>
              </a:r>
              <a:r>
                <a:rPr lang="en-US" sz="3600" dirty="0" err="1"/>
                <a:t>chống</a:t>
              </a:r>
              <a:r>
                <a:rPr lang="en-US" sz="3600" dirty="0"/>
                <a:t> </a:t>
              </a:r>
              <a:r>
                <a:rPr lang="en-US" sz="3600" dirty="0" err="1"/>
                <a:t>dịch</a:t>
              </a:r>
              <a:r>
                <a:rPr lang="en-US" sz="3600" dirty="0"/>
                <a:t> </a:t>
              </a:r>
              <a:r>
                <a:rPr lang="en-US" sz="3600" dirty="0" err="1"/>
                <a:t>bệnh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8C09D95-51A6-44A5-9C5D-8FC5DE0618E6}"/>
              </a:ext>
            </a:extLst>
          </p:cNvPr>
          <p:cNvGrpSpPr/>
          <p:nvPr/>
        </p:nvGrpSpPr>
        <p:grpSpPr>
          <a:xfrm>
            <a:off x="4649664" y="2212978"/>
            <a:ext cx="7249374" cy="2243614"/>
            <a:chOff x="4649664" y="2212978"/>
            <a:chExt cx="7249374" cy="2243614"/>
          </a:xfrm>
          <a:solidFill>
            <a:srgbClr val="FFFF99"/>
          </a:solidFill>
        </p:grpSpPr>
        <p:sp>
          <p:nvSpPr>
            <p:cNvPr id="19" name="Plaque 18">
              <a:extLst>
                <a:ext uri="{FF2B5EF4-FFF2-40B4-BE49-F238E27FC236}">
                  <a16:creationId xmlns:a16="http://schemas.microsoft.com/office/drawing/2014/main" id="{0D422BAA-B07B-4764-8141-86D6640266A4}"/>
                </a:ext>
              </a:extLst>
            </p:cNvPr>
            <p:cNvSpPr/>
            <p:nvPr/>
          </p:nvSpPr>
          <p:spPr>
            <a:xfrm>
              <a:off x="4649664" y="2212978"/>
              <a:ext cx="7249374" cy="2243614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691CAF-0784-475D-A455-34B56DD77513}"/>
                </a:ext>
              </a:extLst>
            </p:cNvPr>
            <p:cNvSpPr txBox="1"/>
            <p:nvPr/>
          </p:nvSpPr>
          <p:spPr>
            <a:xfrm>
              <a:off x="5312506" y="2457622"/>
              <a:ext cx="592368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Học</a:t>
              </a:r>
              <a:r>
                <a:rPr lang="en-US" sz="3600" dirty="0"/>
                <a:t> </a:t>
              </a:r>
              <a:r>
                <a:rPr lang="en-US" sz="3600" dirty="0" err="1"/>
                <a:t>sinh</a:t>
              </a:r>
              <a:r>
                <a:rPr lang="en-US" sz="3600" dirty="0"/>
                <a:t> </a:t>
              </a:r>
              <a:r>
                <a:rPr lang="en-US" sz="3600" dirty="0" err="1"/>
                <a:t>lắng</a:t>
              </a:r>
              <a:r>
                <a:rPr lang="en-US" sz="3600" dirty="0"/>
                <a:t> </a:t>
              </a:r>
              <a:r>
                <a:rPr lang="en-US" sz="3600" dirty="0" err="1"/>
                <a:t>nghe</a:t>
              </a:r>
              <a:r>
                <a:rPr lang="en-US" sz="3600" dirty="0"/>
                <a:t> </a:t>
              </a:r>
              <a:r>
                <a:rPr lang="en-US" sz="3600" dirty="0" err="1"/>
                <a:t>bác</a:t>
              </a:r>
              <a:r>
                <a:rPr lang="en-US" sz="3600" dirty="0"/>
                <a:t> </a:t>
              </a:r>
              <a:r>
                <a:rPr lang="en-US" sz="3600" dirty="0" err="1"/>
                <a:t>sĩ</a:t>
              </a:r>
              <a:r>
                <a:rPr lang="en-US" sz="3600" dirty="0"/>
                <a:t> </a:t>
              </a:r>
              <a:r>
                <a:rPr lang="en-US" sz="3600" dirty="0" err="1"/>
                <a:t>tuyên</a:t>
              </a:r>
              <a:r>
                <a:rPr lang="en-US" sz="3600" dirty="0"/>
                <a:t> </a:t>
              </a:r>
              <a:r>
                <a:rPr lang="en-US" sz="3600" dirty="0" err="1"/>
                <a:t>truyền</a:t>
              </a:r>
              <a:r>
                <a:rPr lang="en-US" sz="3600" dirty="0"/>
                <a:t> </a:t>
              </a:r>
              <a:r>
                <a:rPr lang="en-US" sz="3600" dirty="0" err="1"/>
                <a:t>về</a:t>
              </a:r>
              <a:r>
                <a:rPr lang="en-US" sz="3600" dirty="0"/>
                <a:t> </a:t>
              </a:r>
              <a:r>
                <a:rPr lang="en-US" sz="3600" dirty="0" err="1"/>
                <a:t>cách</a:t>
              </a:r>
              <a:r>
                <a:rPr lang="en-US" sz="3600" dirty="0"/>
                <a:t> </a:t>
              </a:r>
              <a:r>
                <a:rPr lang="en-US" sz="3600" dirty="0" err="1"/>
                <a:t>phòng</a:t>
              </a:r>
              <a:r>
                <a:rPr lang="en-US" sz="3600" dirty="0"/>
                <a:t> </a:t>
              </a:r>
              <a:r>
                <a:rPr lang="en-US" sz="3600" dirty="0" err="1"/>
                <a:t>chống</a:t>
              </a:r>
              <a:r>
                <a:rPr lang="en-US" sz="3600" dirty="0"/>
                <a:t> </a:t>
              </a:r>
              <a:r>
                <a:rPr lang="en-US" sz="3600" dirty="0" err="1"/>
                <a:t>dịch</a:t>
              </a:r>
              <a:r>
                <a:rPr lang="en-US" sz="3600" dirty="0"/>
                <a:t> </a:t>
              </a:r>
              <a:r>
                <a:rPr lang="en-US" sz="3600" dirty="0" err="1"/>
                <a:t>bệnh</a:t>
              </a:r>
              <a:r>
                <a:rPr lang="en-US" sz="3600" dirty="0"/>
                <a:t>.</a:t>
              </a:r>
              <a:endParaRPr lang="vi-VN" sz="3600" dirty="0">
                <a:latin typeface="Calibri (Body)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A087D2-5B39-4ACE-BC11-199D4AA0DA5F}"/>
              </a:ext>
            </a:extLst>
          </p:cNvPr>
          <p:cNvGrpSpPr/>
          <p:nvPr/>
        </p:nvGrpSpPr>
        <p:grpSpPr>
          <a:xfrm>
            <a:off x="751089" y="4625495"/>
            <a:ext cx="10485106" cy="1849483"/>
            <a:chOff x="137137" y="4785442"/>
            <a:chExt cx="10941898" cy="1849483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14BFB1A-4768-4D1C-B6B3-BFB7521E9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28473" y="4994405"/>
              <a:ext cx="10750562" cy="16405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7F20409-27CC-4ADB-9AF7-5966FC9B7FF0}"/>
                </a:ext>
              </a:extLst>
            </p:cNvPr>
            <p:cNvSpPr txBox="1"/>
            <p:nvPr/>
          </p:nvSpPr>
          <p:spPr>
            <a:xfrm>
              <a:off x="1112965" y="5208522"/>
              <a:ext cx="94298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 (Body)"/>
                </a:rPr>
                <a:t>Ý </a:t>
              </a:r>
              <a:r>
                <a:rPr lang="en-US" sz="3600" dirty="0" err="1">
                  <a:latin typeface="Calibri (Body)"/>
                </a:rPr>
                <a:t>nghĩa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của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hoạt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động</a:t>
              </a:r>
              <a:r>
                <a:rPr lang="en-US" sz="3600" dirty="0">
                  <a:latin typeface="Calibri (Body)"/>
                </a:rPr>
                <a:t>: </a:t>
              </a:r>
              <a:r>
                <a:rPr lang="en-US" sz="3600" dirty="0" err="1">
                  <a:latin typeface="Calibri (Body)"/>
                </a:rPr>
                <a:t>Nâng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cao</a:t>
              </a:r>
              <a:r>
                <a:rPr lang="en-US" sz="3600" dirty="0">
                  <a:latin typeface="Calibri (Body)"/>
                </a:rPr>
                <a:t> ý </a:t>
              </a:r>
              <a:r>
                <a:rPr lang="en-US" sz="3600" dirty="0" err="1">
                  <a:latin typeface="Calibri (Body)"/>
                </a:rPr>
                <a:t>thức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cho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học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sinh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về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cách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phòng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chống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dịch</a:t>
              </a:r>
              <a:r>
                <a:rPr lang="en-US" sz="3600" dirty="0">
                  <a:latin typeface="Calibri (Body)"/>
                </a:rPr>
                <a:t> </a:t>
              </a:r>
              <a:r>
                <a:rPr lang="en-US" sz="3600" dirty="0" err="1">
                  <a:latin typeface="Calibri (Body)"/>
                </a:rPr>
                <a:t>bệnh</a:t>
              </a:r>
              <a:r>
                <a:rPr lang="en-US" sz="3600" dirty="0">
                  <a:latin typeface="Calibri (Body)"/>
                </a:rPr>
                <a:t>.</a:t>
              </a:r>
              <a:endParaRPr lang="vi-VN" sz="3600" dirty="0">
                <a:latin typeface="Calibri (Body)"/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0E3492B9-A0C9-41AB-BBA1-68233EDFE3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37" y="4785442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875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5840" cy="68580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9804FDF-771E-42EF-B4B0-D436427A6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000" y="-721359"/>
            <a:ext cx="10708640" cy="6705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D974A-D230-4B8D-BCCA-7EE301C5104A}"/>
              </a:ext>
            </a:extLst>
          </p:cNvPr>
          <p:cNvSpPr txBox="1"/>
          <p:nvPr/>
        </p:nvSpPr>
        <p:spPr>
          <a:xfrm>
            <a:off x="2858250" y="1547050"/>
            <a:ext cx="70241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nhiều</a:t>
            </a:r>
            <a:r>
              <a:rPr lang="en-US" sz="4000" dirty="0"/>
              <a:t> </a:t>
            </a:r>
            <a:r>
              <a:rPr lang="en-US" sz="4000" dirty="0" err="1">
                <a:solidFill>
                  <a:srgbClr val="FF0000"/>
                </a:solidFill>
              </a:rPr>
              <a:t>hoạt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động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xã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hội</a:t>
            </a:r>
            <a:r>
              <a:rPr lang="en-US" sz="4000" dirty="0"/>
              <a:t>.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th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ờng</a:t>
            </a:r>
            <a:r>
              <a:rPr lang="en-US" sz="4000" dirty="0"/>
              <a:t> </a:t>
            </a:r>
            <a:r>
              <a:rPr lang="en-US" sz="4000" dirty="0" err="1">
                <a:solidFill>
                  <a:srgbClr val="FF0000"/>
                </a:solidFill>
              </a:rPr>
              <a:t>kết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nối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mọi</a:t>
            </a:r>
            <a:r>
              <a:rPr lang="en-US" sz="4000" dirty="0">
                <a:solidFill>
                  <a:srgbClr val="FF0000"/>
                </a:solidFill>
              </a:rPr>
              <a:t> ng</a:t>
            </a:r>
            <a:r>
              <a:rPr lang="vi-VN" sz="4000" dirty="0">
                <a:solidFill>
                  <a:srgbClr val="FF0000"/>
                </a:solidFill>
                <a:latin typeface="Calibri (Body)"/>
              </a:rPr>
              <a:t>ư</a:t>
            </a:r>
            <a:r>
              <a:rPr lang="en-US" sz="4000" dirty="0" err="1">
                <a:solidFill>
                  <a:srgbClr val="FF0000"/>
                </a:solidFill>
              </a:rPr>
              <a:t>ời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nhau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mang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>
                <a:solidFill>
                  <a:srgbClr val="FF0000"/>
                </a:solidFill>
              </a:rPr>
              <a:t>lợi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ích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cộng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đồng</a:t>
            </a:r>
            <a:r>
              <a:rPr lang="en-US" sz="4000" dirty="0"/>
              <a:t>.</a:t>
            </a:r>
            <a:endParaRPr lang="vi-VN" sz="40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02BAAF-4B69-43B9-A1F8-3B35879ED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250" y="3608992"/>
            <a:ext cx="3518550" cy="3086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AABA7-C73D-4F8A-9D85-ACFA77A9B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75" y="3466525"/>
            <a:ext cx="4304149" cy="33713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D3831-9999-5EED-BF83-B5982CC949B9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11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81AF73-8489-4F77-9F56-186F192188F6}"/>
              </a:ext>
            </a:extLst>
          </p:cNvPr>
          <p:cNvSpPr txBox="1"/>
          <p:nvPr/>
        </p:nvSpPr>
        <p:spPr>
          <a:xfrm>
            <a:off x="4877449" y="3121886"/>
            <a:ext cx="2779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Hoạt</a:t>
            </a:r>
            <a:r>
              <a:rPr lang="en-US" sz="4400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r>
              <a:rPr lang="en-US" sz="4400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CC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3</a:t>
            </a:r>
            <a:endParaRPr lang="vi-VN" sz="44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CC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62DFCF-9BE0-405F-B261-2A95925C5110}"/>
              </a:ext>
            </a:extLst>
          </p:cNvPr>
          <p:cNvSpPr/>
          <p:nvPr/>
        </p:nvSpPr>
        <p:spPr>
          <a:xfrm>
            <a:off x="2623482" y="3891327"/>
            <a:ext cx="72871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Liên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hệ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bản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thân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FFCC"/>
              </a:solidFill>
              <a:latin typeface="SVN-Kitten" pitchFamily="50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46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B455F-4E38-463E-BEE2-6D0DDAE129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90" y="3242288"/>
            <a:ext cx="6839457" cy="34534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100D923-A600-4979-9EA3-3865CDD09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799936" y="459583"/>
            <a:ext cx="5048730" cy="65003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805EB47-31E4-4B5A-A867-91B17EF81D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207917" y="633309"/>
            <a:ext cx="4851925" cy="587925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06986BD-6F12-4698-A389-65DE11BFA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9264" y="287869"/>
            <a:ext cx="10021824" cy="23457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0E1FF70-1555-2895-284A-ABC5D3E81329}"/>
              </a:ext>
            </a:extLst>
          </p:cNvPr>
          <p:cNvGrpSpPr/>
          <p:nvPr/>
        </p:nvGrpSpPr>
        <p:grpSpPr>
          <a:xfrm>
            <a:off x="1618635" y="374870"/>
            <a:ext cx="9126816" cy="1077218"/>
            <a:chOff x="1618635" y="374870"/>
            <a:chExt cx="9126816" cy="107721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2113764" y="374870"/>
              <a:ext cx="8631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Kể</a:t>
              </a:r>
              <a:r>
                <a:rPr lang="en-US" sz="3200" dirty="0"/>
                <a:t> </a:t>
              </a:r>
              <a:r>
                <a:rPr lang="en-US" sz="3200" dirty="0" err="1"/>
                <a:t>tên</a:t>
              </a:r>
              <a:r>
                <a:rPr lang="en-US" sz="3200" dirty="0"/>
                <a:t> </a:t>
              </a:r>
              <a:r>
                <a:rPr lang="en-US" sz="3200" dirty="0" err="1"/>
                <a:t>một</a:t>
              </a:r>
              <a:r>
                <a:rPr lang="en-US" sz="3200" dirty="0"/>
                <a:t> </a:t>
              </a:r>
              <a:r>
                <a:rPr lang="en-US" sz="3200" dirty="0" err="1"/>
                <a:t>số</a:t>
              </a:r>
              <a:r>
                <a:rPr lang="en-US" sz="3200" dirty="0"/>
                <a:t> </a:t>
              </a:r>
              <a:r>
                <a:rPr lang="en-US" sz="3200" dirty="0" err="1"/>
                <a:t>hoạt</a:t>
              </a:r>
              <a:r>
                <a:rPr lang="en-US" sz="3200" dirty="0"/>
                <a:t> </a:t>
              </a:r>
              <a:r>
                <a:rPr lang="en-US" sz="3200" dirty="0" err="1"/>
                <a:t>động</a:t>
              </a:r>
              <a:r>
                <a:rPr lang="en-US" sz="3200" dirty="0"/>
                <a:t> ở tr</a:t>
              </a:r>
              <a:r>
                <a:rPr lang="vi-VN" sz="3200" dirty="0">
                  <a:latin typeface="Calibri (Body)"/>
                </a:rPr>
                <a:t>ư</a:t>
              </a:r>
              <a:r>
                <a:rPr lang="en-US" sz="3200" dirty="0" err="1"/>
                <a:t>ờng</a:t>
              </a:r>
              <a:r>
                <a:rPr lang="en-US" sz="3200" dirty="0"/>
                <a:t> </a:t>
              </a:r>
              <a:r>
                <a:rPr lang="en-US" sz="3200" dirty="0" err="1"/>
                <a:t>em</a:t>
              </a:r>
              <a:r>
                <a:rPr lang="en-US" sz="3200" dirty="0"/>
                <a:t> </a:t>
              </a:r>
              <a:r>
                <a:rPr lang="en-US" sz="3200" dirty="0" err="1"/>
                <a:t>và</a:t>
              </a:r>
              <a:r>
                <a:rPr lang="en-US" sz="3200" dirty="0"/>
                <a:t> </a:t>
              </a:r>
              <a:r>
                <a:rPr lang="en-US" sz="3200" dirty="0" err="1"/>
                <a:t>nhận</a:t>
              </a:r>
              <a:r>
                <a:rPr lang="en-US" sz="3200" dirty="0"/>
                <a:t> </a:t>
              </a:r>
              <a:r>
                <a:rPr lang="en-US" sz="3200" dirty="0" err="1"/>
                <a:t>xét</a:t>
              </a:r>
              <a:r>
                <a:rPr lang="en-US" sz="3200" dirty="0"/>
                <a:t> </a:t>
              </a:r>
              <a:r>
                <a:rPr lang="en-US" sz="3200" dirty="0" err="1"/>
                <a:t>sự</a:t>
              </a:r>
              <a:r>
                <a:rPr lang="en-US" sz="3200" dirty="0"/>
                <a:t> </a:t>
              </a:r>
              <a:r>
                <a:rPr lang="en-US" sz="3200" dirty="0" err="1"/>
                <a:t>tham</a:t>
              </a:r>
              <a:r>
                <a:rPr lang="en-US" sz="3200" dirty="0"/>
                <a:t> </a:t>
              </a:r>
              <a:r>
                <a:rPr lang="en-US" sz="3200" dirty="0" err="1"/>
                <a:t>gia</a:t>
              </a:r>
              <a:r>
                <a:rPr lang="en-US" sz="3200" dirty="0"/>
                <a:t> </a:t>
              </a:r>
              <a:r>
                <a:rPr lang="en-US" sz="3200" dirty="0" err="1"/>
                <a:t>của</a:t>
              </a:r>
              <a:r>
                <a:rPr lang="en-US" sz="3200" dirty="0"/>
                <a:t> </a:t>
              </a:r>
              <a:r>
                <a:rPr lang="en-US" sz="3200" dirty="0" err="1"/>
                <a:t>các</a:t>
              </a:r>
              <a:r>
                <a:rPr lang="en-US" sz="3200" dirty="0"/>
                <a:t> </a:t>
              </a:r>
              <a:r>
                <a:rPr lang="en-US" sz="3200" dirty="0" err="1"/>
                <a:t>bạn</a:t>
              </a:r>
              <a:r>
                <a:rPr lang="en-US" sz="3200" dirty="0"/>
                <a:t>.</a:t>
              </a:r>
              <a:endParaRPr lang="vi-VN" sz="3200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5C57847-9C4C-C43E-E266-733DF9DE22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635" y="657179"/>
              <a:ext cx="495129" cy="495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266E19-A2A3-A0CC-B891-5D9EF520B095}"/>
              </a:ext>
            </a:extLst>
          </p:cNvPr>
          <p:cNvGrpSpPr/>
          <p:nvPr/>
        </p:nvGrpSpPr>
        <p:grpSpPr>
          <a:xfrm>
            <a:off x="1618635" y="1485729"/>
            <a:ext cx="9126817" cy="1077218"/>
            <a:chOff x="1618635" y="1485729"/>
            <a:chExt cx="9126817" cy="10772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2C6B864-E418-E0C3-D1C8-63BE19D217AB}"/>
                </a:ext>
              </a:extLst>
            </p:cNvPr>
            <p:cNvSpPr txBox="1"/>
            <p:nvPr/>
          </p:nvSpPr>
          <p:spPr>
            <a:xfrm>
              <a:off x="2113764" y="1485729"/>
              <a:ext cx="86316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Mọi người đã làm những việc gì trong các hoạt động đó?</a:t>
              </a:r>
              <a:endParaRPr lang="vi-VN" sz="3200" dirty="0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F9663F4-540A-CB8D-B577-401E63CB9B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635" y="1739957"/>
              <a:ext cx="495129" cy="495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605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46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178234-4A62-4BAF-A404-68841DAE06C9}"/>
              </a:ext>
            </a:extLst>
          </p:cNvPr>
          <p:cNvGrpSpPr/>
          <p:nvPr/>
        </p:nvGrpSpPr>
        <p:grpSpPr>
          <a:xfrm>
            <a:off x="3254814" y="205651"/>
            <a:ext cx="6320462" cy="987416"/>
            <a:chOff x="2935769" y="361990"/>
            <a:chExt cx="6320462" cy="98741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06986BD-6F12-4698-A389-65DE11BF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5769" y="361990"/>
              <a:ext cx="6320462" cy="98741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3477060" y="361990"/>
              <a:ext cx="52729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Xuân</a:t>
              </a:r>
              <a:r>
                <a:rPr lang="en-US" sz="54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yêu</a:t>
              </a:r>
              <a:r>
                <a:rPr lang="en-US" sz="54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th</a:t>
              </a:r>
              <a:r>
                <a:rPr lang="vi-VN" sz="54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ơng</a:t>
              </a:r>
              <a:endParaRPr lang="vi-VN" sz="5400" b="1" dirty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CCFFCC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CDD5A8-CC9F-4994-8B95-B6057F2B176F}"/>
              </a:ext>
            </a:extLst>
          </p:cNvPr>
          <p:cNvGrpSpPr/>
          <p:nvPr/>
        </p:nvGrpSpPr>
        <p:grpSpPr>
          <a:xfrm>
            <a:off x="571318" y="1688935"/>
            <a:ext cx="6236076" cy="3998225"/>
            <a:chOff x="2208679" y="1499288"/>
            <a:chExt cx="6236076" cy="39982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2B52244-E842-4801-9B53-FDFB5957C6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679" y="1971747"/>
              <a:ext cx="5902316" cy="352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36E06F5F-F27F-4055-A4BD-177147B05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8009" y="1499288"/>
              <a:ext cx="816746" cy="81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F4549A8-0366-E3DB-2CAB-0A83C6E7D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9348B-047F-D0A1-B349-74656B96C7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77359B-D0EA-0DCC-BBC7-28352316C492}"/>
              </a:ext>
            </a:extLst>
          </p:cNvPr>
          <p:cNvGrpSpPr/>
          <p:nvPr/>
        </p:nvGrpSpPr>
        <p:grpSpPr>
          <a:xfrm>
            <a:off x="7316638" y="2161394"/>
            <a:ext cx="4301719" cy="3678171"/>
            <a:chOff x="7131838" y="2275108"/>
            <a:chExt cx="4301719" cy="36781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99B4D1-8DAA-FCC1-7DF1-74983C4D4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1838" y="2275108"/>
              <a:ext cx="4301719" cy="3678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F30BF0-5668-D3F1-D638-72350AACE2B3}"/>
                </a:ext>
              </a:extLst>
            </p:cNvPr>
            <p:cNvSpPr txBox="1"/>
            <p:nvPr/>
          </p:nvSpPr>
          <p:spPr>
            <a:xfrm>
              <a:off x="7547462" y="3067011"/>
              <a:ext cx="328889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Các thầy cô giáo đang trao tặng quà cho những bạn học sinh có hoàn cảnh khó khăn, hiếu học.</a:t>
              </a:r>
              <a:endParaRPr lang="vi-VN" sz="28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C6044B-2321-3526-B253-A35619D759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34DFF-2E40-6783-2266-5E4FC8B5E6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4641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4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549A8-0366-E3DB-2CAB-0A83C6E7D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9348B-047F-D0A1-B349-74656B96C7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577359B-D0EA-0DCC-BBC7-28352316C492}"/>
              </a:ext>
            </a:extLst>
          </p:cNvPr>
          <p:cNvGrpSpPr/>
          <p:nvPr/>
        </p:nvGrpSpPr>
        <p:grpSpPr>
          <a:xfrm>
            <a:off x="7316638" y="2161394"/>
            <a:ext cx="4301719" cy="3678171"/>
            <a:chOff x="7131838" y="2275108"/>
            <a:chExt cx="4301719" cy="36781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99B4D1-8DAA-FCC1-7DF1-74983C4D4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1838" y="2275108"/>
              <a:ext cx="4301719" cy="3678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F30BF0-5668-D3F1-D638-72350AACE2B3}"/>
                </a:ext>
              </a:extLst>
            </p:cNvPr>
            <p:cNvSpPr txBox="1"/>
            <p:nvPr/>
          </p:nvSpPr>
          <p:spPr>
            <a:xfrm>
              <a:off x="7394986" y="3103423"/>
              <a:ext cx="377542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Bạn nhỏ đang quyên góp vở trắng để hỗ trợ những học sinh bị ảnh hưởng do lũ lụt .</a:t>
              </a:r>
              <a:endParaRPr lang="vi-VN" sz="32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C6044B-2321-3526-B253-A35619D759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34DFF-2E40-6783-2266-5E4FC8B5E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8D2C6E9-9639-D81C-334C-A95D13A72EBE}"/>
              </a:ext>
            </a:extLst>
          </p:cNvPr>
          <p:cNvGrpSpPr/>
          <p:nvPr/>
        </p:nvGrpSpPr>
        <p:grpSpPr>
          <a:xfrm>
            <a:off x="3462291" y="202192"/>
            <a:ext cx="5257256" cy="987416"/>
            <a:chOff x="2935769" y="361990"/>
            <a:chExt cx="6320462" cy="987416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46776B4-BE96-393C-D686-7BC0D8F30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35769" y="361990"/>
              <a:ext cx="6320462" cy="98741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D20DD6D-EDAE-BE15-DFDB-56FEDD470119}"/>
                </a:ext>
              </a:extLst>
            </p:cNvPr>
            <p:cNvSpPr txBox="1"/>
            <p:nvPr/>
          </p:nvSpPr>
          <p:spPr>
            <a:xfrm>
              <a:off x="3992402" y="426076"/>
              <a:ext cx="42173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Tủ</a:t>
              </a:r>
              <a:r>
                <a:rPr lang="en-US" sz="54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nhân</a:t>
              </a:r>
              <a:r>
                <a:rPr lang="en-US" sz="54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ái</a:t>
              </a:r>
              <a:endParaRPr lang="en-US" sz="5400" b="1" dirty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CCFFCC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259A30-27F6-29C3-D3BE-CFF997FDD873}"/>
              </a:ext>
            </a:extLst>
          </p:cNvPr>
          <p:cNvGrpSpPr/>
          <p:nvPr/>
        </p:nvGrpSpPr>
        <p:grpSpPr>
          <a:xfrm>
            <a:off x="302241" y="1714570"/>
            <a:ext cx="6320099" cy="4239901"/>
            <a:chOff x="1943734" y="1189608"/>
            <a:chExt cx="8052522" cy="5402114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E548089-0242-0BCD-551B-0A1C814A6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0834" y="1564868"/>
              <a:ext cx="7655422" cy="5026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E2FE8BE7-78AF-F60B-8350-CB4969A96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734" y="1189608"/>
              <a:ext cx="878889" cy="84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221354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46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C178234-4A62-4BAF-A404-68841DAE06C9}"/>
              </a:ext>
            </a:extLst>
          </p:cNvPr>
          <p:cNvGrpSpPr/>
          <p:nvPr/>
        </p:nvGrpSpPr>
        <p:grpSpPr>
          <a:xfrm>
            <a:off x="932156" y="501403"/>
            <a:ext cx="10317528" cy="987416"/>
            <a:chOff x="2935769" y="361990"/>
            <a:chExt cx="6320462" cy="98741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606986BD-6F12-4698-A389-65DE11BFA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5769" y="361990"/>
              <a:ext cx="6320462" cy="98741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3197601" y="440199"/>
              <a:ext cx="58769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Mua</a:t>
              </a:r>
              <a:r>
                <a:rPr lang="en-US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tăm</a:t>
              </a:r>
              <a:r>
                <a:rPr lang="en-US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tre</a:t>
              </a:r>
              <a:r>
                <a:rPr lang="en-US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ủng</a:t>
              </a:r>
              <a:r>
                <a:rPr lang="en-US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hộ</a:t>
              </a:r>
              <a:r>
                <a:rPr lang="en-US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ng</a:t>
              </a:r>
              <a:r>
                <a:rPr lang="vi-VN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ời</a:t>
              </a:r>
              <a:r>
                <a:rPr lang="en-US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khiếm</a:t>
              </a:r>
              <a:r>
                <a:rPr lang="en-US" sz="48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48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thị</a:t>
              </a:r>
              <a:endParaRPr lang="en-US" sz="4800" b="1" dirty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CCFFCC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D26ECBE-A2FE-489B-9C66-322CB99D6E5D}"/>
              </a:ext>
            </a:extLst>
          </p:cNvPr>
          <p:cNvGrpSpPr/>
          <p:nvPr/>
        </p:nvGrpSpPr>
        <p:grpSpPr>
          <a:xfrm>
            <a:off x="424697" y="1965960"/>
            <a:ext cx="6286999" cy="3759024"/>
            <a:chOff x="1732289" y="1261159"/>
            <a:chExt cx="9306481" cy="5103905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F5321B63-B8B1-4139-B564-B13D7663B3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17"/>
            <a:stretch/>
          </p:blipFill>
          <p:spPr bwMode="auto">
            <a:xfrm>
              <a:off x="1732289" y="1573567"/>
              <a:ext cx="8848078" cy="4791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A4EE04C1-F80D-4303-A641-AB1952A7E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2024" y="1261159"/>
              <a:ext cx="816746" cy="81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028F2A-74DB-E5BC-A16E-AC0FFCABC982}"/>
              </a:ext>
            </a:extLst>
          </p:cNvPr>
          <p:cNvGrpSpPr/>
          <p:nvPr/>
        </p:nvGrpSpPr>
        <p:grpSpPr>
          <a:xfrm>
            <a:off x="7207111" y="2184718"/>
            <a:ext cx="4301719" cy="3678171"/>
            <a:chOff x="7207111" y="2184718"/>
            <a:chExt cx="4301719" cy="36781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771BB6-A150-03F9-0E1C-91E996160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07111" y="2184718"/>
              <a:ext cx="4301719" cy="36781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B84DAD-1066-DCAF-C03C-F171A4591192}"/>
                </a:ext>
              </a:extLst>
            </p:cNvPr>
            <p:cNvSpPr txBox="1"/>
            <p:nvPr/>
          </p:nvSpPr>
          <p:spPr>
            <a:xfrm>
              <a:off x="7383387" y="2829073"/>
              <a:ext cx="394916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Các bạn học sinh đang ủng hộ các sản phẩm do chính tay những người thợ khuyết tật làm ra.</a:t>
              </a:r>
              <a:endParaRPr lang="vi-VN" sz="320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2735C-2F91-5699-4036-C4DE26352E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0448919" y="-135279"/>
            <a:ext cx="2119821" cy="1948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F78AE5-A768-3855-B9EA-442E1F6173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AE3176-0980-62E7-10A7-E34C61B731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35885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0CC458-4960-D93B-A94C-EF81364EE57E}"/>
              </a:ext>
            </a:extLst>
          </p:cNvPr>
          <p:cNvGrpSpPr/>
          <p:nvPr/>
        </p:nvGrpSpPr>
        <p:grpSpPr>
          <a:xfrm>
            <a:off x="540830" y="0"/>
            <a:ext cx="11417490" cy="6628887"/>
            <a:chOff x="540830" y="0"/>
            <a:chExt cx="11417490" cy="6628887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9766738" y="1466562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SG" dirty="0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112B1782-225B-458B-98A4-75C0AA7F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0830" y="0"/>
              <a:ext cx="11417490" cy="662888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25FA412-72C3-46E4-BE16-87757182B6D1}"/>
              </a:ext>
            </a:extLst>
          </p:cNvPr>
          <p:cNvSpPr txBox="1"/>
          <p:nvPr/>
        </p:nvSpPr>
        <p:spPr>
          <a:xfrm>
            <a:off x="3630886" y="656805"/>
            <a:ext cx="5658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Tự</a:t>
            </a:r>
            <a:r>
              <a:rPr lang="en-US" sz="5400" b="1" dirty="0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nhiên</a:t>
            </a:r>
            <a:r>
              <a:rPr lang="en-US" sz="5400" b="1" dirty="0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và</a:t>
            </a:r>
            <a:r>
              <a:rPr lang="en-US" sz="5400" b="1" dirty="0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xã</a:t>
            </a:r>
            <a:r>
              <a:rPr lang="en-US" sz="5400" b="1" dirty="0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ln w="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uepuntozero" panose="02040603050506020204" pitchFamily="18" charset="0"/>
              </a:rPr>
              <a:t>hội</a:t>
            </a:r>
            <a:endParaRPr lang="vi-VN" sz="5400" b="1" dirty="0">
              <a:ln w="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F6FB5A-BDC5-46F1-B184-387AEFA68477}"/>
              </a:ext>
            </a:extLst>
          </p:cNvPr>
          <p:cNvSpPr txBox="1"/>
          <p:nvPr/>
        </p:nvSpPr>
        <p:spPr>
          <a:xfrm>
            <a:off x="1264766" y="1661022"/>
            <a:ext cx="966246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Chúng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Em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Tham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Gia </a:t>
            </a:r>
          </a:p>
          <a:p>
            <a:pPr algn="ctr"/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Các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Hoạt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Động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Xã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Hội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Của</a:t>
            </a:r>
            <a:r>
              <a:rPr lang="en-US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Tr</a:t>
            </a:r>
            <a:r>
              <a:rPr lang="vi-VN" sz="6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UVN Da Lat" panose="03060902030302020204" pitchFamily="66" charset="0"/>
              </a:rPr>
              <a:t>ư</a:t>
            </a:r>
            <a:r>
              <a:rPr lang="en-US" sz="6200" b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ờng</a:t>
            </a:r>
            <a:endParaRPr lang="vi-VN" sz="62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99FF33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11F8E15-C090-436A-99DF-99C7BE26CD37}"/>
              </a:ext>
            </a:extLst>
          </p:cNvPr>
          <p:cNvSpPr/>
          <p:nvPr/>
        </p:nvSpPr>
        <p:spPr>
          <a:xfrm>
            <a:off x="5334144" y="3678323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VN Da Lat" panose="03060902030302020204" pitchFamily="66" charset="0"/>
                <a:ea typeface="LNTH-LuoLuoNotangYuanTi 1" panose="020B0604020202020204" charset="-128"/>
                <a:cs typeface="LNTH-LuoLuoNotangYuanTi 1" panose="020B0604020202020204" charset="-128"/>
              </a:rPr>
              <a:t>Tiết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VN Da Lat" panose="03060902030302020204" pitchFamily="66" charset="0"/>
                <a:ea typeface="LNTH-LuoLuoNotangYuanTi 1" panose="020B0604020202020204" charset="-128"/>
                <a:cs typeface="LNTH-LuoLuoNotangYuanTi 1" panose="020B0604020202020204" charset="-128"/>
              </a:rPr>
              <a:t> 1</a:t>
            </a: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64000" y="-396875"/>
            <a:ext cx="3047954" cy="28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46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CB5F1-827C-483F-BB9B-F50860DEF16A}"/>
              </a:ext>
            </a:extLst>
          </p:cNvPr>
          <p:cNvGrpSpPr/>
          <p:nvPr/>
        </p:nvGrpSpPr>
        <p:grpSpPr>
          <a:xfrm>
            <a:off x="3311371" y="202192"/>
            <a:ext cx="5559096" cy="987416"/>
            <a:chOff x="2935769" y="361990"/>
            <a:chExt cx="6320462" cy="987416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747BA38-66FD-44B7-B17B-53F273245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35769" y="361990"/>
              <a:ext cx="6320462" cy="98741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9B21E4-FAC9-4FA6-A65A-62284DEEC245}"/>
                </a:ext>
              </a:extLst>
            </p:cNvPr>
            <p:cNvSpPr txBox="1"/>
            <p:nvPr/>
          </p:nvSpPr>
          <p:spPr>
            <a:xfrm>
              <a:off x="3876442" y="394033"/>
              <a:ext cx="5034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Kế</a:t>
              </a:r>
              <a:r>
                <a:rPr lang="en-US" sz="54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hoạch</a:t>
              </a:r>
              <a:r>
                <a:rPr lang="en-US" sz="5400" b="1" dirty="0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 </a:t>
              </a:r>
              <a:r>
                <a:rPr lang="en-US" sz="5400" b="1" dirty="0" err="1">
                  <a:ln w="19050">
                    <a:solidFill>
                      <a:srgbClr val="33CC33"/>
                    </a:solidFill>
                    <a:prstDash val="solid"/>
                  </a:ln>
                  <a:solidFill>
                    <a:srgbClr val="CCFFCC"/>
                  </a:solidFill>
                </a:rPr>
                <a:t>nhỏ</a:t>
              </a:r>
              <a:endParaRPr lang="en-US" sz="5400" b="1" dirty="0">
                <a:ln w="19050">
                  <a:solidFill>
                    <a:srgbClr val="33CC33"/>
                  </a:solidFill>
                  <a:prstDash val="solid"/>
                </a:ln>
                <a:solidFill>
                  <a:srgbClr val="CCFFCC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FA7D6C-1E8A-4152-9585-66BB4DF391B1}"/>
              </a:ext>
            </a:extLst>
          </p:cNvPr>
          <p:cNvGrpSpPr/>
          <p:nvPr/>
        </p:nvGrpSpPr>
        <p:grpSpPr>
          <a:xfrm>
            <a:off x="329380" y="1743041"/>
            <a:ext cx="6797868" cy="4054255"/>
            <a:chOff x="1530785" y="1233996"/>
            <a:chExt cx="8833005" cy="5184559"/>
          </a:xfrm>
        </p:grpSpPr>
        <p:pic>
          <p:nvPicPr>
            <p:cNvPr id="5124" name="Picture 4" descr="53218975 1145911528924098 3208643313766760448 n">
              <a:extLst>
                <a:ext uri="{FF2B5EF4-FFF2-40B4-BE49-F238E27FC236}">
                  <a16:creationId xmlns:a16="http://schemas.microsoft.com/office/drawing/2014/main" id="{3EAF3699-8646-4485-812F-A5E3326886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r="9876"/>
            <a:stretch/>
          </p:blipFill>
          <p:spPr bwMode="auto">
            <a:xfrm>
              <a:off x="1828210" y="1642369"/>
              <a:ext cx="8535580" cy="477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930183C3-702C-4993-A4A0-2C5FBA354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0785" y="1233996"/>
              <a:ext cx="816746" cy="81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08AD623-6AC0-BF24-60CC-CF4D24916E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935" y="25068"/>
            <a:ext cx="2722425" cy="1631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FEA56-A119-66DB-CD5C-51053FE2F13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C246BA-5C12-976F-9830-D3E4424DF9C3}"/>
              </a:ext>
            </a:extLst>
          </p:cNvPr>
          <p:cNvGrpSpPr/>
          <p:nvPr/>
        </p:nvGrpSpPr>
        <p:grpSpPr>
          <a:xfrm>
            <a:off x="7356146" y="1656592"/>
            <a:ext cx="4835854" cy="4634480"/>
            <a:chOff x="7025042" y="2275108"/>
            <a:chExt cx="4835854" cy="46344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4A3B28-AF71-B1F4-885F-BDD8F1E37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843" b="90551" l="2452" r="96657">
                          <a14:foregroundMark x1="4309" y1="14764" x2="5349" y2="58071"/>
                          <a14:foregroundMark x1="5349" y1="58071" x2="7429" y2="68701"/>
                          <a14:foregroundMark x1="3938" y1="15748" x2="4012" y2="60827"/>
                          <a14:foregroundMark x1="4903" y1="89764" x2="21768" y2="89173"/>
                          <a14:foregroundMark x1="21768" y1="89173" x2="35215" y2="90551"/>
                          <a14:foregroundMark x1="35215" y1="90551" x2="47103" y2="89173"/>
                          <a14:foregroundMark x1="47103" y1="89173" x2="51932" y2="89173"/>
                          <a14:foregroundMark x1="51932" y1="89173" x2="59361" y2="88780"/>
                          <a14:foregroundMark x1="59361" y1="88780" x2="66122" y2="89764"/>
                          <a14:foregroundMark x1="66122" y1="89764" x2="70951" y2="89567"/>
                          <a14:foregroundMark x1="70951" y1="89567" x2="82764" y2="90945"/>
                          <a14:foregroundMark x1="82764" y1="90945" x2="88633" y2="89370"/>
                          <a14:foregroundMark x1="88633" y1="89370" x2="94131" y2="90157"/>
                          <a14:foregroundMark x1="94131" y1="90157" x2="96657" y2="50394"/>
                          <a14:foregroundMark x1="96657" y1="50394" x2="96657" y2="23425"/>
                          <a14:foregroundMark x1="96657" y1="23425" x2="88930" y2="15157"/>
                          <a14:foregroundMark x1="88930" y1="15157" x2="6018" y2="13780"/>
                          <a14:foregroundMark x1="91902" y1="90748" x2="94056" y2="90551"/>
                          <a14:foregroundMark x1="23997" y1="11220" x2="28752" y2="10827"/>
                          <a14:foregroundMark x1="28752" y1="10827" x2="33507" y2="10827"/>
                          <a14:foregroundMark x1="2452" y1="21063" x2="2600" y2="336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5042" y="2275108"/>
              <a:ext cx="4835854" cy="463448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D56DF7-825D-924B-8F10-6DAF2825F615}"/>
                </a:ext>
              </a:extLst>
            </p:cNvPr>
            <p:cNvSpPr txBox="1"/>
            <p:nvPr/>
          </p:nvSpPr>
          <p:spPr>
            <a:xfrm>
              <a:off x="7330705" y="3216233"/>
              <a:ext cx="422452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Các bạn học sinh thu gom các lon nhựa, giấy vụn để tạo </a:t>
              </a:r>
              <a:r>
                <a:rPr lang="en-US" sz="2800"/>
                <a:t>k</a:t>
              </a:r>
              <a:r>
                <a:rPr lang="vi-VN" sz="2800"/>
                <a:t>inh phí cho công tác đội, phong trào thiếu nhi và thực hiện các công trình măng non.</a:t>
              </a:r>
              <a:endParaRPr lang="vi-VN" sz="320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C7BB0A5-8A17-3E2F-AE50-282DE9EFCD3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AF5A0-3895-7DAB-8D24-6C546E153A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1952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99D879-D324-48CC-81BE-AF4365A03507}"/>
              </a:ext>
            </a:extLst>
          </p:cNvPr>
          <p:cNvGrpSpPr/>
          <p:nvPr/>
        </p:nvGrpSpPr>
        <p:grpSpPr>
          <a:xfrm>
            <a:off x="1325880" y="1092005"/>
            <a:ext cx="9509760" cy="4673990"/>
            <a:chOff x="1493520" y="1706880"/>
            <a:chExt cx="9509760" cy="4673990"/>
          </a:xfrm>
        </p:grpSpPr>
        <p:sp>
          <p:nvSpPr>
            <p:cNvPr id="4" name="Plaque 3">
              <a:extLst>
                <a:ext uri="{FF2B5EF4-FFF2-40B4-BE49-F238E27FC236}">
                  <a16:creationId xmlns:a16="http://schemas.microsoft.com/office/drawing/2014/main" id="{C0D4F865-1091-490B-A9B7-81EF5C63378E}"/>
                </a:ext>
              </a:extLst>
            </p:cNvPr>
            <p:cNvSpPr/>
            <p:nvPr/>
          </p:nvSpPr>
          <p:spPr>
            <a:xfrm>
              <a:off x="1493520" y="1706880"/>
              <a:ext cx="9509760" cy="4673990"/>
            </a:xfrm>
            <a:prstGeom prst="plaque">
              <a:avLst/>
            </a:prstGeom>
            <a:solidFill>
              <a:srgbClr val="FFFFCC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1937108" y="2230206"/>
              <a:ext cx="865306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Tr</a:t>
              </a:r>
              <a:r>
                <a:rPr lang="vi-VN" sz="4000" dirty="0">
                  <a:latin typeface="Calibri (Body)"/>
                </a:rPr>
                <a:t>ư</a:t>
              </a:r>
              <a:r>
                <a:rPr lang="en-US" sz="4000" dirty="0" err="1"/>
                <a:t>ờng</a:t>
              </a:r>
              <a:r>
                <a:rPr lang="en-US" sz="4000" dirty="0"/>
                <a:t> </a:t>
              </a:r>
              <a:r>
                <a:rPr lang="en-US" sz="4000" dirty="0" err="1"/>
                <a:t>học</a:t>
              </a:r>
              <a:r>
                <a:rPr lang="en-US" sz="4000" dirty="0"/>
                <a:t> </a:t>
              </a:r>
              <a:r>
                <a:rPr lang="en-US" sz="4000" dirty="0" err="1"/>
                <a:t>có</a:t>
              </a:r>
              <a:r>
                <a:rPr lang="en-US" sz="4000" dirty="0"/>
                <a:t> </a:t>
              </a:r>
              <a:r>
                <a:rPr lang="en-US" sz="4000" dirty="0" err="1"/>
                <a:t>nhiều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tập</a:t>
              </a:r>
              <a:r>
                <a:rPr lang="en-US" sz="4000" dirty="0"/>
                <a:t> </a:t>
              </a:r>
              <a:r>
                <a:rPr lang="en-US" sz="4000" dirty="0" err="1"/>
                <a:t>thể</a:t>
              </a:r>
              <a:r>
                <a:rPr lang="en-US" sz="4000" dirty="0"/>
                <a:t> </a:t>
              </a:r>
              <a:r>
                <a:rPr lang="en-US" sz="4000" dirty="0" err="1"/>
                <a:t>đã</a:t>
              </a:r>
              <a:r>
                <a:rPr lang="en-US" sz="4000" dirty="0"/>
                <a:t> </a:t>
              </a:r>
              <a:r>
                <a:rPr lang="en-US" sz="4000" dirty="0" err="1"/>
                <a:t>kết</a:t>
              </a:r>
              <a:r>
                <a:rPr lang="en-US" sz="4000" dirty="0"/>
                <a:t> </a:t>
              </a:r>
              <a:r>
                <a:rPr lang="en-US" sz="4000" dirty="0" err="1"/>
                <a:t>nối</a:t>
              </a:r>
              <a:r>
                <a:rPr lang="en-US" sz="4000" dirty="0"/>
                <a:t> </a:t>
              </a:r>
              <a:r>
                <a:rPr lang="en-US" sz="4000" dirty="0" err="1"/>
                <a:t>học</a:t>
              </a:r>
              <a:r>
                <a:rPr lang="en-US" sz="4000" dirty="0"/>
                <a:t> </a:t>
              </a:r>
              <a:r>
                <a:rPr lang="en-US" sz="4000" dirty="0" err="1"/>
                <a:t>sinh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cộng</a:t>
              </a:r>
              <a:r>
                <a:rPr lang="en-US" sz="4000" dirty="0"/>
                <a:t> </a:t>
              </a:r>
              <a:r>
                <a:rPr lang="en-US" sz="4000" dirty="0" err="1"/>
                <a:t>đồng</a:t>
              </a:r>
              <a:r>
                <a:rPr lang="en-US" sz="4000" dirty="0"/>
                <a:t>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xã</a:t>
              </a:r>
              <a:r>
                <a:rPr lang="en-US" sz="4000" dirty="0"/>
                <a:t> </a:t>
              </a:r>
              <a:r>
                <a:rPr lang="en-US" sz="4000" dirty="0" err="1"/>
                <a:t>hội</a:t>
              </a:r>
              <a:r>
                <a:rPr lang="en-US" sz="4000" dirty="0"/>
                <a:t>. </a:t>
              </a:r>
              <a:r>
                <a:rPr lang="en-US" sz="4000" dirty="0" err="1"/>
                <a:t>Khi</a:t>
              </a:r>
              <a:r>
                <a:rPr lang="en-US" sz="4000" dirty="0"/>
                <a:t> </a:t>
              </a:r>
              <a:r>
                <a:rPr lang="en-US" sz="4000" dirty="0" err="1"/>
                <a:t>tham</a:t>
              </a:r>
              <a:r>
                <a:rPr lang="en-US" sz="4000" dirty="0"/>
                <a:t> </a:t>
              </a:r>
              <a:r>
                <a:rPr lang="en-US" sz="4000" dirty="0" err="1"/>
                <a:t>gia</a:t>
              </a:r>
              <a:r>
                <a:rPr lang="en-US" sz="4000" dirty="0"/>
                <a:t> </a:t>
              </a:r>
              <a:r>
                <a:rPr lang="en-US" sz="4000" dirty="0" err="1"/>
                <a:t>các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này</a:t>
              </a:r>
              <a:r>
                <a:rPr lang="en-US" sz="4000" dirty="0"/>
                <a:t>, </a:t>
              </a:r>
              <a:r>
                <a:rPr lang="en-US" sz="4000" dirty="0" err="1"/>
                <a:t>em</a:t>
              </a:r>
              <a:r>
                <a:rPr lang="en-US" sz="4000" dirty="0"/>
                <a:t> </a:t>
              </a:r>
              <a:r>
                <a:rPr lang="en-US" sz="4000" dirty="0" err="1"/>
                <a:t>học</a:t>
              </a:r>
              <a:r>
                <a:rPr lang="en-US" sz="4000" dirty="0"/>
                <a:t> đ</a:t>
              </a:r>
              <a:r>
                <a:rPr lang="vi-VN" sz="4000" dirty="0">
                  <a:latin typeface="Calibri (Body)"/>
                </a:rPr>
                <a:t>ư</a:t>
              </a:r>
              <a:r>
                <a:rPr lang="en-US" sz="4000" dirty="0" err="1"/>
                <a:t>ợc</a:t>
              </a:r>
              <a:r>
                <a:rPr lang="en-US" sz="4000" dirty="0"/>
                <a:t> </a:t>
              </a:r>
              <a:r>
                <a:rPr lang="en-US" sz="4000" dirty="0" err="1"/>
                <a:t>nhiều</a:t>
              </a:r>
              <a:r>
                <a:rPr lang="en-US" sz="4000" dirty="0"/>
                <a:t> </a:t>
              </a:r>
              <a:r>
                <a:rPr lang="en-US" sz="4000" dirty="0" err="1"/>
                <a:t>điều</a:t>
              </a:r>
              <a:r>
                <a:rPr lang="en-US" sz="4000" dirty="0"/>
                <a:t> </a:t>
              </a:r>
              <a:r>
                <a:rPr lang="en-US" sz="4000" dirty="0" err="1"/>
                <a:t>bổ</a:t>
              </a:r>
              <a:r>
                <a:rPr lang="en-US" sz="4000" dirty="0"/>
                <a:t> </a:t>
              </a:r>
              <a:r>
                <a:rPr lang="en-US" sz="4000" dirty="0" err="1"/>
                <a:t>ích</a:t>
              </a:r>
              <a:r>
                <a:rPr lang="en-US" sz="4000" dirty="0"/>
                <a:t>, </a:t>
              </a:r>
              <a:r>
                <a:rPr lang="en-US" sz="4000" dirty="0" err="1"/>
                <a:t>khám</a:t>
              </a:r>
              <a:r>
                <a:rPr lang="en-US" sz="4000" dirty="0"/>
                <a:t> </a:t>
              </a:r>
              <a:r>
                <a:rPr lang="en-US" sz="4000" dirty="0" err="1"/>
                <a:t>phá</a:t>
              </a:r>
              <a:r>
                <a:rPr lang="en-US" sz="4000" dirty="0"/>
                <a:t> </a:t>
              </a:r>
              <a:r>
                <a:rPr lang="en-US" sz="4000" dirty="0" err="1"/>
                <a:t>cuộc</a:t>
              </a:r>
              <a:r>
                <a:rPr lang="en-US" sz="4000" dirty="0"/>
                <a:t> </a:t>
              </a:r>
              <a:r>
                <a:rPr lang="en-US" sz="4000" dirty="0" err="1"/>
                <a:t>sống</a:t>
              </a:r>
              <a:r>
                <a:rPr lang="en-US" sz="4000" dirty="0"/>
                <a:t> </a:t>
              </a:r>
              <a:r>
                <a:rPr lang="en-US" sz="4000" dirty="0" err="1"/>
                <a:t>xung</a:t>
              </a:r>
              <a:r>
                <a:rPr lang="en-US" sz="4000" dirty="0"/>
                <a:t> </a:t>
              </a:r>
              <a:r>
                <a:rPr lang="en-US" sz="4000" dirty="0" err="1"/>
                <a:t>quanh</a:t>
              </a:r>
              <a:r>
                <a:rPr lang="en-US" sz="4000" dirty="0"/>
                <a:t>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biết</a:t>
              </a:r>
              <a:r>
                <a:rPr lang="en-US" sz="4000" dirty="0"/>
                <a:t> </a:t>
              </a:r>
              <a:r>
                <a:rPr lang="en-US" sz="4000" dirty="0" err="1"/>
                <a:t>yêu</a:t>
              </a:r>
              <a:r>
                <a:rPr lang="en-US" sz="4000" dirty="0"/>
                <a:t> </a:t>
              </a:r>
              <a:r>
                <a:rPr lang="en-US" sz="4000" dirty="0" err="1"/>
                <a:t>th</a:t>
              </a:r>
              <a:r>
                <a:rPr lang="vi-VN" sz="4000" dirty="0">
                  <a:latin typeface="Calibri (Body)"/>
                </a:rPr>
                <a:t>ư</a:t>
              </a:r>
              <a:r>
                <a:rPr lang="en-US" sz="4000" dirty="0" err="1"/>
                <a:t>ơng</a:t>
              </a:r>
              <a:r>
                <a:rPr lang="en-US" sz="4000" dirty="0"/>
                <a:t>, chia </a:t>
              </a:r>
              <a:r>
                <a:rPr lang="en-US" sz="4000" dirty="0" err="1"/>
                <a:t>sẻ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mọi</a:t>
              </a:r>
              <a:r>
                <a:rPr lang="en-US" sz="4000" dirty="0"/>
                <a:t> ng</a:t>
              </a:r>
              <a:r>
                <a:rPr lang="vi-VN" sz="4000" dirty="0">
                  <a:latin typeface="Calibri (Body)"/>
                </a:rPr>
                <a:t>ư</a:t>
              </a:r>
              <a:r>
                <a:rPr lang="en-US" sz="4000" dirty="0" err="1"/>
                <a:t>ời</a:t>
              </a:r>
              <a:r>
                <a:rPr lang="en-US" sz="4000" dirty="0"/>
                <a:t>. </a:t>
              </a:r>
              <a:endParaRPr lang="vi-VN" sz="4000" dirty="0"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85C0A271-5498-41CE-82B3-2FF4A1AAE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49787" y="4314550"/>
            <a:ext cx="2151091" cy="2627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D1D1C3-4523-05B4-0A6A-3855635006CC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72416720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62DFCF-9BE0-405F-B261-2A95925C5110}"/>
              </a:ext>
            </a:extLst>
          </p:cNvPr>
          <p:cNvSpPr/>
          <p:nvPr/>
        </p:nvSpPr>
        <p:spPr>
          <a:xfrm>
            <a:off x="3048787" y="3261012"/>
            <a:ext cx="72871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Hoạt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động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tiếp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nối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sau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bài</a:t>
            </a:r>
            <a:r>
              <a:rPr lang="en-US" sz="8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 </a:t>
            </a:r>
            <a:r>
              <a:rPr lang="en-US" sz="8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00FFCC"/>
                </a:solidFill>
                <a:latin typeface="SVN-Kitten" pitchFamily="50" charset="-93"/>
              </a:rPr>
              <a:t>học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00FFCC"/>
              </a:solidFill>
              <a:latin typeface="SVN-Kitten" pitchFamily="50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0207452" y="-393588"/>
            <a:ext cx="2448479" cy="2251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E1AB9-7D20-41C8-98B6-A51C0D833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671" y="885491"/>
            <a:ext cx="7905483" cy="43300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8B7335-094D-4525-B248-B5DF8ED1EE8B}"/>
              </a:ext>
            </a:extLst>
          </p:cNvPr>
          <p:cNvGrpSpPr/>
          <p:nvPr/>
        </p:nvGrpSpPr>
        <p:grpSpPr>
          <a:xfrm>
            <a:off x="1469030" y="5166706"/>
            <a:ext cx="9223459" cy="1509512"/>
            <a:chOff x="1926952" y="919168"/>
            <a:chExt cx="8822328" cy="193123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42F09F2-E5E2-4012-B31C-F9717CD1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26952" y="919168"/>
              <a:ext cx="8822328" cy="193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A3BD8E-17FB-4F77-8B5E-309C426E7FB5}"/>
                </a:ext>
              </a:extLst>
            </p:cNvPr>
            <p:cNvSpPr txBox="1"/>
            <p:nvPr/>
          </p:nvSpPr>
          <p:spPr>
            <a:xfrm>
              <a:off x="2345465" y="1091339"/>
              <a:ext cx="81235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S</a:t>
              </a:r>
              <a:r>
                <a:rPr lang="vi-VN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/>
                <a:t>u </a:t>
              </a:r>
              <a:r>
                <a:rPr lang="en-US" sz="4000" dirty="0" err="1"/>
                <a:t>tầm</a:t>
              </a:r>
              <a:r>
                <a:rPr lang="en-US" sz="4000" dirty="0"/>
                <a:t> </a:t>
              </a:r>
              <a:r>
                <a:rPr lang="en-US" sz="4000" dirty="0" err="1"/>
                <a:t>hình</a:t>
              </a:r>
              <a:r>
                <a:rPr lang="en-US" sz="4000" dirty="0"/>
                <a:t> </a:t>
              </a:r>
              <a:r>
                <a:rPr lang="en-US" sz="4000" dirty="0" err="1"/>
                <a:t>ảnh</a:t>
              </a:r>
              <a:r>
                <a:rPr lang="en-US" sz="4000" dirty="0"/>
                <a:t> </a:t>
              </a:r>
              <a:r>
                <a:rPr lang="en-US" sz="4000" dirty="0" err="1"/>
                <a:t>hoặc</a:t>
              </a:r>
              <a:r>
                <a:rPr lang="en-US" sz="4000" dirty="0"/>
                <a:t> </a:t>
              </a:r>
              <a:r>
                <a:rPr lang="en-US" sz="4000" dirty="0" err="1"/>
                <a:t>một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 err="1"/>
                <a:t>thông</a:t>
              </a:r>
              <a:r>
                <a:rPr lang="en-US" sz="4000" dirty="0"/>
                <a:t> tin </a:t>
              </a:r>
              <a:r>
                <a:rPr lang="en-US" sz="4000" dirty="0" err="1"/>
                <a:t>về</a:t>
              </a:r>
              <a:r>
                <a:rPr lang="en-US" sz="4000" dirty="0"/>
                <a:t> </a:t>
              </a:r>
              <a:r>
                <a:rPr lang="en-US" sz="4000" dirty="0" err="1"/>
                <a:t>các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xã</a:t>
              </a:r>
              <a:r>
                <a:rPr lang="en-US" sz="4000" dirty="0"/>
                <a:t> </a:t>
              </a:r>
              <a:r>
                <a:rPr lang="en-US" sz="4000" dirty="0" err="1"/>
                <a:t>hội</a:t>
              </a:r>
              <a:r>
                <a:rPr lang="en-US" sz="4000" dirty="0"/>
                <a:t> ở tr</a:t>
              </a:r>
              <a:r>
                <a:rPr lang="vi-VN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 err="1"/>
                <a:t>ờng</a:t>
              </a:r>
              <a:r>
                <a:rPr lang="en-US" sz="4000" dirty="0"/>
                <a:t> </a:t>
              </a:r>
              <a:r>
                <a:rPr lang="en-US" sz="4000" dirty="0" err="1"/>
                <a:t>em</a:t>
              </a:r>
              <a:r>
                <a:rPr lang="en-US" sz="4000" dirty="0"/>
                <a:t>.</a:t>
              </a:r>
              <a:endParaRPr lang="vi-VN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6893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98FEB3-FC9B-75D4-16AB-8F6F8EB8B837}"/>
              </a:ext>
            </a:extLst>
          </p:cNvPr>
          <p:cNvGrpSpPr/>
          <p:nvPr/>
        </p:nvGrpSpPr>
        <p:grpSpPr>
          <a:xfrm>
            <a:off x="3455284" y="312255"/>
            <a:ext cx="6006768" cy="1355768"/>
            <a:chOff x="2885440" y="114256"/>
            <a:chExt cx="6421120" cy="15057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BD1AD1-FD7D-4BDB-D87E-6533B12F1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9B078-0C2D-AF72-A1BC-7F28E915D4CE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Dặn</a:t>
              </a:r>
              <a:r>
                <a:rPr lang="en-US" sz="7200" b="1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dò</a:t>
              </a:r>
              <a:endParaRPr lang="vi-VN" sz="72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F38014-DEEA-4C17-BE2B-A834D7FBC7DE}"/>
              </a:ext>
            </a:extLst>
          </p:cNvPr>
          <p:cNvSpPr txBox="1"/>
          <p:nvPr/>
        </p:nvSpPr>
        <p:spPr>
          <a:xfrm>
            <a:off x="2259372" y="220660"/>
            <a:ext cx="766175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D646F"/>
                </a:solidFill>
                <a:latin typeface="SVN-Hole Hearted" panose="020B0A06020104020203" pitchFamily="34" charset="0"/>
              </a:rPr>
              <a:t>YÊU CẦU CẦN ĐẠT</a:t>
            </a:r>
            <a:endParaRPr lang="vi-VN" sz="7200" b="1" dirty="0">
              <a:ln w="28575">
                <a:solidFill>
                  <a:schemeClr val="bg1"/>
                </a:solidFill>
                <a:prstDash val="solid"/>
              </a:ln>
              <a:solidFill>
                <a:srgbClr val="FD646F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6"/>
              <a:ext cx="10458055" cy="1866657"/>
              <a:chOff x="1021784" y="2033479"/>
              <a:chExt cx="10458055" cy="1866657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Nêu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tên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, ý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nghĩa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và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mô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tả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được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một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số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hoạt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động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kết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nối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với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xã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hội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của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tr</a:t>
                </a:r>
                <a:r>
                  <a:rPr lang="vi-VN" sz="4000" dirty="0">
                    <a:solidFill>
                      <a:srgbClr val="2155CD"/>
                    </a:solidFill>
                    <a:latin typeface="Calibri (Body)"/>
                  </a:rPr>
                  <a:t>ư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ờng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học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.</a:t>
                </a:r>
                <a:endParaRPr lang="vi-VN" sz="4000" dirty="0">
                  <a:solidFill>
                    <a:srgbClr val="2155CD"/>
                  </a:solidFill>
                  <a:latin typeface="Calibri (Body)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A4D225-0B34-44AD-96D9-6FBB5B3259C7}"/>
              </a:ext>
            </a:extLst>
          </p:cNvPr>
          <p:cNvGrpSpPr/>
          <p:nvPr/>
        </p:nvGrpSpPr>
        <p:grpSpPr>
          <a:xfrm>
            <a:off x="866972" y="4161681"/>
            <a:ext cx="10458055" cy="2278789"/>
            <a:chOff x="866972" y="4161681"/>
            <a:chExt cx="10458055" cy="227878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8DC9454-C3A6-41AE-9CB5-52807F24EA51}"/>
                </a:ext>
              </a:extLst>
            </p:cNvPr>
            <p:cNvGrpSpPr/>
            <p:nvPr/>
          </p:nvGrpSpPr>
          <p:grpSpPr>
            <a:xfrm>
              <a:off x="866972" y="4573813"/>
              <a:ext cx="10458055" cy="1866657"/>
              <a:chOff x="1021784" y="2033479"/>
              <a:chExt cx="10458055" cy="1866657"/>
            </a:xfrm>
          </p:grpSpPr>
          <p:sp>
            <p:nvSpPr>
              <p:cNvPr id="27" name="Google Shape;125;p2">
                <a:extLst>
                  <a:ext uri="{FF2B5EF4-FFF2-40B4-BE49-F238E27FC236}">
                    <a16:creationId xmlns:a16="http://schemas.microsoft.com/office/drawing/2014/main" id="{4FEC8FE7-154E-4A9D-AD71-28978D8EE0E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89A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28;p2">
                <a:extLst>
                  <a:ext uri="{FF2B5EF4-FFF2-40B4-BE49-F238E27FC236}">
                    <a16:creationId xmlns:a16="http://schemas.microsoft.com/office/drawing/2014/main" id="{3312F893-C8BE-43FE-B35A-0DED01F51201}"/>
                  </a:ext>
                </a:extLst>
              </p:cNvPr>
              <p:cNvSpPr/>
              <p:nvPr/>
            </p:nvSpPr>
            <p:spPr>
              <a:xfrm>
                <a:off x="1033285" y="2033479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00B050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975AA7B-74A0-4194-B401-4F9AE6DFF0A6}"/>
                  </a:ext>
                </a:extLst>
              </p:cNvPr>
              <p:cNvSpPr txBox="1"/>
              <p:nvPr/>
            </p:nvSpPr>
            <p:spPr>
              <a:xfrm>
                <a:off x="1684474" y="2253525"/>
                <a:ext cx="943079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Nhận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xét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về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sự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tham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gia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của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học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sinh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trong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các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hoạt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động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 </a:t>
                </a:r>
                <a:r>
                  <a:rPr lang="en-US" sz="4000" dirty="0" err="1">
                    <a:solidFill>
                      <a:srgbClr val="2155CD"/>
                    </a:solidFill>
                    <a:latin typeface="Calibri (Body)"/>
                  </a:rPr>
                  <a:t>đó</a:t>
                </a:r>
                <a:r>
                  <a:rPr lang="en-US" sz="4000" dirty="0">
                    <a:solidFill>
                      <a:srgbClr val="2155CD"/>
                    </a:solidFill>
                    <a:latin typeface="Calibri (Body)"/>
                  </a:rPr>
                  <a:t>.</a:t>
                </a:r>
                <a:endParaRPr lang="vi-VN" sz="4000" dirty="0">
                  <a:solidFill>
                    <a:srgbClr val="2155CD"/>
                  </a:solidFill>
                  <a:latin typeface="Calibri (Body)"/>
                </a:endParaRPr>
              </a:p>
            </p:txBody>
          </p:sp>
        </p:grp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9A97524-30A3-4454-9ADE-85E103CFC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4161681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0070F9-546E-44FC-BF46-92378A20D2BA}"/>
              </a:ext>
            </a:extLst>
          </p:cNvPr>
          <p:cNvSpPr txBox="1"/>
          <p:nvPr/>
        </p:nvSpPr>
        <p:spPr>
          <a:xfrm rot="211223">
            <a:off x="3011933" y="1687120"/>
            <a:ext cx="7137400" cy="18620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109192"/>
              </a:avLst>
            </a:prstTxWarp>
            <a:spAutoFit/>
          </a:bodyPr>
          <a:lstStyle/>
          <a:p>
            <a:r>
              <a:rPr lang="en-US" sz="11500" b="1" dirty="0">
                <a:ln w="38100">
                  <a:solidFill>
                    <a:srgbClr val="FFFCED"/>
                  </a:solidFill>
                  <a:prstDash val="solid"/>
                </a:ln>
                <a:solidFill>
                  <a:srgbClr val="FD646F"/>
                </a:solidFill>
                <a:latin typeface="UTM Cookies" panose="02040603050506020204" pitchFamily="18" charset="0"/>
              </a:rPr>
              <a:t>KHỞI ĐỘNG</a:t>
            </a:r>
            <a:endParaRPr lang="vi-VN" sz="11500" b="1" dirty="0">
              <a:ln w="38100">
                <a:solidFill>
                  <a:srgbClr val="FFFCED"/>
                </a:solidFill>
                <a:prstDash val="solid"/>
              </a:ln>
              <a:solidFill>
                <a:srgbClr val="FD646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1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8828" y="1353340"/>
            <a:ext cx="7905483" cy="4330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0AFF-E27F-4AE0-9C9E-E7C700E8DC22}"/>
              </a:ext>
            </a:extLst>
          </p:cNvPr>
          <p:cNvGrpSpPr/>
          <p:nvPr/>
        </p:nvGrpSpPr>
        <p:grpSpPr>
          <a:xfrm>
            <a:off x="7087050" y="97484"/>
            <a:ext cx="4927107" cy="4165600"/>
            <a:chOff x="7184616" y="164496"/>
            <a:chExt cx="4927107" cy="4165600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307F4008-D233-4854-9D6A-772A41114CAD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BAC31-BE78-44EA-9292-3E786A6EA030}"/>
                </a:ext>
              </a:extLst>
            </p:cNvPr>
            <p:cNvSpPr/>
            <p:nvPr/>
          </p:nvSpPr>
          <p:spPr>
            <a:xfrm>
              <a:off x="7774301" y="796980"/>
              <a:ext cx="3747739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solidFill>
                    <a:srgbClr val="FF5D5D"/>
                  </a:solidFill>
                </a:rPr>
                <a:t>Kể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tên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một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số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hoạt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động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em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đã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tham</a:t>
              </a:r>
              <a:r>
                <a:rPr lang="en-US" sz="4800" dirty="0">
                  <a:solidFill>
                    <a:srgbClr val="FF5D5D"/>
                  </a:solidFill>
                </a:rPr>
                <a:t> </a:t>
              </a:r>
              <a:r>
                <a:rPr lang="en-US" sz="4800" dirty="0" err="1">
                  <a:solidFill>
                    <a:srgbClr val="FF5D5D"/>
                  </a:solidFill>
                </a:rPr>
                <a:t>gia</a:t>
              </a:r>
              <a:r>
                <a:rPr lang="en-US" sz="4800" dirty="0">
                  <a:solidFill>
                    <a:srgbClr val="FF5D5D"/>
                  </a:solidFill>
                </a:rPr>
                <a:t> ở tr</a:t>
              </a:r>
              <a:r>
                <a:rPr lang="vi-VN" sz="4800" dirty="0">
                  <a:solidFill>
                    <a:srgbClr val="FF5D5D"/>
                  </a:solidFill>
                  <a:latin typeface="Calibri (Body)"/>
                </a:rPr>
                <a:t>ư</a:t>
              </a:r>
              <a:r>
                <a:rPr lang="en-US" sz="4800" dirty="0" err="1">
                  <a:solidFill>
                    <a:srgbClr val="FF5D5D"/>
                  </a:solidFill>
                </a:rPr>
                <a:t>ờng</a:t>
              </a:r>
              <a:r>
                <a:rPr lang="en-US" sz="4800" dirty="0">
                  <a:solidFill>
                    <a:srgbClr val="FF5D5D"/>
                  </a:solidFill>
                </a:rPr>
                <a:t>.</a:t>
              </a:r>
              <a:endParaRPr lang="vi-VN" sz="4800" dirty="0">
                <a:solidFill>
                  <a:srgbClr val="FF5D5D"/>
                </a:solidFill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431BACD-FA5F-4220-AC82-074ACE680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650629" y="3620959"/>
            <a:ext cx="2736717" cy="334244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2080" y="-136406"/>
            <a:ext cx="2563919" cy="1626153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845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D5CB7-3DDB-4AFF-8098-5C100E19C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73232" y="1813437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935BB23-AB1F-4D19-8033-A6F8F664A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68303" y="311474"/>
            <a:ext cx="6048000" cy="6235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B3510B-354A-491D-BCFD-0B0CA7273B4E}"/>
              </a:ext>
            </a:extLst>
          </p:cNvPr>
          <p:cNvSpPr txBox="1"/>
          <p:nvPr/>
        </p:nvSpPr>
        <p:spPr>
          <a:xfrm>
            <a:off x="3759391" y="2181486"/>
            <a:ext cx="4645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Tìm</a:t>
            </a:r>
            <a:r>
              <a:rPr lang="en-US" sz="72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 </a:t>
            </a:r>
            <a:r>
              <a:rPr lang="en-US" sz="7200" b="1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hiểu</a:t>
            </a:r>
            <a:r>
              <a:rPr lang="en-US" sz="72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 </a:t>
            </a:r>
            <a:r>
              <a:rPr lang="en-US" sz="7200" b="1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câu</a:t>
            </a:r>
            <a:r>
              <a:rPr lang="en-US" sz="72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 </a:t>
            </a:r>
            <a:r>
              <a:rPr lang="en-US" sz="7200" b="1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chuyện</a:t>
            </a:r>
            <a:r>
              <a:rPr lang="en-US" sz="72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 </a:t>
            </a:r>
            <a:r>
              <a:rPr lang="en-US" sz="7200" b="1" dirty="0" err="1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của</a:t>
            </a:r>
            <a:r>
              <a:rPr lang="en-US" sz="72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66FFFF"/>
                </a:solidFill>
                <a:latin typeface="SVN-Kitten" pitchFamily="50" charset="-93"/>
              </a:rPr>
              <a:t> An</a:t>
            </a:r>
            <a:endParaRPr lang="vi-VN" sz="7200" b="1" dirty="0">
              <a:ln w="222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66FFFF"/>
              </a:solidFill>
              <a:latin typeface="SVN-Kitten" pitchFamily="50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E06445-C084-4990-8417-AC388D69F28B}"/>
              </a:ext>
            </a:extLst>
          </p:cNvPr>
          <p:cNvSpPr txBox="1"/>
          <p:nvPr/>
        </p:nvSpPr>
        <p:spPr>
          <a:xfrm>
            <a:off x="4732461" y="1302162"/>
            <a:ext cx="2779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66FF99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Hoạt</a:t>
            </a:r>
            <a:r>
              <a:rPr lang="en-US" sz="4400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66FF99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400" dirty="0" err="1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66FF99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động</a:t>
            </a:r>
            <a:r>
              <a:rPr lang="en-US" sz="4400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66FF99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1</a:t>
            </a:r>
            <a:endParaRPr lang="vi-VN" sz="44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66FF99"/>
              </a:solidFill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931F8-9C6C-48B2-8ADD-5C7C67BAC6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0800" y="1954223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2693FCE-3460-47E0-9851-ADFBB9BD5240}"/>
              </a:ext>
            </a:extLst>
          </p:cNvPr>
          <p:cNvGrpSpPr/>
          <p:nvPr/>
        </p:nvGrpSpPr>
        <p:grpSpPr>
          <a:xfrm>
            <a:off x="-194695" y="-319862"/>
            <a:ext cx="3073574" cy="2080031"/>
            <a:chOff x="-213452" y="-612324"/>
            <a:chExt cx="3561591" cy="23599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30FDE8-540D-49A6-B783-F64E445CF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A1F414-1E3C-4C9B-9741-095A01DCC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B74558A9-E51A-4585-BAE5-1E913F23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9763887" y="296098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39354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6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18775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5E685F-85DE-48EF-80E9-631A75360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41126" r="50968" b="44074"/>
          <a:stretch/>
        </p:blipFill>
        <p:spPr>
          <a:xfrm>
            <a:off x="392550" y="2084885"/>
            <a:ext cx="2893499" cy="2016222"/>
          </a:xfrm>
          <a:prstGeom prst="roundRect">
            <a:avLst>
              <a:gd name="adj" fmla="val 95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0090BE-71FD-4EAE-8D85-B0A84E30A7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64" t="41090" r="4711" b="44032"/>
          <a:stretch/>
        </p:blipFill>
        <p:spPr>
          <a:xfrm>
            <a:off x="3564231" y="2084885"/>
            <a:ext cx="2853784" cy="2016222"/>
          </a:xfrm>
          <a:prstGeom prst="roundRect">
            <a:avLst>
              <a:gd name="adj" fmla="val 110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12AC2A-5A5B-4F70-B0A4-D332AE5220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3050" r="5085" b="22874"/>
          <a:stretch/>
        </p:blipFill>
        <p:spPr>
          <a:xfrm>
            <a:off x="3575199" y="4412043"/>
            <a:ext cx="2860556" cy="2016222"/>
          </a:xfrm>
          <a:prstGeom prst="roundRect">
            <a:avLst>
              <a:gd name="adj" fmla="val 1204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0C0E268-128E-4C35-A85B-5F86971A3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4" t="62980" r="50996" b="22983"/>
          <a:stretch/>
        </p:blipFill>
        <p:spPr>
          <a:xfrm>
            <a:off x="392550" y="4412044"/>
            <a:ext cx="2932121" cy="2016222"/>
          </a:xfrm>
          <a:prstGeom prst="roundRect">
            <a:avLst>
              <a:gd name="adj" fmla="val 1059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1046BD4-23A7-4CB2-97B5-23C34D739600}"/>
              </a:ext>
            </a:extLst>
          </p:cNvPr>
          <p:cNvGrpSpPr/>
          <p:nvPr/>
        </p:nvGrpSpPr>
        <p:grpSpPr>
          <a:xfrm>
            <a:off x="7049240" y="208408"/>
            <a:ext cx="5109442" cy="2049617"/>
            <a:chOff x="7120360" y="208408"/>
            <a:chExt cx="5109442" cy="20496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E3E7EA8-77C8-4F9D-84C5-31C68FE985CE}"/>
                </a:ext>
              </a:extLst>
            </p:cNvPr>
            <p:cNvGrpSpPr/>
            <p:nvPr/>
          </p:nvGrpSpPr>
          <p:grpSpPr>
            <a:xfrm>
              <a:off x="8305861" y="366328"/>
              <a:ext cx="2646445" cy="1420407"/>
              <a:chOff x="9020806" y="1900046"/>
              <a:chExt cx="2945465" cy="1658810"/>
            </a:xfrm>
          </p:grpSpPr>
          <p:sp>
            <p:nvSpPr>
              <p:cNvPr id="30" name="Cloud 29">
                <a:extLst>
                  <a:ext uri="{FF2B5EF4-FFF2-40B4-BE49-F238E27FC236}">
                    <a16:creationId xmlns:a16="http://schemas.microsoft.com/office/drawing/2014/main" id="{0BD10BCC-2594-486D-A1D5-1463F551E5AB}"/>
                  </a:ext>
                </a:extLst>
              </p:cNvPr>
              <p:cNvSpPr/>
              <p:nvPr/>
            </p:nvSpPr>
            <p:spPr>
              <a:xfrm>
                <a:off x="9020806" y="1900046"/>
                <a:ext cx="2945465" cy="1658810"/>
              </a:xfrm>
              <a:prstGeom prst="cloud">
                <a:avLst/>
              </a:prstGeom>
              <a:solidFill>
                <a:srgbClr val="FFF89A"/>
              </a:solidFill>
              <a:ln>
                <a:solidFill>
                  <a:srgbClr val="FCC85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A2ABB6C-1498-45F3-8920-70F1391EBC7E}"/>
                  </a:ext>
                </a:extLst>
              </p:cNvPr>
              <p:cNvSpPr txBox="1"/>
              <p:nvPr/>
            </p:nvSpPr>
            <p:spPr>
              <a:xfrm>
                <a:off x="9160713" y="2134223"/>
                <a:ext cx="251532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Thảo</a:t>
                </a:r>
                <a:r>
                  <a:rPr lang="en-US" sz="3200" b="1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 </a:t>
                </a:r>
                <a:r>
                  <a:rPr lang="en-US" sz="3200" b="1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luận</a:t>
                </a:r>
                <a:r>
                  <a:rPr lang="en-US" sz="3200" b="1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 </a:t>
                </a:r>
                <a:r>
                  <a:rPr lang="en-US" sz="3200" b="1" dirty="0" err="1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nhóm</a:t>
                </a:r>
                <a:r>
                  <a:rPr lang="en-US" sz="3200" b="1" dirty="0">
                    <a:ln w="6600">
                      <a:solidFill>
                        <a:srgbClr val="00CC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rgbClr val="00CCFF"/>
                      </a:outerShdw>
                    </a:effectLst>
                    <a:latin typeface="SVN-Kitten" pitchFamily="50" charset="-93"/>
                  </a:rPr>
                  <a:t> 2</a:t>
                </a:r>
                <a:endParaRPr lang="vi-VN" sz="3200" b="1" dirty="0">
                  <a:ln w="6600">
                    <a:solidFill>
                      <a:srgbClr val="00CC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00CCFF"/>
                    </a:outerShdw>
                  </a:effectLst>
                  <a:latin typeface="SVN-Kitten" pitchFamily="50" charset="-93"/>
                </a:endParaRPr>
              </a:p>
            </p:txBody>
          </p:sp>
        </p:grp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93A2CDF1-C551-4839-AD68-C69CDFE7A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047365" flipH="1">
              <a:off x="11001806" y="208408"/>
              <a:ext cx="1227996" cy="1980395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4060955E-CA72-4E8D-8133-AC9ECA98B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0481230" flipH="1">
              <a:off x="7120360" y="233580"/>
              <a:ext cx="1322805" cy="2024445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11CE8-C87B-46BC-B0ED-1D9B87CADF42}"/>
              </a:ext>
            </a:extLst>
          </p:cNvPr>
          <p:cNvGrpSpPr/>
          <p:nvPr/>
        </p:nvGrpSpPr>
        <p:grpSpPr>
          <a:xfrm>
            <a:off x="265246" y="169338"/>
            <a:ext cx="6603054" cy="1617530"/>
            <a:chOff x="186430" y="364090"/>
            <a:chExt cx="7502176" cy="18874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955954" y="193586"/>
                <a:ext cx="10418513" cy="707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rgbClr val="FF5D5D"/>
                    </a:solidFill>
                  </a:rPr>
                  <a:t>Quan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sát</a:t>
                </a:r>
                <a:r>
                  <a:rPr lang="en-US" sz="3600" dirty="0">
                    <a:solidFill>
                      <a:srgbClr val="FF5D5D"/>
                    </a:solidFill>
                  </a:rPr>
                  <a:t>,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kể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lại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câu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chuyện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theo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các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hình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và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trả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dirty="0" err="1">
                    <a:solidFill>
                      <a:srgbClr val="FF5D5D"/>
                    </a:solidFill>
                  </a:rPr>
                  <a:t>lời</a:t>
                </a:r>
                <a:r>
                  <a:rPr lang="en-US" sz="3600" dirty="0">
                    <a:solidFill>
                      <a:srgbClr val="FF5D5D"/>
                    </a:solidFill>
                  </a:rPr>
                  <a:t> </a:t>
                </a:r>
                <a:r>
                  <a:rPr lang="en-US" sz="3600" err="1">
                    <a:solidFill>
                      <a:srgbClr val="FF5D5D"/>
                    </a:solidFill>
                  </a:rPr>
                  <a:t>câu</a:t>
                </a:r>
                <a:r>
                  <a:rPr lang="en-US" sz="3600">
                    <a:solidFill>
                      <a:srgbClr val="FF5D5D"/>
                    </a:solidFill>
                  </a:rPr>
                  <a:t> hỏi.</a:t>
                </a:r>
                <a:endParaRPr lang="vi-VN" sz="3600" dirty="0">
                  <a:solidFill>
                    <a:srgbClr val="FF5D5D"/>
                  </a:solidFill>
                </a:endParaRP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5"/>
              <a:ext cx="729353" cy="729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3A9877-BDC7-4EC8-8D91-33528F35CD22}"/>
              </a:ext>
            </a:extLst>
          </p:cNvPr>
          <p:cNvGrpSpPr/>
          <p:nvPr/>
        </p:nvGrpSpPr>
        <p:grpSpPr>
          <a:xfrm>
            <a:off x="6698739" y="2456960"/>
            <a:ext cx="5341542" cy="1392201"/>
            <a:chOff x="6698739" y="2538240"/>
            <a:chExt cx="5341542" cy="1392201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3C498C3-0119-4DE5-9985-7EAA0EEAD485}"/>
                </a:ext>
              </a:extLst>
            </p:cNvPr>
            <p:cNvSpPr/>
            <p:nvPr/>
          </p:nvSpPr>
          <p:spPr>
            <a:xfrm>
              <a:off x="6719591" y="2584562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189344-8745-44E6-A21B-ED7DE56AD4D8}"/>
                </a:ext>
              </a:extLst>
            </p:cNvPr>
            <p:cNvSpPr txBox="1"/>
            <p:nvPr/>
          </p:nvSpPr>
          <p:spPr>
            <a:xfrm>
              <a:off x="6698739" y="2538240"/>
              <a:ext cx="5214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An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các</a:t>
              </a:r>
              <a:r>
                <a:rPr lang="en-US" sz="4000" dirty="0"/>
                <a:t> </a:t>
              </a:r>
              <a:r>
                <a:rPr lang="en-US" sz="4000" dirty="0" err="1"/>
                <a:t>bạn</a:t>
              </a:r>
              <a:r>
                <a:rPr lang="en-US" sz="4000" dirty="0"/>
                <a:t> </a:t>
              </a:r>
              <a:r>
                <a:rPr lang="en-US" sz="4000" dirty="0" err="1"/>
                <a:t>đã</a:t>
              </a:r>
              <a:endParaRPr lang="en-US" sz="4000" dirty="0"/>
            </a:p>
            <a:p>
              <a:pPr algn="ctr"/>
              <a:r>
                <a:rPr lang="en-US" sz="4000" dirty="0"/>
                <a:t> </a:t>
              </a:r>
              <a:r>
                <a:rPr lang="en-US" sz="4000" dirty="0" err="1"/>
                <a:t>tham</a:t>
              </a:r>
              <a:r>
                <a:rPr lang="en-US" sz="4000" dirty="0"/>
                <a:t> </a:t>
              </a:r>
              <a:r>
                <a:rPr lang="en-US" sz="4000" dirty="0" err="1"/>
                <a:t>gia</a:t>
              </a:r>
              <a:r>
                <a:rPr lang="en-US" sz="4000" dirty="0"/>
                <a:t> </a:t>
              </a:r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gì</a:t>
              </a:r>
              <a:r>
                <a:rPr lang="en-US" sz="4000" dirty="0"/>
                <a:t>?</a:t>
              </a:r>
              <a:endParaRPr lang="vi-VN" sz="40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ECE451B-4D92-4BEC-A322-FB20F283AFF5}"/>
              </a:ext>
            </a:extLst>
          </p:cNvPr>
          <p:cNvGrpSpPr/>
          <p:nvPr/>
        </p:nvGrpSpPr>
        <p:grpSpPr>
          <a:xfrm>
            <a:off x="6719591" y="4686900"/>
            <a:ext cx="5320690" cy="1345879"/>
            <a:chOff x="6719591" y="4686900"/>
            <a:chExt cx="5320690" cy="1345879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F9BA7BB-702B-4268-B31B-4225D2D5AABB}"/>
                </a:ext>
              </a:extLst>
            </p:cNvPr>
            <p:cNvSpPr/>
            <p:nvPr/>
          </p:nvSpPr>
          <p:spPr>
            <a:xfrm>
              <a:off x="6719591" y="4686900"/>
              <a:ext cx="5320690" cy="1345879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D731AD-7522-46B0-AA90-854CBE3C7523}"/>
                </a:ext>
              </a:extLst>
            </p:cNvPr>
            <p:cNvSpPr txBox="1"/>
            <p:nvPr/>
          </p:nvSpPr>
          <p:spPr>
            <a:xfrm>
              <a:off x="6860820" y="4686900"/>
              <a:ext cx="498186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/>
                <a:t>Hoạt</a:t>
              </a:r>
              <a:r>
                <a:rPr lang="en-US" sz="4000" dirty="0"/>
                <a:t> </a:t>
              </a:r>
              <a:r>
                <a:rPr lang="en-US" sz="4000" dirty="0" err="1"/>
                <a:t>động</a:t>
              </a:r>
              <a:r>
                <a:rPr lang="en-US" sz="4000" dirty="0"/>
                <a:t> </a:t>
              </a:r>
              <a:r>
                <a:rPr lang="en-US" sz="4000" dirty="0" err="1"/>
                <a:t>đó</a:t>
              </a:r>
              <a:r>
                <a:rPr lang="en-US" sz="4000" dirty="0"/>
                <a:t> </a:t>
              </a:r>
              <a:r>
                <a:rPr lang="en-US" sz="4000" dirty="0" err="1"/>
                <a:t>có</a:t>
              </a:r>
              <a:r>
                <a:rPr lang="en-US" sz="4000" dirty="0"/>
                <a:t> </a:t>
              </a:r>
            </a:p>
            <a:p>
              <a:pPr algn="ctr"/>
              <a:r>
                <a:rPr lang="en-US" sz="4000" dirty="0"/>
                <a:t>ý </a:t>
              </a:r>
              <a:r>
                <a:rPr lang="en-US" sz="4000" dirty="0" err="1"/>
                <a:t>nghĩa</a:t>
              </a:r>
              <a:r>
                <a:rPr lang="en-US" sz="4000" dirty="0"/>
                <a:t> </a:t>
              </a:r>
              <a:r>
                <a:rPr lang="en-US" sz="4000" dirty="0" err="1"/>
                <a:t>nh</a:t>
              </a:r>
              <a:r>
                <a:rPr lang="vi-VN" sz="4000" dirty="0">
                  <a:latin typeface="Calibri (Body)"/>
                </a:rPr>
                <a:t>ư</a:t>
              </a:r>
              <a:r>
                <a:rPr lang="en-US" sz="4000" dirty="0"/>
                <a:t> </a:t>
              </a:r>
              <a:r>
                <a:rPr lang="en-US" sz="4000" dirty="0" err="1"/>
                <a:t>thế</a:t>
              </a:r>
              <a:r>
                <a:rPr lang="en-US" sz="4000" dirty="0"/>
                <a:t> </a:t>
              </a:r>
              <a:r>
                <a:rPr lang="en-US" sz="4000" dirty="0" err="1"/>
                <a:t>nào</a:t>
              </a:r>
              <a:r>
                <a:rPr lang="en-US" sz="4000" dirty="0"/>
                <a:t>?</a:t>
              </a:r>
              <a:endParaRPr lang="vi-VN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9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5E685F-85DE-48EF-80E9-631A75360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41126" r="50968" b="44074"/>
          <a:stretch/>
        </p:blipFill>
        <p:spPr>
          <a:xfrm>
            <a:off x="118018" y="2414342"/>
            <a:ext cx="4395238" cy="3062651"/>
          </a:xfrm>
          <a:prstGeom prst="roundRect">
            <a:avLst>
              <a:gd name="adj" fmla="val 95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268A53E-233D-4E2D-85F3-E5423E11EA94}"/>
              </a:ext>
            </a:extLst>
          </p:cNvPr>
          <p:cNvGrpSpPr/>
          <p:nvPr/>
        </p:nvGrpSpPr>
        <p:grpSpPr>
          <a:xfrm>
            <a:off x="181071" y="225607"/>
            <a:ext cx="11829858" cy="962315"/>
            <a:chOff x="67351" y="71021"/>
            <a:chExt cx="11829858" cy="9623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466067" y="71021"/>
              <a:ext cx="11431142" cy="962315"/>
              <a:chOff x="466067" y="71021"/>
              <a:chExt cx="11431142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666955" y="142621"/>
                <a:ext cx="1123025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FF5D5D"/>
                    </a:solidFill>
                  </a:rPr>
                  <a:t>Quan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sát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và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kể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lại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câu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chuyện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theo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các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hình</a:t>
                </a:r>
                <a:r>
                  <a:rPr lang="en-US" sz="4400" dirty="0">
                    <a:solidFill>
                      <a:srgbClr val="FF5D5D"/>
                    </a:solidFill>
                  </a:rPr>
                  <a:t> </a:t>
                </a:r>
                <a:r>
                  <a:rPr lang="en-US" sz="4400" dirty="0" err="1">
                    <a:solidFill>
                      <a:srgbClr val="FF5D5D"/>
                    </a:solidFill>
                  </a:rPr>
                  <a:t>sau</a:t>
                </a:r>
                <a:r>
                  <a:rPr lang="en-US" sz="4400" dirty="0">
                    <a:solidFill>
                      <a:srgbClr val="FF5D5D"/>
                    </a:solidFill>
                  </a:rPr>
                  <a:t>:</a:t>
                </a:r>
                <a:endParaRPr lang="vi-VN" sz="4400" dirty="0">
                  <a:solidFill>
                    <a:srgbClr val="FF5D5D"/>
                  </a:solidFill>
                </a:endParaRP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51" y="266087"/>
              <a:ext cx="635370" cy="635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4513256" y="1506073"/>
            <a:ext cx="7732432" cy="4879188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348598" y="2380106"/>
            <a:ext cx="603138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H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ởng</a:t>
            </a:r>
            <a:r>
              <a:rPr lang="en-US" sz="4000" dirty="0"/>
              <a:t> </a:t>
            </a:r>
            <a:r>
              <a:rPr lang="en-US" sz="4000" dirty="0" err="1"/>
              <a:t>ứng</a:t>
            </a:r>
            <a:r>
              <a:rPr lang="en-US" sz="4000" dirty="0"/>
              <a:t> </a:t>
            </a:r>
            <a:r>
              <a:rPr lang="en-US" sz="4000" dirty="0" err="1"/>
              <a:t>phong</a:t>
            </a:r>
            <a:r>
              <a:rPr lang="en-US" sz="4000" dirty="0"/>
              <a:t> </a:t>
            </a:r>
            <a:r>
              <a:rPr lang="en-US" sz="4000" dirty="0" err="1"/>
              <a:t>trào</a:t>
            </a:r>
            <a:r>
              <a:rPr lang="en-US" sz="4000" dirty="0"/>
              <a:t> “</a:t>
            </a:r>
            <a:r>
              <a:rPr lang="en-US" sz="4000" dirty="0" err="1"/>
              <a:t>Uống</a:t>
            </a:r>
            <a:r>
              <a:rPr lang="en-US" sz="4000" dirty="0"/>
              <a:t> n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ớc</a:t>
            </a:r>
            <a:r>
              <a:rPr lang="en-US" sz="4000" dirty="0"/>
              <a:t> </a:t>
            </a:r>
            <a:r>
              <a:rPr lang="en-US" sz="4000" dirty="0" err="1"/>
              <a:t>nhớ</a:t>
            </a:r>
            <a:r>
              <a:rPr lang="en-US" sz="4000" dirty="0"/>
              <a:t> </a:t>
            </a:r>
            <a:r>
              <a:rPr lang="en-US" sz="4000" dirty="0" err="1"/>
              <a:t>nguồn</a:t>
            </a:r>
            <a:r>
              <a:rPr lang="en-US" sz="4000" dirty="0"/>
              <a:t>”, tr</a:t>
            </a:r>
            <a:r>
              <a:rPr lang="vi-VN" sz="4000" dirty="0">
                <a:latin typeface="Calibri (Body)"/>
              </a:rPr>
              <a:t>ư</a:t>
            </a:r>
            <a:r>
              <a:rPr lang="en-US" sz="4000" dirty="0" err="1"/>
              <a:t>ờng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An </a:t>
            </a:r>
            <a:r>
              <a:rPr lang="en-US" sz="4000" dirty="0" err="1"/>
              <a:t>tổ</a:t>
            </a:r>
            <a:r>
              <a:rPr lang="en-US" sz="4000" dirty="0"/>
              <a:t> </a:t>
            </a:r>
            <a:r>
              <a:rPr lang="en-US" sz="4000" dirty="0" err="1"/>
              <a:t>chức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Địa</a:t>
            </a:r>
            <a:r>
              <a:rPr lang="en-US" sz="4000" dirty="0"/>
              <a:t> </a:t>
            </a:r>
            <a:r>
              <a:rPr lang="en-US" sz="4000" dirty="0" err="1"/>
              <a:t>đạo</a:t>
            </a:r>
            <a:r>
              <a:rPr lang="en-US" sz="4000" dirty="0"/>
              <a:t> </a:t>
            </a:r>
            <a:r>
              <a:rPr lang="en-US" sz="4000" dirty="0" err="1"/>
              <a:t>Củ</a:t>
            </a:r>
            <a:r>
              <a:rPr lang="en-US" sz="4000" dirty="0"/>
              <a:t> Chi.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vui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háo</a:t>
            </a:r>
            <a:r>
              <a:rPr lang="en-US" sz="4000" dirty="0"/>
              <a:t> </a:t>
            </a:r>
            <a:r>
              <a:rPr lang="en-US" sz="4000" dirty="0" err="1"/>
              <a:t>hức</a:t>
            </a:r>
            <a:r>
              <a:rPr lang="en-US" sz="4000" dirty="0"/>
              <a:t>.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5260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3765</TotalTime>
  <Words>1158</Words>
  <Application>Microsoft Office PowerPoint</Application>
  <PresentationFormat>Widescreen</PresentationFormat>
  <Paragraphs>120</Paragraphs>
  <Slides>34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LNTH-Hoa Nho LNTH</vt:lpstr>
      <vt:lpstr>#9Slide05 SVNClementine</vt:lpstr>
      <vt:lpstr>UVN Da Lat</vt:lpstr>
      <vt:lpstr>SVN-Hole Hearted</vt:lpstr>
      <vt:lpstr>Times New Roman</vt:lpstr>
      <vt:lpstr>UTM Cookies</vt:lpstr>
      <vt:lpstr>Arial</vt:lpstr>
      <vt:lpstr>SVN-Kitten</vt:lpstr>
      <vt:lpstr>Calibri</vt:lpstr>
      <vt:lpstr>Calibri (Body)</vt:lpstr>
      <vt:lpstr>UTM Duepuntozero</vt:lpstr>
      <vt:lpstr>SVN-Poky's</vt:lpstr>
      <vt:lpstr>iCiel Crocante</vt:lpstr>
      <vt:lpstr>Calibri Light</vt:lpstr>
      <vt:lpstr>LNTH-LuoLuoNotangYuanTi 1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Administrator</cp:lastModifiedBy>
  <cp:revision>15</cp:revision>
  <dcterms:created xsi:type="dcterms:W3CDTF">2022-06-05T14:44:24Z</dcterms:created>
  <dcterms:modified xsi:type="dcterms:W3CDTF">2024-11-06T02:45:48Z</dcterms:modified>
</cp:coreProperties>
</file>