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8" r:id="rId4"/>
    <p:sldId id="301" r:id="rId5"/>
    <p:sldId id="287" r:id="rId6"/>
    <p:sldId id="258" r:id="rId7"/>
    <p:sldId id="306" r:id="rId8"/>
    <p:sldId id="351" r:id="rId9"/>
    <p:sldId id="322" r:id="rId10"/>
    <p:sldId id="323" r:id="rId11"/>
    <p:sldId id="324" r:id="rId12"/>
    <p:sldId id="325" r:id="rId13"/>
    <p:sldId id="358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5" d="100"/>
          <a:sy n="65" d="100"/>
        </p:scale>
        <p:origin x="523" y="58"/>
      </p:cViewPr>
      <p:guideLst>
        <p:guide orient="horz" pos="2832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20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724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792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028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78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227033"/>
      </p:ext>
    </p:extLst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47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4779896" y="6155835"/>
            <a:ext cx="1482413" cy="1354667"/>
            <a:chOff x="8303150" y="3550062"/>
            <a:chExt cx="832800" cy="762000"/>
          </a:xfrm>
        </p:grpSpPr>
        <p:sp>
          <p:nvSpPr>
            <p:cNvPr id="10" name="Google Shape;10;p2"/>
            <p:cNvSpPr/>
            <p:nvPr/>
          </p:nvSpPr>
          <p:spPr>
            <a:xfrm rot="5400000">
              <a:off x="8338550" y="35146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8409350" y="35703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14779896" y="7695296"/>
            <a:ext cx="1482413" cy="1354667"/>
            <a:chOff x="8303150" y="4328604"/>
            <a:chExt cx="832800" cy="762000"/>
          </a:xfrm>
        </p:grpSpPr>
        <p:sp>
          <p:nvSpPr>
            <p:cNvPr id="13" name="Google Shape;13;p2"/>
            <p:cNvSpPr/>
            <p:nvPr/>
          </p:nvSpPr>
          <p:spPr>
            <a:xfrm rot="5400000">
              <a:off x="8338550" y="4293204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8409350" y="4348854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4779896" y="4616375"/>
            <a:ext cx="1482413" cy="1354667"/>
            <a:chOff x="8303150" y="2665412"/>
            <a:chExt cx="832800" cy="762000"/>
          </a:xfrm>
        </p:grpSpPr>
        <p:sp>
          <p:nvSpPr>
            <p:cNvPr id="16" name="Google Shape;16;p2"/>
            <p:cNvSpPr/>
            <p:nvPr/>
          </p:nvSpPr>
          <p:spPr>
            <a:xfrm rot="5400000">
              <a:off x="8338550" y="26300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6540000" algn="bl" rotWithShape="0">
                <a:schemeClr val="accent6">
                  <a:alpha val="3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8409350" y="26856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14779896" y="3076913"/>
            <a:ext cx="1482413" cy="1354667"/>
            <a:chOff x="8303150" y="1780762"/>
            <a:chExt cx="832800" cy="762000"/>
          </a:xfrm>
        </p:grpSpPr>
        <p:sp>
          <p:nvSpPr>
            <p:cNvPr id="19" name="Google Shape;19;p2"/>
            <p:cNvSpPr/>
            <p:nvPr/>
          </p:nvSpPr>
          <p:spPr>
            <a:xfrm rot="5400000">
              <a:off x="8338550" y="174536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>
              <a:outerShdw dist="38100" dir="6540000" algn="bl" rotWithShape="0">
                <a:schemeClr val="accent4">
                  <a:alpha val="43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5400000">
              <a:off x="8409350" y="180101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4779896" y="1537455"/>
            <a:ext cx="1482413" cy="1354667"/>
            <a:chOff x="8303150" y="896112"/>
            <a:chExt cx="832800" cy="762000"/>
          </a:xfrm>
        </p:grpSpPr>
        <p:sp>
          <p:nvSpPr>
            <p:cNvPr id="22" name="Google Shape;22;p2"/>
            <p:cNvSpPr/>
            <p:nvPr/>
          </p:nvSpPr>
          <p:spPr>
            <a:xfrm rot="5400000">
              <a:off x="8338550" y="860712"/>
              <a:ext cx="762000" cy="8328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  <a:effectLst>
              <a:outerShdw dist="38100" dir="6540000" algn="bl" rotWithShape="0">
                <a:schemeClr val="accent5">
                  <a:alpha val="4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5400000">
              <a:off x="8409350" y="916362"/>
              <a:ext cx="620400" cy="7215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4658164" y="-2000"/>
            <a:ext cx="1625827" cy="1354667"/>
            <a:chOff x="8235950" y="11466"/>
            <a:chExt cx="912000" cy="762000"/>
          </a:xfrm>
        </p:grpSpPr>
        <p:sp>
          <p:nvSpPr>
            <p:cNvPr id="25" name="Google Shape;25;p2"/>
            <p:cNvSpPr/>
            <p:nvPr/>
          </p:nvSpPr>
          <p:spPr>
            <a:xfrm rot="5400000">
              <a:off x="8310950" y="-63534"/>
              <a:ext cx="762000" cy="912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dist="38100" dir="4740000" algn="bl" rotWithShape="0">
                <a:schemeClr val="accent6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5400000">
              <a:off x="8409350" y="39963"/>
              <a:ext cx="620400" cy="705000"/>
            </a:xfrm>
            <a:prstGeom prst="round2SameRect">
              <a:avLst>
                <a:gd name="adj1" fmla="val 16667"/>
                <a:gd name="adj2" fmla="val 0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" name="Google Shape;27;p2"/>
          <p:cNvSpPr/>
          <p:nvPr/>
        </p:nvSpPr>
        <p:spPr>
          <a:xfrm>
            <a:off x="0" y="-33333"/>
            <a:ext cx="14808109" cy="9177600"/>
          </a:xfrm>
          <a:prstGeom prst="rect">
            <a:avLst/>
          </a:prstGeom>
          <a:solidFill>
            <a:srgbClr val="FEE1E2"/>
          </a:solidFill>
          <a:ln>
            <a:noFill/>
          </a:ln>
          <a:effectLst>
            <a:outerShdw blurRad="100013" dist="47625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</a:t>
            </a: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1823823" y="515289"/>
            <a:ext cx="12423219" cy="80880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</a:t>
            </a:r>
            <a:endParaRPr sz="2400"/>
          </a:p>
        </p:txBody>
      </p:sp>
      <p:grpSp>
        <p:nvGrpSpPr>
          <p:cNvPr id="29" name="Google Shape;29;p2"/>
          <p:cNvGrpSpPr/>
          <p:nvPr/>
        </p:nvGrpSpPr>
        <p:grpSpPr>
          <a:xfrm>
            <a:off x="2103831" y="1024703"/>
            <a:ext cx="10972122" cy="7086875"/>
            <a:chOff x="-1019810" y="6291069"/>
            <a:chExt cx="6163993" cy="3986367"/>
          </a:xfrm>
        </p:grpSpPr>
        <p:sp>
          <p:nvSpPr>
            <p:cNvPr id="30" name="Google Shape;30;p2"/>
            <p:cNvSpPr/>
            <p:nvPr/>
          </p:nvSpPr>
          <p:spPr>
            <a:xfrm rot="5400000">
              <a:off x="3680631" y="6304533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1" y="0"/>
                    <a:pt x="1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 rot="5400000">
              <a:off x="1020238" y="972191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 rot="5400000">
              <a:off x="-105553" y="630442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5400000">
              <a:off x="1740126" y="6531859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 rot="5400000">
              <a:off x="-1033044" y="9592370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 rot="5400000">
              <a:off x="3935069" y="9667997"/>
              <a:ext cx="113693" cy="83774"/>
            </a:xfrm>
            <a:custGeom>
              <a:avLst/>
              <a:gdLst/>
              <a:ahLst/>
              <a:cxnLst/>
              <a:rect l="l" t="t" r="r" b="b"/>
              <a:pathLst>
                <a:path w="494" h="364" extrusionOk="0">
                  <a:moveTo>
                    <a:pt x="247" y="1"/>
                  </a:moveTo>
                  <a:cubicBezTo>
                    <a:pt x="1" y="1"/>
                    <a:pt x="1" y="363"/>
                    <a:pt x="247" y="363"/>
                  </a:cubicBezTo>
                  <a:cubicBezTo>
                    <a:pt x="494" y="363"/>
                    <a:pt x="494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 rot="5400000">
              <a:off x="5047176" y="8259957"/>
              <a:ext cx="110241" cy="83774"/>
            </a:xfrm>
            <a:custGeom>
              <a:avLst/>
              <a:gdLst/>
              <a:ahLst/>
              <a:cxnLst/>
              <a:rect l="l" t="t" r="r" b="b"/>
              <a:pathLst>
                <a:path w="479" h="364" extrusionOk="0">
                  <a:moveTo>
                    <a:pt x="247" y="1"/>
                  </a:moveTo>
                  <a:cubicBezTo>
                    <a:pt x="0" y="1"/>
                    <a:pt x="0" y="364"/>
                    <a:pt x="247" y="364"/>
                  </a:cubicBezTo>
                  <a:cubicBezTo>
                    <a:pt x="479" y="364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 rot="5400000">
              <a:off x="-852696" y="7723261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33" y="1"/>
                  </a:moveTo>
                  <a:cubicBezTo>
                    <a:pt x="1" y="1"/>
                    <a:pt x="1" y="363"/>
                    <a:pt x="233" y="363"/>
                  </a:cubicBezTo>
                  <a:cubicBezTo>
                    <a:pt x="480" y="363"/>
                    <a:pt x="480" y="1"/>
                    <a:pt x="2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 rot="5400000">
              <a:off x="2315056" y="10180313"/>
              <a:ext cx="110471" cy="83774"/>
            </a:xfrm>
            <a:custGeom>
              <a:avLst/>
              <a:gdLst/>
              <a:ahLst/>
              <a:cxnLst/>
              <a:rect l="l" t="t" r="r" b="b"/>
              <a:pathLst>
                <a:path w="480" h="364" extrusionOk="0">
                  <a:moveTo>
                    <a:pt x="247" y="1"/>
                  </a:moveTo>
                  <a:cubicBezTo>
                    <a:pt x="0" y="1"/>
                    <a:pt x="0" y="363"/>
                    <a:pt x="247" y="363"/>
                  </a:cubicBezTo>
                  <a:cubicBezTo>
                    <a:pt x="479" y="363"/>
                    <a:pt x="479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 rot="5400000">
              <a:off x="4905860" y="6490900"/>
              <a:ext cx="110471" cy="83544"/>
            </a:xfrm>
            <a:custGeom>
              <a:avLst/>
              <a:gdLst/>
              <a:ahLst/>
              <a:cxnLst/>
              <a:rect l="l" t="t" r="r" b="b"/>
              <a:pathLst>
                <a:path w="480" h="363" extrusionOk="0">
                  <a:moveTo>
                    <a:pt x="233" y="0"/>
                  </a:moveTo>
                  <a:cubicBezTo>
                    <a:pt x="0" y="0"/>
                    <a:pt x="0" y="363"/>
                    <a:pt x="233" y="363"/>
                  </a:cubicBezTo>
                  <a:cubicBezTo>
                    <a:pt x="479" y="363"/>
                    <a:pt x="479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0" y="-28533"/>
            <a:ext cx="1288567" cy="9177600"/>
          </a:xfrm>
          <a:prstGeom prst="rect">
            <a:avLst/>
          </a:prstGeom>
          <a:solidFill>
            <a:srgbClr val="FFB6B9"/>
          </a:solidFill>
          <a:ln>
            <a:noFill/>
          </a:ln>
          <a:effectLst>
            <a:outerShdw dist="66675" algn="bl" rotWithShape="0">
              <a:schemeClr val="accent5">
                <a:alpha val="21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2834125" y="5528267"/>
            <a:ext cx="10382765" cy="997333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4C4C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pic>
        <p:nvPicPr>
          <p:cNvPr id="43" name="Google Shape;190;p1" descr="Piaget Grammar School logo final.png">
            <a:extLst>
              <a:ext uri="{FF2B5EF4-FFF2-40B4-BE49-F238E27FC236}">
                <a16:creationId xmlns:a16="http://schemas.microsoft.com/office/drawing/2014/main" id="{15BCF3B9-1587-4F8A-A4C0-C07F4D8E12D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10713" r="8781"/>
          <a:stretch/>
        </p:blipFill>
        <p:spPr>
          <a:xfrm>
            <a:off x="-17182" y="-96246"/>
            <a:ext cx="1369240" cy="1648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92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9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TÂN VIÊN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43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457200" indent="-457200" algn="ctr">
              <a:lnSpc>
                <a:spcPct val="120000"/>
              </a:lnSpc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24: GẤP MỘT SỐ LÊN MỘT SỐ LẦN (T2) 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185319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TÂN VIÊN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TÂN VIÊN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764076" y="6705943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GV: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Phạm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Hương</a:t>
            </a:r>
            <a:r>
              <a:rPr lang="vi-VN" altLang="en-US" sz="3500" b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- Lớp : 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D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 rot="4909395">
            <a:off x="8771879" y="-63737"/>
            <a:ext cx="5654435" cy="7206602"/>
          </a:xfrm>
          <a:prstGeom prst="cloudCallout">
            <a:avLst>
              <a:gd name="adj1" fmla="val -30287"/>
              <a:gd name="adj2" fmla="val 94384"/>
            </a:avLst>
          </a:prstGeom>
          <a:gradFill rotWithShape="1">
            <a:gsLst>
              <a:gs pos="0">
                <a:srgbClr val="CCFFFF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7A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267" b="1" dirty="0">
                <a:solidFill>
                  <a:srgbClr val="FF0000"/>
                </a:solidFill>
                <a:latin typeface=".VnTime" panose="020B7200000000000000" pitchFamily="34" charset="0"/>
              </a:rPr>
              <a:t>: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267" b="1" dirty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kg </a:t>
            </a:r>
            <a:r>
              <a:rPr lang="en-US" alt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altLang="en-US" sz="4267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426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-gam?</a:t>
            </a:r>
            <a:endParaRPr lang="vi-VN" altLang="en-US" sz="42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" descr="rooster2[1]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7519" y="1828800"/>
            <a:ext cx="2626784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919" y="8331200"/>
            <a:ext cx="914400" cy="812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2400">
              <a:solidFill>
                <a:srgbClr val="000000"/>
              </a:solidFill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731784" y="5867400"/>
            <a:ext cx="3860800" cy="1524000"/>
          </a:xfrm>
          <a:prstGeom prst="rect">
            <a:avLst/>
          </a:prstGeom>
          <a:solidFill>
            <a:srgbClr val="E4F3F4"/>
          </a:solidFill>
          <a:ln w="25400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267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  <a:r>
              <a:rPr lang="en-US" altLang="en-US" sz="4267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267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kg</a:t>
            </a:r>
            <a:endParaRPr lang="vi-VN" altLang="en-US" sz="4267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40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 rot="4909395">
            <a:off x="6937111" y="-1958975"/>
            <a:ext cx="4053416" cy="9431867"/>
          </a:xfrm>
          <a:prstGeom prst="cloudCallout">
            <a:avLst>
              <a:gd name="adj1" fmla="val -39546"/>
              <a:gd name="adj2" fmla="val 373866"/>
            </a:avLst>
          </a:prstGeom>
          <a:gradFill rotWithShape="1">
            <a:gsLst>
              <a:gs pos="0">
                <a:srgbClr val="CCFFFF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7A9999"/>
            </a:prstShdw>
          </a:effectLst>
        </p:spPr>
        <p:txBody>
          <a:bodyPr rot="10800000" vert="eaVert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đã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3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nhiều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hơn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đã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cho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đơn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vị</a:t>
            </a:r>
            <a:endParaRPr lang="en-US" sz="4800" dirty="0">
              <a:solidFill>
                <a:srgbClr val="000000"/>
              </a:solidFill>
              <a:latin typeface=".VnTime" pitchFamily="34" charset="0"/>
              <a:sym typeface="Symbol" pitchFamily="18" charset="2"/>
            </a:endParaRPr>
          </a:p>
        </p:txBody>
      </p:sp>
      <p:pic>
        <p:nvPicPr>
          <p:cNvPr id="18435" name="Picture 3" descr="rooster2[1]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01637" y="681567"/>
            <a:ext cx="2626783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919" y="8331200"/>
            <a:ext cx="914400" cy="812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2400">
              <a:solidFill>
                <a:srgbClr val="000000"/>
              </a:solidFill>
            </a:endParaRPr>
          </a:p>
        </p:txBody>
      </p:sp>
      <p:pic>
        <p:nvPicPr>
          <p:cNvPr id="18437" name="Picture 5" descr="Tweety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1677" flipH="1">
            <a:off x="2393686" y="5314951"/>
            <a:ext cx="2844800" cy="240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5801519" y="5575301"/>
            <a:ext cx="5588000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333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  <a:r>
              <a:rPr lang="en-US" altLang="en-US" sz="533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3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5333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51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weety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1677" flipH="1">
            <a:off x="2042319" y="10160000"/>
            <a:ext cx="3454400" cy="292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 rot="5645406">
            <a:off x="5111486" y="-2709334"/>
            <a:ext cx="5901267" cy="13191067"/>
          </a:xfrm>
          <a:prstGeom prst="cloudCallout">
            <a:avLst>
              <a:gd name="adj1" fmla="val 36778"/>
              <a:gd name="adj2" fmla="val 422324"/>
            </a:avLst>
          </a:prstGeom>
          <a:gradFill rotWithShape="1">
            <a:gsLst>
              <a:gs pos="0">
                <a:srgbClr val="CCFFFF"/>
              </a:gs>
              <a:gs pos="100000">
                <a:srgbClr val="FFCC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prstShdw prst="shdw17" dist="17961" dir="2700000">
              <a:srgbClr val="7A9999"/>
            </a:prstShdw>
          </a:effectLst>
        </p:spPr>
        <p:txBody>
          <a:bodyPr rot="10800000" vert="eaVert"/>
          <a:lstStyle/>
          <a:p>
            <a:pPr defTabSz="121917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4267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  <a:p>
            <a:pPr defTabSz="121917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4267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   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Phương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Anh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có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8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viên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bi,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anh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Cường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nhiều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gấp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4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lần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Phương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Anh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Vậy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anh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Cường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có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bao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nhiêu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4267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viên</a:t>
            </a:r>
            <a:r>
              <a:rPr lang="en-US" altLang="en-US" sz="4267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bi ? </a:t>
            </a:r>
          </a:p>
          <a:p>
            <a:pPr algn="ctr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4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919" y="8331200"/>
            <a:ext cx="914400" cy="812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2400">
              <a:solidFill>
                <a:srgbClr val="000000"/>
              </a:solidFill>
            </a:endParaRP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2448719" y="6855884"/>
            <a:ext cx="4978400" cy="1524000"/>
          </a:xfrm>
          <a:prstGeom prst="rect">
            <a:avLst/>
          </a:prstGeom>
          <a:solidFill>
            <a:srgbClr val="E4F3F4"/>
          </a:solidFill>
          <a:ln w="25400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267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</a:t>
            </a:r>
            <a:r>
              <a:rPr lang="en-US" altLang="en-US" sz="4267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32 viên bi</a:t>
            </a:r>
            <a:endParaRPr lang="vi-VN" altLang="en-US" sz="4267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6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4 -0.43677 L -0.20608 -0.43677 L -0.20608 -0.5022 L -0.15365 -0.5022 L -0.15365 -0.56694 L -0.10122 -0.56694 L -0.10122 -0.63261 L -0.04896 -0.63261 L -0.04896 -0.69735 L 0.00347 -0.69735 L 0.00347 -0.76255 L 0.0559 -0.76255 L 0.0559 -0.82752 L 0.10833 -0.82752 L 0.10833 -0.89226 " pathEditMode="relative" rAng="0" ptsTypes="FFFFFFFFFFFFFFF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8300" y="-2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 autoUpdateAnimBg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719" y="-16632"/>
            <a:ext cx="15773400" cy="9140693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752976" y="2795617"/>
            <a:ext cx="15042592" cy="1006276"/>
          </a:xfrm>
          <a:prstGeom prst="rect">
            <a:avLst/>
          </a:prstGeom>
          <a:noFill/>
        </p:spPr>
        <p:txBody>
          <a:bodyPr wrap="none" lIns="102400" tIns="51200" rIns="102400" bIns="51200" rtlCol="0">
            <a:spAutoFit/>
          </a:bodyPr>
          <a:lstStyle/>
          <a:p>
            <a:pPr algn="ctr"/>
            <a:r>
              <a:rPr lang="en-US" altLang="zh-CN" sz="5867" b="1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华康标题宋W9(P)" panose="02020900000000000000" pitchFamily="18" charset="-122"/>
                <a:cs typeface="Times New Roman" pitchFamily="18" charset="0"/>
              </a:rPr>
              <a:t>CHÚC CÁC EM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18180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27">
        <p14:ferris dir="l"/>
      </p:transition>
    </mc:Choice>
    <mc:Fallback xmlns="">
      <p:transition spd="slow" advTm="227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5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2042319" y="0"/>
            <a:ext cx="12192000" cy="9144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867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64" y="3030944"/>
            <a:ext cx="4222504" cy="62215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7290828" y="957914"/>
            <a:ext cx="7011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70411" y="8906221"/>
            <a:ext cx="2032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1C0711C-3A15-4BED-8D6C-E743E1762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9" y="8853"/>
            <a:ext cx="13182600" cy="9135148"/>
          </a:xfrm>
          <a:prstGeom prst="rect">
            <a:avLst/>
          </a:prstGeom>
        </p:spPr>
      </p:pic>
      <p:sp>
        <p:nvSpPr>
          <p:cNvPr id="8" name="椭圆 10">
            <a:extLst>
              <a:ext uri="{FF2B5EF4-FFF2-40B4-BE49-F238E27FC236}">
                <a16:creationId xmlns:a16="http://schemas.microsoft.com/office/drawing/2014/main" id="{E80CA69F-03CA-4131-A32C-FA91D383E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365" y="1008308"/>
            <a:ext cx="2143125" cy="2143125"/>
          </a:xfrm>
          <a:prstGeom prst="ellipse">
            <a:avLst/>
          </a:prstGeom>
          <a:solidFill>
            <a:srgbClr val="FDEBB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9" name="椭圆 11">
            <a:extLst>
              <a:ext uri="{FF2B5EF4-FFF2-40B4-BE49-F238E27FC236}">
                <a16:creationId xmlns:a16="http://schemas.microsoft.com/office/drawing/2014/main" id="{366D72D1-5BF2-44E0-9815-4BE59ACB5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402" y="1008308"/>
            <a:ext cx="2143125" cy="21431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0" name="椭圆 12">
            <a:extLst>
              <a:ext uri="{FF2B5EF4-FFF2-40B4-BE49-F238E27FC236}">
                <a16:creationId xmlns:a16="http://schemas.microsoft.com/office/drawing/2014/main" id="{2811FCAB-29E1-49BE-979D-0D5120E10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843" y="1008308"/>
            <a:ext cx="2143125" cy="2143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1" name="椭圆 13">
            <a:extLst>
              <a:ext uri="{FF2B5EF4-FFF2-40B4-BE49-F238E27FC236}">
                <a16:creationId xmlns:a16="http://schemas.microsoft.com/office/drawing/2014/main" id="{29A656EA-F658-4827-9216-2C4E35FA2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4" y="1032482"/>
            <a:ext cx="2143125" cy="21431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16" name="文本框 18">
            <a:extLst>
              <a:ext uri="{FF2B5EF4-FFF2-40B4-BE49-F238E27FC236}">
                <a16:creationId xmlns:a16="http://schemas.microsoft.com/office/drawing/2014/main" id="{D2486168-4D30-4314-9678-E7C1877E4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93" y="1494027"/>
            <a:ext cx="1527982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4 gấp </a:t>
            </a:r>
            <a:endParaRPr lang="en-US" altLang="zh-CN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8 lần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19" name="文本框 21">
            <a:extLst>
              <a:ext uri="{FF2B5EF4-FFF2-40B4-BE49-F238E27FC236}">
                <a16:creationId xmlns:a16="http://schemas.microsoft.com/office/drawing/2014/main" id="{5C5F2755-F548-4540-91B8-3A4B7E980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680" y="1421126"/>
            <a:ext cx="2126579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6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33" name="文本框 18">
            <a:extLst>
              <a:ext uri="{FF2B5EF4-FFF2-40B4-BE49-F238E27FC236}">
                <a16:creationId xmlns:a16="http://schemas.microsoft.com/office/drawing/2014/main" id="{9CFD6CE3-F66A-48F0-B550-2C56236DF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3017" y="1494027"/>
            <a:ext cx="1952779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7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5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sp>
        <p:nvSpPr>
          <p:cNvPr id="35" name="文本框 18">
            <a:extLst>
              <a:ext uri="{FF2B5EF4-FFF2-40B4-BE49-F238E27FC236}">
                <a16:creationId xmlns:a16="http://schemas.microsoft.com/office/drawing/2014/main" id="{0ABC62F6-F3FD-40D4-8A82-0E39E9E78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0428" y="1494027"/>
            <a:ext cx="1648208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 gấp </a:t>
            </a:r>
            <a:endParaRPr lang="en-US" altLang="zh-CN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5 lần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6029F29-2B5F-42FD-AA72-AE269FCE1364}"/>
              </a:ext>
            </a:extLst>
          </p:cNvPr>
          <p:cNvGrpSpPr/>
          <p:nvPr/>
        </p:nvGrpSpPr>
        <p:grpSpPr>
          <a:xfrm>
            <a:off x="9673471" y="4033459"/>
            <a:ext cx="1739592" cy="686636"/>
            <a:chOff x="5723364" y="4469836"/>
            <a:chExt cx="1304694" cy="514977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7255821E-BB35-4A5A-90E8-BB05C874DFCC}"/>
                </a:ext>
              </a:extLst>
            </p:cNvPr>
            <p:cNvSpPr/>
            <p:nvPr/>
          </p:nvSpPr>
          <p:spPr>
            <a:xfrm>
              <a:off x="5723364" y="4469836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36" name="文本框 27">
              <a:extLst>
                <a:ext uri="{FF2B5EF4-FFF2-40B4-BE49-F238E27FC236}">
                  <a16:creationId xmlns:a16="http://schemas.microsoft.com/office/drawing/2014/main" id="{0EB4377E-56B7-42E5-81AF-2CBAA8A4C90D}"/>
                </a:ext>
              </a:extLst>
            </p:cNvPr>
            <p:cNvSpPr txBox="1"/>
            <p:nvPr/>
          </p:nvSpPr>
          <p:spPr>
            <a:xfrm>
              <a:off x="6012524" y="4484724"/>
              <a:ext cx="1015534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3" b="1">
                  <a:solidFill>
                    <a:srgbClr val="0070C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25</a:t>
              </a:r>
              <a:endParaRPr lang="zh-CN" altLang="en-US" sz="3733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23CF2B7-17BB-476C-BC79-D59952D5E6C8}"/>
              </a:ext>
            </a:extLst>
          </p:cNvPr>
          <p:cNvGrpSpPr/>
          <p:nvPr/>
        </p:nvGrpSpPr>
        <p:grpSpPr>
          <a:xfrm>
            <a:off x="7365267" y="4050255"/>
            <a:ext cx="1664069" cy="686174"/>
            <a:chOff x="3992211" y="4482428"/>
            <a:chExt cx="1248052" cy="514630"/>
          </a:xfrm>
        </p:grpSpPr>
        <p:sp>
          <p:nvSpPr>
            <p:cNvPr id="37" name="矩形: 圆角 30">
              <a:extLst>
                <a:ext uri="{FF2B5EF4-FFF2-40B4-BE49-F238E27FC236}">
                  <a16:creationId xmlns:a16="http://schemas.microsoft.com/office/drawing/2014/main" id="{CCC4403B-4531-438B-896D-98369912399E}"/>
                </a:ext>
              </a:extLst>
            </p:cNvPr>
            <p:cNvSpPr/>
            <p:nvPr/>
          </p:nvSpPr>
          <p:spPr>
            <a:xfrm>
              <a:off x="3992211" y="4482428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37AC3B7-6192-4B13-9DB0-4E86A9AE1049}"/>
                </a:ext>
              </a:extLst>
            </p:cNvPr>
            <p:cNvSpPr txBox="1"/>
            <p:nvPr/>
          </p:nvSpPr>
          <p:spPr>
            <a:xfrm>
              <a:off x="4311727" y="4494994"/>
              <a:ext cx="928536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581718-44C7-4BA8-98B7-968B02157C80}"/>
              </a:ext>
            </a:extLst>
          </p:cNvPr>
          <p:cNvGrpSpPr/>
          <p:nvPr/>
        </p:nvGrpSpPr>
        <p:grpSpPr>
          <a:xfrm>
            <a:off x="5056208" y="4013305"/>
            <a:ext cx="1532964" cy="727912"/>
            <a:chOff x="2260416" y="4454719"/>
            <a:chExt cx="1149723" cy="545934"/>
          </a:xfrm>
        </p:grpSpPr>
        <p:sp>
          <p:nvSpPr>
            <p:cNvPr id="38" name="矩形: 圆角 30">
              <a:extLst>
                <a:ext uri="{FF2B5EF4-FFF2-40B4-BE49-F238E27FC236}">
                  <a16:creationId xmlns:a16="http://schemas.microsoft.com/office/drawing/2014/main" id="{C32763B0-CC92-4D09-B414-3DCAE3EBB2AD}"/>
                </a:ext>
              </a:extLst>
            </p:cNvPr>
            <p:cNvSpPr/>
            <p:nvPr/>
          </p:nvSpPr>
          <p:spPr>
            <a:xfrm>
              <a:off x="2260416" y="4486023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0ECE673-9E3C-40D8-BF78-F0A603F62153}"/>
                </a:ext>
              </a:extLst>
            </p:cNvPr>
            <p:cNvSpPr txBox="1"/>
            <p:nvPr/>
          </p:nvSpPr>
          <p:spPr>
            <a:xfrm>
              <a:off x="2686563" y="4454719"/>
              <a:ext cx="519589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endPara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2A6A4C-9AB6-4061-832B-4243BDFF34E0}"/>
              </a:ext>
            </a:extLst>
          </p:cNvPr>
          <p:cNvGrpSpPr/>
          <p:nvPr/>
        </p:nvGrpSpPr>
        <p:grpSpPr>
          <a:xfrm>
            <a:off x="2752716" y="3970689"/>
            <a:ext cx="1532964" cy="770528"/>
            <a:chOff x="532797" y="4422757"/>
            <a:chExt cx="1149723" cy="577896"/>
          </a:xfrm>
        </p:grpSpPr>
        <p:sp>
          <p:nvSpPr>
            <p:cNvPr id="39" name="矩形: 圆角 30">
              <a:extLst>
                <a:ext uri="{FF2B5EF4-FFF2-40B4-BE49-F238E27FC236}">
                  <a16:creationId xmlns:a16="http://schemas.microsoft.com/office/drawing/2014/main" id="{ABDE681B-2835-4E06-BF57-1E320C4B1185}"/>
                </a:ext>
              </a:extLst>
            </p:cNvPr>
            <p:cNvSpPr/>
            <p:nvPr/>
          </p:nvSpPr>
          <p:spPr>
            <a:xfrm>
              <a:off x="532797" y="4486023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345BF36-9E5A-4064-873E-2ABDD03A84F4}"/>
                </a:ext>
              </a:extLst>
            </p:cNvPr>
            <p:cNvSpPr txBox="1"/>
            <p:nvPr/>
          </p:nvSpPr>
          <p:spPr>
            <a:xfrm>
              <a:off x="893982" y="4422757"/>
              <a:ext cx="519589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sp>
        <p:nvSpPr>
          <p:cNvPr id="42" name="椭圆 13">
            <a:extLst>
              <a:ext uri="{FF2B5EF4-FFF2-40B4-BE49-F238E27FC236}">
                <a16:creationId xmlns:a16="http://schemas.microsoft.com/office/drawing/2014/main" id="{F872A468-63E9-43E0-885F-0C4503640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838" y="1032482"/>
            <a:ext cx="2143125" cy="21431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FFFF"/>
              </a:solidFill>
              <a:latin typeface="inpin heiti" charset="-122"/>
              <a:ea typeface="inpin heiti" charset="-122"/>
              <a:sym typeface="宋体" panose="02010600030101010101" pitchFamily="2" charset="-122"/>
            </a:endParaRPr>
          </a:p>
        </p:txBody>
      </p:sp>
      <p:sp>
        <p:nvSpPr>
          <p:cNvPr id="44" name="文本框 18">
            <a:extLst>
              <a:ext uri="{FF2B5EF4-FFF2-40B4-BE49-F238E27FC236}">
                <a16:creationId xmlns:a16="http://schemas.microsoft.com/office/drawing/2014/main" id="{DF018BF7-6C72-4A03-9D6F-1B0A8152C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2012" y="1494027"/>
            <a:ext cx="1952779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 0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thêm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5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đơn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vị</a:t>
            </a:r>
            <a:endParaRPr lang="zh-CN" altLang="en-US" sz="3733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CCAE7E6-AAA8-4C4B-B5E1-6FF3A0330317}"/>
              </a:ext>
            </a:extLst>
          </p:cNvPr>
          <p:cNvGrpSpPr/>
          <p:nvPr/>
        </p:nvGrpSpPr>
        <p:grpSpPr>
          <a:xfrm>
            <a:off x="11985055" y="4033459"/>
            <a:ext cx="1932224" cy="686636"/>
            <a:chOff x="7457052" y="4469836"/>
            <a:chExt cx="1449168" cy="514977"/>
          </a:xfrm>
        </p:grpSpPr>
        <p:sp>
          <p:nvSpPr>
            <p:cNvPr id="43" name="矩形: 圆角 30">
              <a:extLst>
                <a:ext uri="{FF2B5EF4-FFF2-40B4-BE49-F238E27FC236}">
                  <a16:creationId xmlns:a16="http://schemas.microsoft.com/office/drawing/2014/main" id="{AE5B310A-DD09-42BB-BF66-C5251177AC67}"/>
                </a:ext>
              </a:extLst>
            </p:cNvPr>
            <p:cNvSpPr/>
            <p:nvPr/>
          </p:nvSpPr>
          <p:spPr>
            <a:xfrm>
              <a:off x="7457052" y="4469836"/>
              <a:ext cx="1149723" cy="514630"/>
            </a:xfrm>
            <a:prstGeom prst="roundRect">
              <a:avLst>
                <a:gd name="adj" fmla="val 50000"/>
              </a:avLst>
            </a:prstGeom>
            <a:solidFill>
              <a:srgbClr val="FDEB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45" name="文本框 27">
              <a:extLst>
                <a:ext uri="{FF2B5EF4-FFF2-40B4-BE49-F238E27FC236}">
                  <a16:creationId xmlns:a16="http://schemas.microsoft.com/office/drawing/2014/main" id="{6DE5D6BB-DBE4-4277-9044-79AC07FAB4B7}"/>
                </a:ext>
              </a:extLst>
            </p:cNvPr>
            <p:cNvSpPr txBox="1"/>
            <p:nvPr/>
          </p:nvSpPr>
          <p:spPr>
            <a:xfrm>
              <a:off x="7890686" y="4484724"/>
              <a:ext cx="1015534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733" b="1" dirty="0">
                  <a:solidFill>
                    <a:srgbClr val="0070C0"/>
                  </a:solidFill>
                  <a:latin typeface="Times New Roman" panose="02020603050405020304" pitchFamily="18" charset="0"/>
                  <a:ea typeface="inpin heiti" charset="-122"/>
                  <a:cs typeface="Times New Roman" panose="02020603050405020304" pitchFamily="18" charset="0"/>
                </a:rPr>
                <a:t>5</a:t>
              </a:r>
              <a:endParaRPr lang="zh-CN" altLang="en-US" sz="3733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EC8898-82B9-4B15-913E-4A1CFAC7D1F4}"/>
              </a:ext>
            </a:extLst>
          </p:cNvPr>
          <p:cNvCxnSpPr>
            <a:cxnSpLocks/>
          </p:cNvCxnSpPr>
          <p:nvPr/>
        </p:nvCxnSpPr>
        <p:spPr>
          <a:xfrm>
            <a:off x="3611467" y="3151434"/>
            <a:ext cx="0" cy="9155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6B585D-8F4C-4BF1-B11E-27AEA49C1F7B}"/>
              </a:ext>
            </a:extLst>
          </p:cNvPr>
          <p:cNvCxnSpPr>
            <a:cxnSpLocks/>
          </p:cNvCxnSpPr>
          <p:nvPr/>
        </p:nvCxnSpPr>
        <p:spPr>
          <a:xfrm>
            <a:off x="5923051" y="3117890"/>
            <a:ext cx="0" cy="9155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3C7143-C58C-4343-B76A-865AC02DABD1}"/>
              </a:ext>
            </a:extLst>
          </p:cNvPr>
          <p:cNvCxnSpPr>
            <a:cxnSpLocks/>
          </p:cNvCxnSpPr>
          <p:nvPr/>
        </p:nvCxnSpPr>
        <p:spPr>
          <a:xfrm>
            <a:off x="8138319" y="3117890"/>
            <a:ext cx="0" cy="9155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855AFBD-8AA4-43C8-8AC7-F76A9D626EAB}"/>
              </a:ext>
            </a:extLst>
          </p:cNvPr>
          <p:cNvCxnSpPr>
            <a:cxnSpLocks/>
          </p:cNvCxnSpPr>
          <p:nvPr/>
        </p:nvCxnSpPr>
        <p:spPr>
          <a:xfrm>
            <a:off x="10449903" y="3134679"/>
            <a:ext cx="0" cy="9155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880CDDB-EFCF-41FC-9291-A91B5D89ACDB}"/>
              </a:ext>
            </a:extLst>
          </p:cNvPr>
          <p:cNvCxnSpPr>
            <a:cxnSpLocks/>
          </p:cNvCxnSpPr>
          <p:nvPr/>
        </p:nvCxnSpPr>
        <p:spPr>
          <a:xfrm>
            <a:off x="12857803" y="3151434"/>
            <a:ext cx="0" cy="9155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FE47F13-A678-4082-B509-475A167E3DE3}"/>
              </a:ext>
            </a:extLst>
          </p:cNvPr>
          <p:cNvSpPr txBox="1"/>
          <p:nvPr/>
        </p:nvSpPr>
        <p:spPr>
          <a:xfrm>
            <a:off x="5970795" y="330286"/>
            <a:ext cx="702219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latin typeface="+mj-lt"/>
              </a:rPr>
              <a:t>TRÒ CHƠI: BẮT BÓNG</a:t>
            </a:r>
            <a:endParaRPr lang="en-US" sz="3733" b="1" dirty="0">
              <a:ln w="22225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5438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4.72222E-6 0.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5.55556E-7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3.05556E-6 0.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4.16667E-6 0.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4.72222E-6 0.2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5.55556E-7 0.2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0.2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8.33333E-7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-2.22222E-6 0.2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1.11111E-6 0.2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1.94444E-6 0.2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2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4.16667E-6 0.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2.22222E-6 0.2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1.66667E-6 0.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3.33333E-6 0.2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8.33333E-7 0.2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1.94444E-6 0.25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5E-6 0.2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2.77778E-6 0.2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/>
      <p:bldP spid="16" grpId="1"/>
      <p:bldP spid="19" grpId="0"/>
      <p:bldP spid="19" grpId="1"/>
      <p:bldP spid="33" grpId="0"/>
      <p:bldP spid="33" grpId="1"/>
      <p:bldP spid="35" grpId="0"/>
      <p:bldP spid="35" grpId="1"/>
      <p:bldP spid="42" grpId="0" animBg="1"/>
      <p:bldP spid="44" grpId="0"/>
      <p:bldP spid="44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边框">
            <a:extLst>
              <a:ext uri="{FF2B5EF4-FFF2-40B4-BE49-F238E27FC236}">
                <a16:creationId xmlns:a16="http://schemas.microsoft.com/office/drawing/2014/main" id="{ED093A5A-97FE-4539-BA7B-70313E8E8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83"/>
          <a:stretch/>
        </p:blipFill>
        <p:spPr>
          <a:xfrm>
            <a:off x="3443105" y="1143000"/>
            <a:ext cx="9048327" cy="4522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E3FB9B-4E60-430D-9AA5-30FBF3647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457" y="3229751"/>
            <a:ext cx="4246953" cy="4522045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5266DBB1-42FC-4B4B-A81C-BB81EBA5F3AF}"/>
              </a:ext>
            </a:extLst>
          </p:cNvPr>
          <p:cNvSpPr txBox="1">
            <a:spLocks/>
          </p:cNvSpPr>
          <p:nvPr/>
        </p:nvSpPr>
        <p:spPr bwMode="auto">
          <a:xfrm>
            <a:off x="3702541" y="2162570"/>
            <a:ext cx="8363636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600" b="1" dirty="0" err="1">
                <a:latin typeface="HP001 4 hàng" pitchFamily="34" charset="0"/>
              </a:rPr>
              <a:t>Thứ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tư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ngày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vi-VN" sz="3600" b="1" dirty="0" smtClean="0">
                <a:latin typeface="HP001 4 hàng" pitchFamily="34" charset="0"/>
              </a:rPr>
              <a:t>13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tháng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vi-VN" sz="3600" b="1" dirty="0" smtClean="0">
                <a:latin typeface="HP001 4 hàng" pitchFamily="34" charset="0"/>
              </a:rPr>
              <a:t>11</a:t>
            </a:r>
            <a:r>
              <a:rPr lang="en-US" sz="3600" b="1" dirty="0" smtClean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năm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smtClean="0">
                <a:latin typeface="HP001 4 hàng" pitchFamily="34" charset="0"/>
              </a:rPr>
              <a:t>20</a:t>
            </a:r>
            <a:r>
              <a:rPr lang="vi-VN" sz="3600" b="1" dirty="0" smtClean="0">
                <a:latin typeface="HP001 4 hàng" pitchFamily="34" charset="0"/>
              </a:rPr>
              <a:t>24</a:t>
            </a:r>
            <a:r>
              <a:rPr lang="en-US" sz="3600" b="1" dirty="0">
                <a:latin typeface="HP001 4 hàng" pitchFamily="34" charset="0"/>
              </a:rPr>
              <a:t/>
            </a:r>
            <a:br>
              <a:rPr lang="en-US" sz="3600" b="1" dirty="0">
                <a:latin typeface="HP001 4 hàng" pitchFamily="34" charset="0"/>
              </a:rPr>
            </a:b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Toán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E3D88AA1-534B-4DE0-B95F-3A2156F38499}"/>
              </a:ext>
            </a:extLst>
          </p:cNvPr>
          <p:cNvSpPr txBox="1">
            <a:spLocks/>
          </p:cNvSpPr>
          <p:nvPr/>
        </p:nvSpPr>
        <p:spPr bwMode="auto">
          <a:xfrm>
            <a:off x="5076285" y="3941249"/>
            <a:ext cx="5781964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Gấp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một số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lần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</a:endParaRPr>
          </a:p>
        </p:txBody>
      </p:sp>
      <p:pic>
        <p:nvPicPr>
          <p:cNvPr id="7" name="图片 8">
            <a:extLst>
              <a:ext uri="{FF2B5EF4-FFF2-40B4-BE49-F238E27FC236}">
                <a16:creationId xmlns:a16="http://schemas.microsoft.com/office/drawing/2014/main" id="{6B253409-6CAB-4A6A-BDEA-4EE0436075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758" y="5183717"/>
            <a:ext cx="2787547" cy="30017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2C9B8A-5D50-48C7-96F2-4BE29515D492}"/>
              </a:ext>
            </a:extLst>
          </p:cNvPr>
          <p:cNvSpPr txBox="1"/>
          <p:nvPr/>
        </p:nvSpPr>
        <p:spPr>
          <a:xfrm>
            <a:off x="5846188" y="5884861"/>
            <a:ext cx="631453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267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Wedding K&amp;T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817EC1-41DB-48E1-BB66-36DEC0AC1FE6}"/>
              </a:ext>
            </a:extLst>
          </p:cNvPr>
          <p:cNvSpPr txBox="1"/>
          <p:nvPr/>
        </p:nvSpPr>
        <p:spPr>
          <a:xfrm>
            <a:off x="5846188" y="4463183"/>
            <a:ext cx="411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Tiết 2, trang 71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9F892EA-4DBB-441C-B273-142A910D1F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" y="70732"/>
            <a:ext cx="14401800" cy="9195168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783367" y="4236112"/>
            <a:ext cx="1178287" cy="11564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>
                <a:latin typeface="Times New Roman" pitchFamily="18" charset="0"/>
                <a:cs typeface="Times New Roman" pitchFamily="18" charset="0"/>
              </a:rPr>
              <a:t>3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3532447" y="4887117"/>
            <a:ext cx="2101656" cy="316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44325" y="4394721"/>
            <a:ext cx="1781911" cy="825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83367" y="5919971"/>
            <a:ext cx="1256901" cy="11105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>
                <a:latin typeface="Times New Roman" pitchFamily="18" charset="0"/>
                <a:cs typeface="Times New Roman" pitchFamily="18" charset="0"/>
              </a:rPr>
              <a:t>3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443334" y="5882996"/>
            <a:ext cx="1280072" cy="11845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" name="Oval 22"/>
          <p:cNvSpPr/>
          <p:nvPr/>
        </p:nvSpPr>
        <p:spPr>
          <a:xfrm>
            <a:off x="8443334" y="4212270"/>
            <a:ext cx="1280072" cy="11845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33">
                <a:latin typeface="Times New Roman" pitchFamily="18" charset="0"/>
                <a:cs typeface="Times New Roman" pitchFamily="18" charset="0"/>
              </a:rPr>
              <a:t>6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9710934" y="6475263"/>
            <a:ext cx="2857921" cy="154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9775692" y="4886481"/>
            <a:ext cx="218370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3640923" y="6620169"/>
            <a:ext cx="2089496" cy="185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791320" y="6138589"/>
            <a:ext cx="1781911" cy="825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985808" y="5992449"/>
            <a:ext cx="1507463" cy="825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011686" y="4401570"/>
            <a:ext cx="1781911" cy="8255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24511" y="4188855"/>
            <a:ext cx="239485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92802" y="5808477"/>
            <a:ext cx="300274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>
                <a:latin typeface="Times New Roman" pitchFamily="18" charset="0"/>
                <a:cs typeface="Times New Roman" pitchFamily="18" charset="0"/>
              </a:rPr>
              <a:t>Thêm 4 đơn vị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872008" y="4188854"/>
            <a:ext cx="1939955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733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733" dirty="0" err="1"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738519" y="5753325"/>
            <a:ext cx="3122971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>
                <a:latin typeface="Times New Roman" pitchFamily="18" charset="0"/>
                <a:cs typeface="Times New Roman" pitchFamily="18" charset="0"/>
              </a:rPr>
              <a:t>Thêm 5 đơn  vị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4ABAFB6-6BBD-440A-AE90-B6686E5C1208}"/>
              </a:ext>
            </a:extLst>
          </p:cNvPr>
          <p:cNvSpPr txBox="1"/>
          <p:nvPr/>
        </p:nvSpPr>
        <p:spPr>
          <a:xfrm>
            <a:off x="6347414" y="4455726"/>
            <a:ext cx="8277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4846D6F-1503-44F1-B0D5-4EB574DFC511}"/>
              </a:ext>
            </a:extLst>
          </p:cNvPr>
          <p:cNvSpPr txBox="1"/>
          <p:nvPr/>
        </p:nvSpPr>
        <p:spPr>
          <a:xfrm>
            <a:off x="6308315" y="6211491"/>
            <a:ext cx="8277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7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4EB55E9-CA1A-42A1-94A2-91A16AF4145E}"/>
              </a:ext>
            </a:extLst>
          </p:cNvPr>
          <p:cNvSpPr txBox="1"/>
          <p:nvPr/>
        </p:nvSpPr>
        <p:spPr>
          <a:xfrm>
            <a:off x="12434260" y="4419600"/>
            <a:ext cx="8277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37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17F2EB3-69C4-4D66-B047-EDF38956EF0E}"/>
              </a:ext>
            </a:extLst>
          </p:cNvPr>
          <p:cNvSpPr txBox="1"/>
          <p:nvPr/>
        </p:nvSpPr>
        <p:spPr>
          <a:xfrm>
            <a:off x="13366583" y="6096000"/>
            <a:ext cx="82773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7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E3E95B3-2E46-B11D-2737-FA804E5D8143}"/>
              </a:ext>
            </a:extLst>
          </p:cNvPr>
          <p:cNvGrpSpPr/>
          <p:nvPr/>
        </p:nvGrpSpPr>
        <p:grpSpPr>
          <a:xfrm>
            <a:off x="5007280" y="170495"/>
            <a:ext cx="6089872" cy="992290"/>
            <a:chOff x="4539228" y="172432"/>
            <a:chExt cx="5987117" cy="99229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FFAD828-AD30-334C-5D94-9396862E1C0C}"/>
                </a:ext>
              </a:extLst>
            </p:cNvPr>
            <p:cNvGrpSpPr/>
            <p:nvPr/>
          </p:nvGrpSpPr>
          <p:grpSpPr>
            <a:xfrm>
              <a:off x="4539228" y="172432"/>
              <a:ext cx="5987117" cy="992290"/>
              <a:chOff x="4539228" y="172432"/>
              <a:chExt cx="5987117" cy="99229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74DB55C-C223-3ACF-34E7-DABCBEFD626B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9871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AECDDEB-1108-616A-CE89-E2532A06B4AB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621AE74-92EB-895D-62B3-2183BBDA961E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>
            <a:extLst>
              <a:ext uri="{FF2B5EF4-FFF2-40B4-BE49-F238E27FC236}">
                <a16:creationId xmlns:a16="http://schemas.microsoft.com/office/drawing/2014/main" id="{798B2AC7-7058-7E08-D098-0D700E3D1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005" y="1100422"/>
            <a:ext cx="1007091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24: GẤP MỘT SỐ LÊN MỘT SỐ LẦN (T2)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9E690F-1916-B2A4-D501-78E5AE7A509E}"/>
              </a:ext>
            </a:extLst>
          </p:cNvPr>
          <p:cNvSpPr txBox="1"/>
          <p:nvPr/>
        </p:nvSpPr>
        <p:spPr>
          <a:xfrm>
            <a:off x="2118519" y="1756946"/>
            <a:ext cx="2310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F24F1B2-4F4C-7FBF-2BC5-A11360BA6BD7}"/>
              </a:ext>
            </a:extLst>
          </p:cNvPr>
          <p:cNvSpPr txBox="1"/>
          <p:nvPr/>
        </p:nvSpPr>
        <p:spPr>
          <a:xfrm>
            <a:off x="2095237" y="2483019"/>
            <a:ext cx="241765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1: Số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4527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089872" cy="992290"/>
            <a:chOff x="4539228" y="172432"/>
            <a:chExt cx="5987117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987117" cy="992290"/>
              <a:chOff x="4539228" y="172432"/>
              <a:chExt cx="5987117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9871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718719" y="1041400"/>
            <a:ext cx="960119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24: GẤP MỘT SỐ LÊN MỘT SỐ LẦN (T2)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8519" y="1756946"/>
            <a:ext cx="2310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B00C61-6FB2-AA22-CEF7-AB326FF9415E}"/>
              </a:ext>
            </a:extLst>
          </p:cNvPr>
          <p:cNvSpPr txBox="1"/>
          <p:nvPr/>
        </p:nvSpPr>
        <p:spPr>
          <a:xfrm>
            <a:off x="2095237" y="2483019"/>
            <a:ext cx="240482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2: Đ, S</a:t>
            </a:r>
          </a:p>
        </p:txBody>
      </p:sp>
      <p:pic>
        <p:nvPicPr>
          <p:cNvPr id="9" name="Picture 8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B4F15A66-180A-70FD-CB2E-A3A43855F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3160127"/>
            <a:ext cx="11049000" cy="5872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BBCC1FE-F82C-D915-9179-EAF701DC5913}"/>
              </a:ext>
            </a:extLst>
          </p:cNvPr>
          <p:cNvSpPr txBox="1"/>
          <p:nvPr/>
        </p:nvSpPr>
        <p:spPr>
          <a:xfrm>
            <a:off x="12434260" y="3124200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F7FD1E-B59B-45D9-826B-A0712C8B89CD}"/>
              </a:ext>
            </a:extLst>
          </p:cNvPr>
          <p:cNvSpPr txBox="1"/>
          <p:nvPr/>
        </p:nvSpPr>
        <p:spPr>
          <a:xfrm>
            <a:off x="11977061" y="5276814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D8288C-EAE0-264D-235A-14316A185677}"/>
              </a:ext>
            </a:extLst>
          </p:cNvPr>
          <p:cNvSpPr txBox="1"/>
          <p:nvPr/>
        </p:nvSpPr>
        <p:spPr>
          <a:xfrm>
            <a:off x="6309519" y="6019800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4DB814-521F-42B9-F7AE-86A5B4635661}"/>
              </a:ext>
            </a:extLst>
          </p:cNvPr>
          <p:cNvSpPr txBox="1"/>
          <p:nvPr/>
        </p:nvSpPr>
        <p:spPr>
          <a:xfrm>
            <a:off x="12176919" y="6038814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6CC992-0DB8-1DC0-8314-50F2EDAAC651}"/>
              </a:ext>
            </a:extLst>
          </p:cNvPr>
          <p:cNvSpPr txBox="1"/>
          <p:nvPr/>
        </p:nvSpPr>
        <p:spPr>
          <a:xfrm>
            <a:off x="12434261" y="8248614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8C89DD-7E42-F833-66D4-90F1EAE3F4E2}"/>
              </a:ext>
            </a:extLst>
          </p:cNvPr>
          <p:cNvSpPr txBox="1"/>
          <p:nvPr/>
        </p:nvSpPr>
        <p:spPr>
          <a:xfrm>
            <a:off x="6233319" y="8178601"/>
            <a:ext cx="88565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endParaRPr lang="en-US" sz="3733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B9C9FB6-7A50-4A92-9B30-3286FDE37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9" y="0"/>
            <a:ext cx="806824" cy="1075765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99319" y="3354007"/>
            <a:ext cx="1493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9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. Nam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muốn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Nam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ghế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9432064" y="4750759"/>
            <a:ext cx="23664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 err="1">
                <a:latin typeface="Times New Roman" pitchFamily="18" charset="0"/>
              </a:rPr>
              <a:t>Bài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giải</a:t>
            </a:r>
            <a:endParaRPr lang="en-US" sz="3600" b="1" u="sng" dirty="0">
              <a:latin typeface="Times New Roman" pitchFamily="18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418835" y="4750759"/>
            <a:ext cx="213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 err="1">
                <a:latin typeface="Times New Roman" pitchFamily="18" charset="0"/>
              </a:rPr>
              <a:t>Tóm</a:t>
            </a:r>
            <a:r>
              <a:rPr lang="en-US" sz="3600" b="1" u="sng" dirty="0">
                <a:latin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</a:rPr>
              <a:t>tắt</a:t>
            </a:r>
            <a:endParaRPr lang="en-US" sz="3600" b="1" u="sng" dirty="0">
              <a:latin typeface="Times New Roman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445731" y="5562717"/>
            <a:ext cx="41513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1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</a:rPr>
              <a:t>:   2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ghế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2409954" y="6374675"/>
            <a:ext cx="41513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9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</a:rPr>
              <a:t>:   ?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ghế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7313279" y="5539224"/>
            <a:ext cx="660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  </a:t>
            </a:r>
            <a:r>
              <a:rPr lang="en-US" sz="3600" dirty="0">
                <a:latin typeface="Times New Roman" pitchFamily="18" charset="0"/>
              </a:rPr>
              <a:t>Nam </a:t>
            </a:r>
            <a:r>
              <a:rPr lang="en-US" sz="3600" dirty="0" err="1">
                <a:latin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ghế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</a:rPr>
              <a:t> :</a:t>
            </a:r>
          </a:p>
          <a:p>
            <a:pPr algn="ctr" eaLnBrk="1" hangingPunct="1">
              <a:spcBef>
                <a:spcPct val="50000"/>
              </a:spcBef>
            </a:pPr>
            <a:r>
              <a:rPr lang="vi-VN" sz="3600" dirty="0">
                <a:latin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</a:rPr>
              <a:t>x </a:t>
            </a:r>
            <a:r>
              <a:rPr lang="vi-VN" sz="3600" dirty="0" smtClean="0">
                <a:latin typeface="Times New Roman" pitchFamily="18" charset="0"/>
              </a:rPr>
              <a:t>9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</a:rPr>
              <a:t>= 18 (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ghế</a:t>
            </a:r>
            <a:r>
              <a:rPr lang="en-US" sz="3600" dirty="0">
                <a:latin typeface="Times New Roman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         </a:t>
            </a:r>
            <a:r>
              <a:rPr lang="en-US" sz="3600" b="1" dirty="0" err="1">
                <a:latin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</a:rPr>
              <a:t>: 18 </a:t>
            </a:r>
            <a:r>
              <a:rPr lang="en-US" sz="3600" dirty="0" err="1">
                <a:latin typeface="Times New Roman" pitchFamily="18" charset="0"/>
              </a:rPr>
              <a:t>cái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ghế</a:t>
            </a:r>
            <a:endParaRPr lang="en-US" sz="3600" dirty="0">
              <a:latin typeface="Times New Roman" pitchFamily="18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4556919" y="3892616"/>
            <a:ext cx="195076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10348119" y="3948221"/>
            <a:ext cx="346460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225311" y="4487493"/>
            <a:ext cx="3950808" cy="58605"/>
            <a:chOff x="2099732" y="847708"/>
            <a:chExt cx="1693871" cy="52997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099732" y="847708"/>
              <a:ext cx="167766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115942" y="900705"/>
              <a:ext cx="1677661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1B2C0E4-4A84-6A7A-B34E-41E0433AD0F9}"/>
              </a:ext>
            </a:extLst>
          </p:cNvPr>
          <p:cNvGrpSpPr/>
          <p:nvPr/>
        </p:nvGrpSpPr>
        <p:grpSpPr>
          <a:xfrm>
            <a:off x="5007280" y="170495"/>
            <a:ext cx="6089872" cy="992290"/>
            <a:chOff x="4539228" y="172432"/>
            <a:chExt cx="5987117" cy="99229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9A67DB8-0623-A607-013E-9A5FECD5C468}"/>
                </a:ext>
              </a:extLst>
            </p:cNvPr>
            <p:cNvGrpSpPr/>
            <p:nvPr/>
          </p:nvGrpSpPr>
          <p:grpSpPr>
            <a:xfrm>
              <a:off x="4539228" y="172432"/>
              <a:ext cx="5987117" cy="992290"/>
              <a:chOff x="4539228" y="172432"/>
              <a:chExt cx="5987117" cy="992290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F70D44-3522-814F-4ED7-0E08E9F41DE7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9871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CB9D094-4A90-29CC-2610-0E2B9746083A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72A81B1-13AA-343C-A1B2-F7D676A44951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 Box 14">
            <a:extLst>
              <a:ext uri="{FF2B5EF4-FFF2-40B4-BE49-F238E27FC236}">
                <a16:creationId xmlns:a16="http://schemas.microsoft.com/office/drawing/2014/main" id="{B5DD9C77-A112-084B-9D33-75F2D8BB1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005" y="1100422"/>
            <a:ext cx="1007091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24: GẤP MỘT SỐ LÊN MỘT SỐ LẦN (T2)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450A62-27AA-6CDF-D0C2-4999AE1EB661}"/>
              </a:ext>
            </a:extLst>
          </p:cNvPr>
          <p:cNvSpPr txBox="1"/>
          <p:nvPr/>
        </p:nvSpPr>
        <p:spPr>
          <a:xfrm>
            <a:off x="560597" y="1917282"/>
            <a:ext cx="2310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31ACDC-9B3F-FCF2-3813-35FAA1796ACE}"/>
              </a:ext>
            </a:extLst>
          </p:cNvPr>
          <p:cNvSpPr txBox="1"/>
          <p:nvPr/>
        </p:nvSpPr>
        <p:spPr>
          <a:xfrm>
            <a:off x="700733" y="2735838"/>
            <a:ext cx="153760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7265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43"/>
          <p:cNvSpPr txBox="1">
            <a:spLocks noChangeArrowheads="1"/>
          </p:cNvSpPr>
          <p:nvPr/>
        </p:nvSpPr>
        <p:spPr bwMode="auto">
          <a:xfrm>
            <a:off x="1508920" y="2564905"/>
            <a:ext cx="13639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3600" b="1">
                <a:solidFill>
                  <a:srgbClr val="0070C0"/>
                </a:solidFill>
                <a:latin typeface="Times New Roman" pitchFamily="18" charset="0"/>
              </a:rPr>
              <a:t>     Bài 4: Tìm đường đi qua mê cung để tới toà thành theo các phép tính có kết quả bằng 45.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F8AD693-CD6D-9D50-3479-97D59EBD0E32}"/>
              </a:ext>
            </a:extLst>
          </p:cNvPr>
          <p:cNvGrpSpPr/>
          <p:nvPr/>
        </p:nvGrpSpPr>
        <p:grpSpPr>
          <a:xfrm>
            <a:off x="5007280" y="170495"/>
            <a:ext cx="6089872" cy="992290"/>
            <a:chOff x="4539228" y="172432"/>
            <a:chExt cx="5987117" cy="99229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9602D33-2348-6E86-393C-E151BC364DEE}"/>
                </a:ext>
              </a:extLst>
            </p:cNvPr>
            <p:cNvGrpSpPr/>
            <p:nvPr/>
          </p:nvGrpSpPr>
          <p:grpSpPr>
            <a:xfrm>
              <a:off x="4539228" y="172432"/>
              <a:ext cx="5987117" cy="992290"/>
              <a:chOff x="4539228" y="172432"/>
              <a:chExt cx="5987117" cy="992290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9319450-39C7-321D-3B5F-401C0C8A566B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9871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Tư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11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vi-VN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8379271-719C-0ABC-63C4-6B55B47BC8F5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B646889-90AF-C6FB-47FB-4C674E7B56CD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0" name="Text Box 14">
            <a:extLst>
              <a:ext uri="{FF2B5EF4-FFF2-40B4-BE49-F238E27FC236}">
                <a16:creationId xmlns:a16="http://schemas.microsoft.com/office/drawing/2014/main" id="{C367A33E-6AC9-572D-055E-843220369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005" y="1100422"/>
            <a:ext cx="1007091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24: GẤP MỘT SỐ LÊN MỘT SỐ LẦN (T2)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F07BAE6-9603-6CED-B076-5DB43CDCF3ED}"/>
              </a:ext>
            </a:extLst>
          </p:cNvPr>
          <p:cNvSpPr txBox="1"/>
          <p:nvPr/>
        </p:nvSpPr>
        <p:spPr>
          <a:xfrm>
            <a:off x="1359679" y="1835325"/>
            <a:ext cx="23102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6962B0DA-9B38-B1B1-5F5F-D9F91E04D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19" y="4114800"/>
            <a:ext cx="10363200" cy="472440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117A8321-93F9-BC5B-F2F3-143C03A3BDD2}"/>
              </a:ext>
            </a:extLst>
          </p:cNvPr>
          <p:cNvSpPr/>
          <p:nvPr/>
        </p:nvSpPr>
        <p:spPr>
          <a:xfrm>
            <a:off x="6919119" y="6553200"/>
            <a:ext cx="914400" cy="98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B88FB5BC-1C08-B7DC-DB73-8E35D2BD2E95}"/>
              </a:ext>
            </a:extLst>
          </p:cNvPr>
          <p:cNvSpPr/>
          <p:nvPr/>
        </p:nvSpPr>
        <p:spPr>
          <a:xfrm rot="1133722" flipV="1">
            <a:off x="8733213" y="7979277"/>
            <a:ext cx="902727" cy="107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16D63DF6-D2B2-53DD-3F74-DBCB918D38D9}"/>
              </a:ext>
            </a:extLst>
          </p:cNvPr>
          <p:cNvSpPr/>
          <p:nvPr/>
        </p:nvSpPr>
        <p:spPr>
          <a:xfrm rot="18718013" flipV="1">
            <a:off x="10473103" y="8114299"/>
            <a:ext cx="465090" cy="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9387885A-BA4B-DFB1-4EE1-F5267577C8F0}"/>
              </a:ext>
            </a:extLst>
          </p:cNvPr>
          <p:cNvSpPr/>
          <p:nvPr/>
        </p:nvSpPr>
        <p:spPr>
          <a:xfrm rot="10800000" flipV="1">
            <a:off x="10500520" y="7704864"/>
            <a:ext cx="465090" cy="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36C603CE-38EC-2015-267B-F126BC337152}"/>
              </a:ext>
            </a:extLst>
          </p:cNvPr>
          <p:cNvSpPr/>
          <p:nvPr/>
        </p:nvSpPr>
        <p:spPr>
          <a:xfrm rot="13927696">
            <a:off x="8875566" y="6953161"/>
            <a:ext cx="385263" cy="1457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470537FE-AE7F-AE60-B770-2BF442D0280F}"/>
              </a:ext>
            </a:extLst>
          </p:cNvPr>
          <p:cNvSpPr/>
          <p:nvPr/>
        </p:nvSpPr>
        <p:spPr>
          <a:xfrm rot="1621816" flipV="1">
            <a:off x="8969840" y="6222860"/>
            <a:ext cx="447115" cy="141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59FF6D-8496-122C-7AA7-FC8E2C7B76A1}"/>
              </a:ext>
            </a:extLst>
          </p:cNvPr>
          <p:cNvSpPr/>
          <p:nvPr/>
        </p:nvSpPr>
        <p:spPr>
          <a:xfrm>
            <a:off x="2347119" y="4114800"/>
            <a:ext cx="5638800" cy="12639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87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2" grpId="0" animBg="1"/>
      <p:bldP spid="73" grpId="0" animBg="1"/>
      <p:bldP spid="81" grpId="0" animBg="1"/>
      <p:bldP spid="92" grpId="0" animBg="1"/>
      <p:bldP spid="93" grpId="0" animBg="1"/>
      <p:bldP spid="94" grpId="0" animBg="1"/>
    </p:bldLst>
  </p:timing>
  <p:extLst mod="1">
    <p:ext uri="{3A86A75C-4F4B-4683-9AE1-C65F6400EC91}">
      <p14:laserTraceLst xmlns:p14="http://schemas.microsoft.com/office/powerpoint/2010/main">
        <p14:tracePtLst>
          <p14:tracePt t="95051" x="3187700" y="6203950"/>
          <p14:tracePt t="97517" x="173038" y="4383088"/>
          <p14:tracePt t="97623" x="384175" y="4373563"/>
          <p14:tracePt t="97719" x="566738" y="4337050"/>
          <p14:tracePt t="97810" x="849313" y="4246563"/>
          <p14:tracePt t="97819" x="868363" y="4237038"/>
          <p14:tracePt t="97901" x="1050925" y="4164013"/>
          <p14:tracePt t="97910" x="1077913" y="4154488"/>
          <p14:tracePt t="98018" x="1479550" y="3981450"/>
          <p14:tracePt t="98156" x="1817688" y="3908425"/>
          <p14:tracePt t="98229" x="1936750" y="3881438"/>
          <p14:tracePt t="98235" x="1946275" y="3881438"/>
          <p14:tracePt t="98367" x="1909763" y="3852863"/>
          <p14:tracePt t="98438" x="1917700" y="3725863"/>
          <p14:tracePt t="98521" x="1954213" y="3633788"/>
          <p14:tracePt t="98609" x="1982788" y="3597275"/>
          <p14:tracePt t="98788" x="1982788" y="3589338"/>
          <p14:tracePt t="98877" x="1982788" y="3543300"/>
          <p14:tracePt t="98965" x="1982788" y="3470275"/>
          <p14:tracePt t="99050" x="1982788" y="3397250"/>
          <p14:tracePt t="99145" x="1973263" y="3278188"/>
          <p14:tracePt t="99246" x="1954213" y="3114675"/>
          <p14:tracePt t="99255" x="1954213" y="3095625"/>
          <p14:tracePt t="99257" x="1954213" y="3078163"/>
          <p14:tracePt t="99409" x="1917700" y="2930525"/>
          <p14:tracePt t="99506" x="1890713" y="2876550"/>
          <p14:tracePt t="99574" x="1836738" y="2813050"/>
          <p14:tracePt t="99579" x="1827213" y="2813050"/>
          <p14:tracePt t="99646" x="1735138" y="2730500"/>
          <p14:tracePt t="99731" x="1681163" y="2703513"/>
          <p14:tracePt t="99806" x="1617663" y="2693988"/>
          <p14:tracePt t="99812" x="1598613" y="2693988"/>
          <p14:tracePt t="99885" x="1470025" y="2693988"/>
          <p14:tracePt t="99892" x="1452563" y="2693988"/>
          <p14:tracePt t="99967" x="1270000" y="2657475"/>
          <p14:tracePt t="100061" x="1141413" y="2657475"/>
          <p14:tracePt t="100149" x="958850" y="2720975"/>
          <p14:tracePt t="100156" x="941388" y="2730500"/>
          <p14:tracePt t="100243" x="812800" y="2803525"/>
          <p14:tracePt t="100249" x="795338" y="2813050"/>
          <p14:tracePt t="100329" x="666750" y="2930525"/>
          <p14:tracePt t="100429" x="612775" y="3049588"/>
          <p14:tracePt t="100530" x="593725" y="3232150"/>
          <p14:tracePt t="100537" x="593725" y="3251200"/>
          <p14:tracePt t="100638" x="666750" y="3341688"/>
          <p14:tracePt t="100754" x="876300" y="3460750"/>
          <p14:tracePt t="100818" x="1041400" y="3497263"/>
          <p14:tracePt t="100884" x="1141413" y="3506788"/>
          <p14:tracePt t="100946" x="1214438" y="3487738"/>
          <p14:tracePt t="101019" x="1360488" y="3451225"/>
          <p14:tracePt t="101109" x="1462088" y="3433763"/>
          <p14:tracePt t="101196" x="1479550" y="3397250"/>
          <p14:tracePt t="101283" x="1489075" y="3397250"/>
          <p14:tracePt t="101965" x="1690688" y="3524250"/>
          <p14:tracePt t="101967" x="1708150" y="3533775"/>
          <p14:tracePt t="102036" x="1873250" y="3606800"/>
          <p14:tracePt t="102103" x="1990725" y="3633788"/>
          <p14:tracePt t="102177" x="2119313" y="3633788"/>
          <p14:tracePt t="102266" x="2265363" y="3552825"/>
          <p14:tracePt t="102352" x="2393950" y="3397250"/>
          <p14:tracePt t="102359" x="2393950" y="3387725"/>
          <p14:tracePt t="102439" x="2520950" y="3195638"/>
          <p14:tracePt t="102534" x="2576513" y="3078163"/>
          <p14:tracePt t="102616" x="2584450" y="3078163"/>
          <p14:tracePt t="102707" x="2603500" y="3105150"/>
          <p14:tracePt t="102795" x="2805113" y="3287713"/>
          <p14:tracePt t="102801" x="2822575" y="3305175"/>
          <p14:tracePt t="102891" x="2941638" y="3397250"/>
          <p14:tracePt t="102983" x="3141663" y="3497263"/>
          <p14:tracePt t="103090" x="3406775" y="3533775"/>
          <p14:tracePt t="103099" x="3435350" y="3533775"/>
          <p14:tracePt t="103182" x="3625850" y="3560763"/>
          <p14:tracePt t="103190" x="3635375" y="3560763"/>
          <p14:tracePt t="103261" x="3735388" y="3506788"/>
          <p14:tracePt t="103267" x="3754438" y="3497263"/>
          <p14:tracePt t="103325" x="3810000" y="3424238"/>
          <p14:tracePt t="103406" x="3910013" y="3305175"/>
          <p14:tracePt t="103496" x="3956050" y="3241675"/>
          <p14:tracePt t="104114" x="3946525" y="3333750"/>
          <p14:tracePt t="104206" x="3937000" y="3533775"/>
          <p14:tracePt t="104319" x="3937000" y="3789363"/>
          <p14:tracePt t="104419" x="3698875" y="4000500"/>
          <p14:tracePt t="104427" x="3644900" y="4000500"/>
          <p14:tracePt t="104516" x="2584450" y="3825875"/>
          <p14:tracePt t="104582" x="2092325" y="3633788"/>
          <p14:tracePt t="104664" x="1982788" y="3443288"/>
          <p14:tracePt t="104673" x="1963738" y="3424238"/>
          <p14:tracePt t="104764" x="1800225" y="3241675"/>
          <p14:tracePt t="104859" x="1817688" y="3151188"/>
          <p14:tracePt t="104950" x="1800225" y="2940050"/>
          <p14:tracePt t="104959" x="1790700" y="2930525"/>
          <p14:tracePt t="105046" x="1662113" y="2849563"/>
          <p14:tracePt t="105143" x="1416050" y="2784475"/>
          <p14:tracePt t="105231" x="1141413" y="2784475"/>
          <p14:tracePt t="105240" x="1123950" y="2784475"/>
          <p14:tracePt t="105329" x="995363" y="2849563"/>
          <p14:tracePt t="105420" x="885825" y="2986088"/>
          <p14:tracePt t="105522" x="931863" y="3232150"/>
          <p14:tracePt t="105533" x="949325" y="3251200"/>
          <p14:tracePt t="105685" x="1589088" y="3287713"/>
          <p14:tracePt t="105693" x="1589088" y="3278188"/>
          <p14:tracePt t="105778" x="1754188" y="3151188"/>
          <p14:tracePt t="105783" x="1771650" y="3141663"/>
          <p14:tracePt t="105846" x="1873250" y="3068638"/>
          <p14:tracePt t="105933" x="1973263" y="2976563"/>
          <p14:tracePt t="106023" x="1973263" y="2968625"/>
          <p14:tracePt t="106284" x="2347913" y="3005138"/>
          <p14:tracePt t="106369" x="2357438" y="2986088"/>
          <p14:tracePt t="106459" x="2284413" y="2976563"/>
          <p14:tracePt t="106553" x="2201863" y="3041650"/>
          <p14:tracePt t="106645" x="2182813" y="3105150"/>
          <p14:tracePt t="106745" x="2182813" y="3251200"/>
          <p14:tracePt t="106757" x="2228850" y="3278188"/>
          <p14:tracePt t="106884" x="2676525" y="3378200"/>
          <p14:tracePt t="106892" x="2695575" y="3378200"/>
          <p14:tracePt t="106988" x="2886075" y="3341688"/>
          <p14:tracePt t="107062" x="3024188" y="3241675"/>
          <p14:tracePt t="107127" x="3060700" y="3178175"/>
          <p14:tracePt t="107209" x="3087688" y="3041650"/>
          <p14:tracePt t="107299" x="3087688" y="2886075"/>
          <p14:tracePt t="107391" x="2995613" y="2803525"/>
          <p14:tracePt t="107473" x="2987675" y="2794000"/>
          <p14:tracePt t="107569" x="2987675" y="2803525"/>
          <p14:tracePt t="107655" x="3141663" y="2857500"/>
          <p14:tracePt t="107741" x="3151188" y="2857500"/>
          <p14:tracePt t="107829" x="3124200" y="2922588"/>
          <p14:tracePt t="107918" x="3068638" y="3068638"/>
          <p14:tracePt t="108013" x="3124200" y="3159125"/>
          <p14:tracePt t="108126" x="3671888" y="3251200"/>
          <p14:tracePt t="108219" x="3863975" y="3251200"/>
          <p14:tracePt t="108303" x="3973513" y="3214688"/>
          <p14:tracePt t="108371" x="4110038" y="3178175"/>
          <p14:tracePt t="108461" x="4146550" y="3086100"/>
          <p14:tracePt t="108547" x="4165600" y="2995613"/>
          <p14:tracePt t="108632" x="4165600" y="2968625"/>
          <p14:tracePt t="108728" x="4102100" y="2940050"/>
          <p14:tracePt t="108736" x="4092575" y="2940050"/>
          <p14:tracePt t="108817" x="3992563" y="2922588"/>
          <p14:tracePt t="108900" x="3983038" y="2922588"/>
          <p14:tracePt t="111513" x="4083050" y="3387725"/>
          <p14:tracePt t="111604" x="4156075" y="5926138"/>
          <p14:tracePt t="111614" x="4129088" y="6108700"/>
          <p14:tracePt t="111615" x="4102100" y="6291263"/>
          <p14:tracePt t="113789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518319" y="508000"/>
            <a:ext cx="14630400" cy="8026400"/>
          </a:xfrm>
          <a:prstGeom prst="ellipse">
            <a:avLst/>
          </a:prstGeom>
          <a:gradFill rotWithShape="1">
            <a:gsLst>
              <a:gs pos="0">
                <a:srgbClr val="FFCCFF">
                  <a:alpha val="70998"/>
                </a:srgbClr>
              </a:gs>
              <a:gs pos="100000">
                <a:srgbClr val="CCFFFF">
                  <a:alpha val="7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7200" b="1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6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HƠN?</a:t>
            </a:r>
          </a:p>
        </p:txBody>
      </p:sp>
      <p:pic>
        <p:nvPicPr>
          <p:cNvPr id="16387" name="Picture 3" descr="Tweety[1]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1677" flipH="1">
            <a:off x="2641337" y="6093884"/>
            <a:ext cx="3496733" cy="248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rooster2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5652" y="1564217"/>
            <a:ext cx="2626784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Oval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310952" y="5181600"/>
            <a:ext cx="4572000" cy="3556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rgbClr val="708688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2400">
              <a:solidFill>
                <a:srgbClr val="000000"/>
              </a:solidFill>
            </a:endParaRPr>
          </a:p>
        </p:txBody>
      </p:sp>
      <p:pic>
        <p:nvPicPr>
          <p:cNvPr id="16390" name="Picture 6" descr="lmfinangel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319" y="6299200"/>
            <a:ext cx="208491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angelfish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119" y="5384800"/>
            <a:ext cx="19304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1287919" y="5283201"/>
            <a:ext cx="71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vi-VN" alt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6393" name="AutoShape 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319919" y="8331200"/>
            <a:ext cx="914400" cy="8128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2400">
              <a:solidFill>
                <a:srgbClr val="000000"/>
              </a:solidFill>
            </a:endParaRP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2042319" y="508000"/>
            <a:ext cx="12192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733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2042319" y="1219200"/>
            <a:ext cx="12192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7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</a:t>
            </a:r>
            <a:r>
              <a:rPr lang="en-US" altLang="en-US" sz="37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alt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43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8.9|21.2|2.8|10.7|3.4|8.5|9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6|4.3|3.6|3.9|4.3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2|9|9.4|0.7|1.1|4.8|1.6|9.8|2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3.1|11.6|8.9|1.9|8.2|46.4|0.9|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456</Words>
  <Application>Microsoft Office PowerPoint</Application>
  <PresentationFormat>Custom</PresentationFormat>
  <Paragraphs>92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微软雅黑</vt:lpstr>
      <vt:lpstr>宋体</vt:lpstr>
      <vt:lpstr>.VnTime</vt:lpstr>
      <vt:lpstr>.VnTimeH</vt:lpstr>
      <vt:lpstr>Arial</vt:lpstr>
      <vt:lpstr>Calibri</vt:lpstr>
      <vt:lpstr>HP001 4 hàng</vt:lpstr>
      <vt:lpstr>inpin heiti</vt:lpstr>
      <vt:lpstr>Open Sans</vt:lpstr>
      <vt:lpstr>Symbol</vt:lpstr>
      <vt:lpstr>Times New Roman</vt:lpstr>
      <vt:lpstr>UTM Wedding K&amp;T</vt:lpstr>
      <vt:lpstr>华康标题宋W9(P)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NHATMINH</cp:lastModifiedBy>
  <cp:revision>135</cp:revision>
  <dcterms:created xsi:type="dcterms:W3CDTF">2022-07-10T01:37:20Z</dcterms:created>
  <dcterms:modified xsi:type="dcterms:W3CDTF">2024-11-17T14:56:01Z</dcterms:modified>
</cp:coreProperties>
</file>