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38" r:id="rId4"/>
    <p:sldId id="439" r:id="rId5"/>
    <p:sldId id="441" r:id="rId6"/>
    <p:sldId id="440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33FF"/>
    <a:srgbClr val="FF0066"/>
    <a:srgbClr val="FF7C80"/>
    <a:srgbClr val="0000CC"/>
    <a:srgbClr val="EDF6F7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726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TÂN VIÊN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221897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TẬP: TỪ NGỮ CHỈ ĐẶC ĐIỂM; CÂU KHIẾN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vi-VN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Thân Thị Thủy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vi-VN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C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096000"/>
            <a:ext cx="4334745" cy="21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6792244" cy="8626821"/>
            <a:chOff x="4539228" y="210532"/>
            <a:chExt cx="6677637" cy="8626821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677637" cy="8626821"/>
              <a:chOff x="4539228" y="210532"/>
              <a:chExt cx="6677637" cy="8626821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6776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909771" y="819102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649405" y="1438015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35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320" y="3034992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dấu ? hay dấu ~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46520" y="3743116"/>
            <a:ext cx="216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trời mưa bao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46520" y="3743113"/>
            <a:ext cx="21650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trời mưa bão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98088" y="6117166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dấu x hay s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81017" y="6825287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….anh …..ao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88439" y="6838297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xanh xao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65709" y="6117166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ch hay tr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920581" y="6781801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….ằn ….ọc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853557" y="67818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trằn trọc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293455" y="2797077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l hay n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183650" y="3505201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….óng ….ánh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327836" y="35052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lóng lánh</a:t>
            </a:r>
            <a:endParaRPr lang="en-US" sz="2400" b="1">
              <a:solidFill>
                <a:srgbClr val="3333FF"/>
              </a:solidFill>
            </a:endParaRPr>
          </a:p>
        </p:txBody>
      </p:sp>
      <p:pic>
        <p:nvPicPr>
          <p:cNvPr id="64" name="Picture 4" descr="Truyện Cổ Tích Việt Nam - Sự Tích Chim Quốc - Truyện Hay Cho Bé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Cổ tích Việt Nam cho bé mẫu giáo - Sự tích dưa hấu – Nhà xuất bản Kim Đồ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Kể tóm tắt truyện Sọ Dừa | Văn mẫu lớp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Kho Tàng Truyện Cổ Tích Việt Nam - Cây Khế | Tik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5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792244" cy="1117345"/>
            <a:chOff x="4539228" y="210532"/>
            <a:chExt cx="6677637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677637" cy="1117345"/>
              <a:chOff x="4539228" y="210532"/>
              <a:chExt cx="6677637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6776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96498"/>
            <a:ext cx="13966284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Tìm từ chỉ đặc điểm có trong đoạn thơ dưới 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8598" y="3207365"/>
            <a:ext cx="7013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Có một giờ Văn như thế</a:t>
            </a:r>
          </a:p>
          <a:p>
            <a:pPr algn="just"/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Lớp em im phắc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lặng nghe</a:t>
            </a:r>
            <a:endParaRPr lang="vi-VN" sz="36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vắng nhà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 bão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600" b="1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 giảng miệt mài say mê.</a:t>
            </a:r>
            <a:endParaRPr lang="vi-VN" sz="36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519" y="7167357"/>
            <a:ext cx="14850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thích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 (đảm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đang tảo tần là: thường nói về người phụ nữ làm lụng vất vả chăm lo cho gia đình )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Vụng về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vụng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(nghĩa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 bài: không thạo, không quen làm ....).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719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TẬP: TỪ NGỮ CHỈ ĐẶC ĐIỂM; CÂU KHIẾN.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2219" y="6324600"/>
            <a:ext cx="8915400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dịu dàng, đảm đang, tần tảo, vụng về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58692" y="3207365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cũng nghĩ đến mẹ mình </a:t>
            </a:r>
            <a:endParaRPr lang="en-US" sz="3600" b="1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Dịu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dàng, đảm đang, tần tảo</a:t>
            </a: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cũng thương thương bố mình</a:t>
            </a: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Vụng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 chăm con ngày bão.</a:t>
            </a: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(Nguyễn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Thị Mai)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827703" cy="1117345"/>
            <a:chOff x="4539228" y="210532"/>
            <a:chExt cx="6712497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712497" cy="1117345"/>
              <a:chOff x="4539228" y="210532"/>
              <a:chExt cx="6712497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7124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146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Ghép mỗi câu sau với kiểu câu thích </a:t>
            </a:r>
            <a:r>
              <a:rPr lang="nl-NL" sz="36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hợp</a:t>
            </a:r>
            <a:endParaRPr lang="vi-VN" sz="3600" b="1" dirty="0" smtClean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pic>
        <p:nvPicPr>
          <p:cNvPr id="32" name="Picture 31"/>
          <p:cNvPicPr/>
          <p:nvPr/>
        </p:nvPicPr>
        <p:blipFill rotWithShape="1">
          <a:blip r:embed="rId2"/>
          <a:srcRect l="33818" t="55783" r="32771" b="31446"/>
          <a:stretch/>
        </p:blipFill>
        <p:spPr bwMode="auto">
          <a:xfrm>
            <a:off x="2210736" y="5969000"/>
            <a:ext cx="11931365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1379538" y="3197086"/>
            <a:ext cx="13835142" cy="1937028"/>
          </a:xfrm>
        </p:spPr>
        <p:txBody>
          <a:bodyPr/>
          <a:lstStyle/>
          <a:p>
            <a:pPr algn="l"/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xóa dòng 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ăn không ngon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đi chị!</a:t>
            </a:r>
            <a:b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A, bố rất đẹp trai nữa ạ!</a:t>
            </a:r>
            <a:b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cắm cúi viết thêm vào tấm thiệp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ubtitle 32"/>
          <p:cNvSpPr>
            <a:spLocks noGrp="1"/>
          </p:cNvSpPr>
          <p:nvPr>
            <p:ph type="subTitle" idx="1"/>
          </p:nvPr>
        </p:nvSpPr>
        <p:spPr>
          <a:xfrm>
            <a:off x="2804320" y="5105400"/>
            <a:ext cx="10363199" cy="685800"/>
          </a:xfrm>
        </p:spPr>
        <p:txBody>
          <a:bodyPr/>
          <a:lstStyle/>
          <a:p>
            <a:pPr algn="l"/>
            <a:r>
              <a:rPr lang="vi-V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Câu kể                 câu cảm                Câu khiến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3067" y="1228635"/>
            <a:ext cx="81375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TẬP: TỪ NGỮ CHỈ ĐẶC ĐIỂM; CÂU KHIẾN.</a:t>
            </a:r>
            <a:endParaRPr lang="en-GB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712287" cy="1117345"/>
            <a:chOff x="4539228" y="210532"/>
            <a:chExt cx="659902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599029" cy="1117345"/>
              <a:chOff x="4539228" y="210532"/>
              <a:chExt cx="659902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599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2946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3333FF"/>
                </a:solidFill>
                <a:latin typeface="Times New Roman"/>
                <a:ea typeface="Times New Roman"/>
              </a:rPr>
              <a:t>Nêu dấu hiệu nhận biết câu </a:t>
            </a:r>
            <a:r>
              <a:rPr lang="nl-NL" sz="38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khiến</a:t>
            </a:r>
            <a:r>
              <a:rPr lang="vi-VN" sz="38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3435" y="3276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hân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tích câu khiến: Chị xóa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ngon</a:t>
            </a:r>
            <a:r>
              <a:rPr lang="en-US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chị!</a:t>
            </a:r>
            <a:endParaRPr lang="en-US" sz="3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87235" y="4909028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 câu có từ đi, cuối câu có dấu chấm tham ( ! ), câu dùng để nêu yêu cầu, đề nghị, m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 muốn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0332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TẬP: TỪ NGỮ CHỈ ĐẶC ĐIỂM; CÂU KHIẾN.</a:t>
            </a:r>
            <a:endParaRPr lang="en-GB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51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7134" y="37605"/>
            <a:ext cx="6943119" cy="1117345"/>
            <a:chOff x="4539228" y="210532"/>
            <a:chExt cx="6825966" cy="1117345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68259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Tư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13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1981200"/>
            <a:ext cx="1457588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Bài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Sử dụng các từ </a:t>
            </a:r>
            <a:r>
              <a:rPr lang="nl-NL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hãy, đứng, chớ, đi, thôi, nào, nhé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để </a:t>
            </a:r>
            <a:r>
              <a:rPr lang="nl-NL" sz="3600" b="1" smtClean="0">
                <a:solidFill>
                  <a:srgbClr val="3333FF"/>
                </a:solidFill>
                <a:latin typeface="Times New Roman"/>
                <a:ea typeface="Times New Roman"/>
              </a:rPr>
              <a:t>đặt câu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khiến trong mỗi tình huống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dưới </a:t>
            </a:r>
            <a:r>
              <a:rPr lang="nl-NL" sz="3600" b="1" smtClean="0">
                <a:solidFill>
                  <a:srgbClr val="3333FF"/>
                </a:solidFill>
                <a:latin typeface="Times New Roman"/>
                <a:ea typeface="Times New Roman"/>
              </a:rPr>
              <a:t>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65964"/>
              </p:ext>
            </p:extLst>
          </p:nvPr>
        </p:nvGraphicFramePr>
        <p:xfrm>
          <a:off x="904270" y="3910727"/>
          <a:ext cx="14782800" cy="416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hỏi 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trả lời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753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Muốn các em nhỏ trật tự để xem phim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Muốn bố mẹ cho về thăm quê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algn="just"/>
                      <a:r>
                        <a:rPr lang="en-US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Muốn bố mua cho cuốn truyện mình thích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123864" y="4724400"/>
            <a:ext cx="731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Phim đang chiếu, các em hãy trật tự </a:t>
            </a:r>
            <a:r>
              <a:rPr lang="vi-VN" sz="32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3863" y="5780782"/>
            <a:ext cx="5963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ơi, mẹ cho con về thăm quê đi!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69760" y="6847582"/>
            <a:ext cx="7553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Bố mua cho con cuốn Truyện cổ tích Việt Nam bố nhé!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0709" y="970984"/>
            <a:ext cx="81375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TẬP: TỪ NGỮ CHỈ ĐẶC ĐIỂM; CÂU KHIẾN.</a:t>
            </a:r>
            <a:endParaRPr lang="en-GB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098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9677</TotalTime>
  <Words>555</Words>
  <Application>Microsoft Office PowerPoint</Application>
  <PresentationFormat>Custom</PresentationFormat>
  <Paragraphs>70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- Chị xóa dòng “Nấu ăn không ngon” đi chị! - A, bố rất đẹp trai nữa ạ! - Chị cắm cúi viết thêm vào tấm thiệp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Phan Tien Dat 20210164</cp:lastModifiedBy>
  <cp:revision>1073</cp:revision>
  <dcterms:created xsi:type="dcterms:W3CDTF">2008-09-09T22:52:10Z</dcterms:created>
  <dcterms:modified xsi:type="dcterms:W3CDTF">2024-11-11T10:24:56Z</dcterms:modified>
</cp:coreProperties>
</file>