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57" r:id="rId3"/>
    <p:sldId id="258" r:id="rId4"/>
    <p:sldId id="276" r:id="rId5"/>
    <p:sldId id="277" r:id="rId6"/>
    <p:sldId id="279" r:id="rId7"/>
    <p:sldId id="280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494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3.pptx" TargetMode="External"/><Relationship Id="rId13" Type="http://schemas.openxmlformats.org/officeDocument/2006/relationships/hyperlink" Target="Cau%20hoi/Cau%202.pptx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hyperlink" Target="Cau%20hoi/Cau%201.pptx" TargetMode="External"/><Relationship Id="rId5" Type="http://schemas.openxmlformats.org/officeDocument/2006/relationships/image" Target="../media/image7.jpeg"/><Relationship Id="rId10" Type="http://schemas.openxmlformats.org/officeDocument/2006/relationships/hyperlink" Target="Cau%20hoi/Cau%204.pptx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TRƯỜNG TIỂU HỌC TÂN VIÊN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Cong nghệ lớp 3</a:t>
            </a:r>
          </a:p>
          <a:p>
            <a:pPr algn="ctr" eaLnBrk="1" hangingPunct="1"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 SỬ DỤNG MÁY THU THANH (T4)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6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Lớp:3D</a:t>
            </a:r>
            <a:endParaRPr lang="en-US" sz="4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271919" y="2286000"/>
            <a:ext cx="4724400" cy="4690456"/>
            <a:chOff x="10271919" y="2672740"/>
            <a:chExt cx="4724400" cy="4690456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0271919" y="2672740"/>
              <a:ext cx="4724400" cy="4690456"/>
              <a:chOff x="2000250" y="2819400"/>
              <a:chExt cx="4019550" cy="4019550"/>
            </a:xfrm>
            <a:blipFill>
              <a:blip r:embed="rId2"/>
              <a:stretch>
                <a:fillRect/>
              </a:stretch>
            </a:blipFill>
          </p:grpSpPr>
          <p:sp>
            <p:nvSpPr>
              <p:cNvPr id="9" name="Line 37"/>
              <p:cNvSpPr>
                <a:spLocks noChangeShapeType="1"/>
              </p:cNvSpPr>
              <p:nvPr/>
            </p:nvSpPr>
            <p:spPr bwMode="auto">
              <a:xfrm flipV="1">
                <a:off x="4264025" y="3452813"/>
                <a:ext cx="0" cy="13208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43689" tIns="71844" rIns="143689" bIns="71844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000250" y="2819400"/>
                <a:ext cx="4019550" cy="40195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11" name="Straight Connector 10"/>
              <p:cNvCxnSpPr>
                <a:stCxn id="10" idx="2"/>
                <a:endCxn id="10" idx="6"/>
              </p:cNvCxnSpPr>
              <p:nvPr/>
            </p:nvCxnSpPr>
            <p:spPr>
              <a:xfrm>
                <a:off x="2000250" y="4829175"/>
                <a:ext cx="4019550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0"/>
                <a:endCxn id="10" idx="4"/>
              </p:cNvCxnSpPr>
              <p:nvPr/>
            </p:nvCxnSpPr>
            <p:spPr>
              <a:xfrm>
                <a:off x="4010025" y="2819400"/>
                <a:ext cx="0" cy="401955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5" name="Picture 2" descr="Ngày đầu vận động, học sinh huyện Phú Riềng quyên góp, ủng hộ đồng bào miền  Trung hơn 60 triệu đồng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55342">
              <a:off x="13009325" y="3386528"/>
              <a:ext cx="1541082" cy="1055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iỏi Văn - Bài văn: Hãy viết một đoạn văn ngắn kể về một việc tốt mà em  được chứng kiến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74"/>
            <a:stretch/>
          </p:blipFill>
          <p:spPr bwMode="auto">
            <a:xfrm rot="18474647">
              <a:off x="10768440" y="3375310"/>
              <a:ext cx="1531829" cy="1041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ậu bé tiểu học 5 năm cõng bạn tới trường - Báo Phụ Nữ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68370">
              <a:off x="10714884" y="5524049"/>
              <a:ext cx="1585622" cy="1076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Quyên góp, ủng hộ và trao quà tết cho học sinh có hoàn ...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88"/>
            <a:stretch/>
          </p:blipFill>
          <p:spPr bwMode="auto">
            <a:xfrm rot="8096279">
              <a:off x="12843038" y="5525778"/>
              <a:ext cx="1695984" cy="1170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 Box 38" descr="Water droplets"/>
          <p:cNvSpPr txBox="1">
            <a:spLocks noChangeArrowheads="1"/>
          </p:cNvSpPr>
          <p:nvPr/>
        </p:nvSpPr>
        <p:spPr bwMode="auto">
          <a:xfrm>
            <a:off x="11172161" y="7390763"/>
            <a:ext cx="3011186" cy="891449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634119" y="3025136"/>
            <a:ext cx="0" cy="1545267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Isosceles Triangle 15"/>
          <p:cNvSpPr/>
          <p:nvPr/>
        </p:nvSpPr>
        <p:spPr>
          <a:xfrm>
            <a:off x="10588690" y="4566392"/>
            <a:ext cx="4114800" cy="2672608"/>
          </a:xfrm>
          <a:prstGeom prst="triangl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81519" y="7239000"/>
            <a:ext cx="3581400" cy="12192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 descr="Cậu bé tiểu học 5 năm cõng bạn tới trường - Báo Phụ Nữ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4" y="5591803"/>
            <a:ext cx="3689346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Quyên góp, ủng hộ và trao quà tết cho học sinh có hoàn ...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8"/>
          <a:stretch/>
        </p:blipFill>
        <p:spPr bwMode="auto">
          <a:xfrm>
            <a:off x="4937918" y="5543568"/>
            <a:ext cx="368471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Ngày đầu vận động, học sinh huyện Phú Riềng quyên góp, ủng hộ đồng bào miền  Trung hơn 60 triệu đồng.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2" y="2256733"/>
            <a:ext cx="3657600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Giỏi Văn - Bài văn: Hãy viết một đoạn văn ngắn kể về một việc tốt mà em  được chứng kiến">
            <a:hlinkClick r:id="rId1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4"/>
          <a:stretch/>
        </p:blipFill>
        <p:spPr bwMode="auto">
          <a:xfrm>
            <a:off x="4937919" y="2256733"/>
            <a:ext cx="3684713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máy thu thanh.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</a:t>
            </a:r>
            <a:r>
              <a:rPr lang="vi-VN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4 SGK và cho biết các bước cần thực hiện khi sử dụng máy thu thanh</a:t>
            </a:r>
            <a:endParaRPr lang="en-US" sz="36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B144B8-2696-1001-8600-A3878ABB4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8" y="3366095"/>
            <a:ext cx="8991601" cy="547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03805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3. Sử dụng máy thu thanh.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949" y="2707891"/>
            <a:ext cx="82354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1: Bật công tác nguồn</a:t>
            </a:r>
          </a:p>
          <a:p>
            <a:pPr algn="just"/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2: Điều chỉnh âm thanh to / nhỏ</a:t>
            </a:r>
          </a:p>
          <a:p>
            <a:pPr algn="just"/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3: Chọn kênh phát thanh</a:t>
            </a:r>
          </a:p>
          <a:p>
            <a:pPr algn="just"/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4: Tắt nguồn khi không sử dụng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3B0D36-1897-3E7E-FD1D-DD782AA80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19" y="1849026"/>
            <a:ext cx="6477000" cy="69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32761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</a:rPr>
              <a:t>3. Thực hành sử dụng máy thu thanh. (Làm việc nhóm)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70554" y="244472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cùng bạn thực hành chọn kênh phát thanh dưới đây theo các bước đã nêu ở hình 4, nói về nội dung đang phát.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35AC4A-FF8C-3330-8892-7F18304A6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83" y="3645055"/>
            <a:ext cx="13276136" cy="534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03805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Vận dụng: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23119" y="2667000"/>
            <a:ext cx="13639800" cy="38100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Tx/>
              <a:buChar char="-"/>
            </a:pPr>
            <a:r>
              <a:rPr lang="nl-NL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tên và nội dung chương trình phát thanh mà người thân em thường nghe.</a:t>
            </a:r>
          </a:p>
          <a:p>
            <a:pPr marL="571500" indent="-571500">
              <a:buFontTx/>
              <a:buChar char="-"/>
            </a:pPr>
            <a:r>
              <a:rPr lang="nl-NL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một số chương trình phát thanh dành cho thiếu nhi và thực hiện chọn kênh phát thanh đó trên máy thu thanh.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2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37AFD-5318-607A-D87A-C2570A2A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D037C-261A-CE74-282E-DA76CBFD2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72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211</Words>
  <Application>Microsoft Office PowerPoint</Application>
  <PresentationFormat>Custom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NHATMINH</cp:lastModifiedBy>
  <cp:revision>265</cp:revision>
  <dcterms:created xsi:type="dcterms:W3CDTF">2022-07-10T01:37:20Z</dcterms:created>
  <dcterms:modified xsi:type="dcterms:W3CDTF">2024-11-17T14:52:21Z</dcterms:modified>
</cp:coreProperties>
</file>