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57" r:id="rId3"/>
    <p:sldId id="258" r:id="rId4"/>
    <p:sldId id="276" r:id="rId5"/>
    <p:sldId id="277" r:id="rId6"/>
    <p:sldId id="279" r:id="rId7"/>
    <p:sldId id="280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94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13" Type="http://schemas.openxmlformats.org/officeDocument/2006/relationships/hyperlink" Target="Cau%20hoi/Cau%202.pptx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hyperlink" Target="Cau%20hoi/Cau%201.pptx" TargetMode="External"/><Relationship Id="rId5" Type="http://schemas.openxmlformats.org/officeDocument/2006/relationships/image" Target="../media/image7.jpeg"/><Relationship Id="rId10" Type="http://schemas.openxmlformats.org/officeDocument/2006/relationships/hyperlink" Target="Cau%20hoi/Cau%204.pptx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Cong nghệ lớp 3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SỬ DỤNG MÁY THU THANH (T4)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Lớp:3A</a:t>
            </a:r>
            <a:endParaRPr lang="en-US" sz="4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71919" y="2286000"/>
            <a:ext cx="4724400" cy="4690456"/>
            <a:chOff x="10271919" y="2672740"/>
            <a:chExt cx="4724400" cy="4690456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0271919" y="2672740"/>
              <a:ext cx="4724400" cy="4690456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2"/>
                <a:endCxn id="10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0"/>
                <a:endCxn id="10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2" descr="Ngày đầu vận động, học sinh huyện Phú Riềng quyên góp, ủng hộ đồng bào miền  Trung hơn 60 triệu đồng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55342">
              <a:off x="13009325" y="3386528"/>
              <a:ext cx="1541082" cy="105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iỏi Văn - Bài văn: Hãy viết một đoạn văn ngắn kể về một việc tốt mà em  được chứng kiế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4"/>
            <a:stretch/>
          </p:blipFill>
          <p:spPr bwMode="auto">
            <a:xfrm rot="18474647">
              <a:off x="10768440" y="3375310"/>
              <a:ext cx="1531829" cy="104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ậu bé tiểu học 5 năm cõng bạn tới trường - Báo Phụ Nữ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68370">
              <a:off x="10714884" y="5524049"/>
              <a:ext cx="1585622" cy="1076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Quyên góp, ủng hộ và trao quà tết cho học sinh có hoàn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8"/>
            <a:stretch/>
          </p:blipFill>
          <p:spPr bwMode="auto">
            <a:xfrm rot="8096279">
              <a:off x="12843038" y="5525778"/>
              <a:ext cx="1695984" cy="117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172161" y="7390763"/>
            <a:ext cx="3011186" cy="89144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634119" y="302513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>
            <a:off x="10588690" y="4566392"/>
            <a:ext cx="4114800" cy="2672608"/>
          </a:xfrm>
          <a:prstGeom prst="triangl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81519" y="7239000"/>
            <a:ext cx="3581400" cy="12192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Cậu bé tiểu học 5 năm cõng bạn tới trường - Báo Phụ Nữ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4" y="5591803"/>
            <a:ext cx="3689346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Quyên góp, ủng hộ và trao quà tết cho học sinh có hoàn ...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"/>
          <a:stretch/>
        </p:blipFill>
        <p:spPr bwMode="auto">
          <a:xfrm>
            <a:off x="4937918" y="5543568"/>
            <a:ext cx="368471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gày đầu vận động, học sinh huyện Phú Riềng quyên góp, ủng hộ đồng bào miền  Trung hơn 60 triệu đồng.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" y="2256733"/>
            <a:ext cx="3657600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iỏi Văn - Bài văn: Hãy viết một đoạn văn ngắn kể về một việc tốt mà em  được chứng kiến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4937919" y="2256733"/>
            <a:ext cx="3684713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máy thu thanh.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vi-VN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4 SGK và cho biết các bước cần thực hiện khi sử dụng máy thu thanh</a:t>
            </a:r>
            <a:endParaRPr lang="en-US" sz="36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B144B8-2696-1001-8600-A3878ABB4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8" y="3366095"/>
            <a:ext cx="8991601" cy="54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Sử dụng máy thu thanh.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949" y="2707891"/>
            <a:ext cx="8235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1: Bật công tác nguồn</a:t>
            </a:r>
          </a:p>
          <a:p>
            <a:pPr algn="just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2: Điều chỉnh âm thanh to / nhỏ</a:t>
            </a:r>
          </a:p>
          <a:p>
            <a:pPr algn="just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3: Chọn kênh phát thanh</a:t>
            </a:r>
          </a:p>
          <a:p>
            <a:pPr algn="just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4: Tắt nguồn khi không sử dụng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3B0D36-1897-3E7E-FD1D-DD782AA80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9" y="1849026"/>
            <a:ext cx="6477000" cy="69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32761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3. Thực hành sử dụng máy thu thanh. (Làm việc nhóm)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70554" y="244472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cùng bạn thực hành chọn kênh phát thanh dưới đây theo các bước đã nêu ở hình 4, nói về nội dung đang phát.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5AC4A-FF8C-3330-8892-7F18304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83" y="3645055"/>
            <a:ext cx="13276136" cy="53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Vận dụng: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3119" y="2667000"/>
            <a:ext cx="13639800" cy="38100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tên và nội dung chương trình phát thanh mà người thân em thường nghe.</a:t>
            </a:r>
          </a:p>
          <a:p>
            <a:pPr marL="571500" indent="-571500">
              <a:buFontTx/>
              <a:buChar char="-"/>
            </a:pPr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một số chương trình phát thanh dành cho thiếu nhi và thực hiện chọn kênh phát thanh đó trên máy thu thanh.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7AFD-5318-607A-D87A-C2570A2A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037C-261A-CE74-282E-DA76CBFD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7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213</Words>
  <Application>Microsoft Office PowerPoint</Application>
  <PresentationFormat>Custom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264</cp:revision>
  <dcterms:created xsi:type="dcterms:W3CDTF">2022-07-10T01:37:20Z</dcterms:created>
  <dcterms:modified xsi:type="dcterms:W3CDTF">2024-11-14T06:49:49Z</dcterms:modified>
</cp:coreProperties>
</file>