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53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hyperlink" Target="Cau%20hoi/Cau%204.pptx" TargetMode="External"/><Relationship Id="rId2" Type="http://schemas.openxmlformats.org/officeDocument/2006/relationships/hyperlink" Target="Cau%20hoi/Cau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g"/><Relationship Id="rId4" Type="http://schemas.openxmlformats.org/officeDocument/2006/relationships/hyperlink" Target="Cau%20hoi/Cau%201.pptx" TargetMode="External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75" y="623076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CA786780-79FE-422F-A072-71F2E3676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780" y="6784023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GV: </a:t>
            </a:r>
            <a:r>
              <a:rPr lang="vi-VN" altLang="en-US" sz="3500" b="1" smtClean="0">
                <a:solidFill>
                  <a:srgbClr val="FF0066"/>
                </a:solidFill>
                <a:latin typeface="Times New Roman" pitchFamily="18" charset="0"/>
              </a:rPr>
              <a:t>Phạm Thị Hương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-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D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624851"/>
            <a:ext cx="2039906" cy="1690349"/>
          </a:xfrm>
          <a:prstGeom prst="rect">
            <a:avLst/>
          </a:prstGeom>
        </p:spPr>
      </p:pic>
      <p:pic>
        <p:nvPicPr>
          <p:cNvPr id="4" name="Picture 3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8" name="Picture 7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666387"/>
            <a:ext cx="1970313" cy="1454879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8950" y="393449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47567" y="393449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62928" y="395275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27322" y="395275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44759" y="71693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38536" y="7169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05119" y="71767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38919" y="7187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</a:p>
        </p:txBody>
      </p:sp>
      <p:pic>
        <p:nvPicPr>
          <p:cNvPr id="18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5690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5832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007280" y="111473"/>
            <a:ext cx="6331349" cy="992290"/>
            <a:chOff x="4539228" y="172432"/>
            <a:chExt cx="6224520" cy="992290"/>
          </a:xfrm>
        </p:grpSpPr>
        <p:grpSp>
          <p:nvGrpSpPr>
            <p:cNvPr id="21" name="Group 20"/>
            <p:cNvGrpSpPr/>
            <p:nvPr/>
          </p:nvGrpSpPr>
          <p:grpSpPr>
            <a:xfrm>
              <a:off x="4539228" y="172432"/>
              <a:ext cx="6224520" cy="992290"/>
              <a:chOff x="4539228" y="172432"/>
              <a:chExt cx="6224520" cy="99229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39228" y="172432"/>
                <a:ext cx="62245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331349" cy="992290"/>
            <a:chOff x="4539228" y="172432"/>
            <a:chExt cx="6224520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224520" cy="992290"/>
              <a:chOff x="4539228" y="172432"/>
              <a:chExt cx="6224520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2245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 Tiết 1)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4D178F-C87E-DB6B-8618-5C82C911A9BB}"/>
              </a:ext>
            </a:extLst>
          </p:cNvPr>
          <p:cNvSpPr/>
          <p:nvPr/>
        </p:nvSpPr>
        <p:spPr>
          <a:xfrm>
            <a:off x="3794919" y="7238999"/>
            <a:ext cx="8991600" cy="1426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: 3 = 2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thỏ giảm đi 3 lần còn 2 con thỏ</a:t>
            </a: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1039019" y="1633960"/>
            <a:ext cx="2755900" cy="10541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5853" y="2057400"/>
            <a:ext cx="11313600" cy="3089454"/>
            <a:chOff x="3754438" y="2489200"/>
            <a:chExt cx="11154260" cy="321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2" t="43473" r="34559" b="38518"/>
            <a:stretch/>
          </p:blipFill>
          <p:spPr bwMode="auto">
            <a:xfrm>
              <a:off x="3754438" y="3041120"/>
              <a:ext cx="4537468" cy="265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1" t="39734" r="9348" b="38519"/>
            <a:stretch/>
          </p:blipFill>
          <p:spPr bwMode="auto">
            <a:xfrm>
              <a:off x="8291906" y="2489200"/>
              <a:ext cx="6616792" cy="321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050" r="61484" b="40982"/>
          <a:stretch/>
        </p:blipFill>
        <p:spPr>
          <a:xfrm>
            <a:off x="3337718" y="5105400"/>
            <a:ext cx="3200401" cy="937563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2011" r="76261" b="24433"/>
          <a:stretch/>
        </p:blipFill>
        <p:spPr>
          <a:xfrm>
            <a:off x="3337718" y="6135066"/>
            <a:ext cx="109762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518" y="539294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đầu: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4764" y="625944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sau: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27143" r="4994" b="44666"/>
          <a:stretch/>
        </p:blipFill>
        <p:spPr bwMode="auto">
          <a:xfrm>
            <a:off x="13929519" y="5275214"/>
            <a:ext cx="2209800" cy="3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350826" y="5234953"/>
            <a:ext cx="6629400" cy="1563066"/>
          </a:xfrm>
          <a:prstGeom prst="wedgeRoundRectCallout">
            <a:avLst>
              <a:gd name="adj1" fmla="val 60743"/>
              <a:gd name="adj2" fmla="val 2155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giảm một số đi một số lần, ta lấy số đó chia cho số lần.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6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331349" cy="992290"/>
            <a:chOff x="4539228" y="172432"/>
            <a:chExt cx="6224520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224520" cy="992290"/>
              <a:chOff x="4539228" y="172432"/>
              <a:chExt cx="6224520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2245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891211" y="2290346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57BCA313-C90D-6D3B-53C2-2049CE9E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 Tiết 1)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3F4B0D-EDA2-1293-835A-C3EAA954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15"/>
            <a:ext cx="16063119" cy="6082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9419" y="39751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14386719" y="3987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22" name="Oval 21"/>
          <p:cNvSpPr/>
          <p:nvPr/>
        </p:nvSpPr>
        <p:spPr>
          <a:xfrm>
            <a:off x="42521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68</a:t>
            </a:r>
          </a:p>
        </p:txBody>
      </p:sp>
      <p:sp>
        <p:nvSpPr>
          <p:cNvPr id="24" name="Oval 23"/>
          <p:cNvSpPr/>
          <p:nvPr/>
        </p:nvSpPr>
        <p:spPr>
          <a:xfrm>
            <a:off x="93194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14386719" y="7035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697020" y="1360167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331349" cy="992290"/>
            <a:chOff x="4539228" y="172432"/>
            <a:chExt cx="6224520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224520" cy="992290"/>
              <a:chOff x="4539228" y="172432"/>
              <a:chExt cx="6224520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2245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04119" y="2743200"/>
            <a:ext cx="14287500" cy="1846659"/>
            <a:chOff x="1470819" y="1714500"/>
            <a:chExt cx="142875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7849" y="1714500"/>
                <a:ext cx="372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85119" y="1714500"/>
              <a:ext cx="14173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Nam có 42 nhãn vở. Sau khi cho các bạn một số nhãn vở, số nhãn vở còn lại của Nam so với lúc đầu giảm đi 3 lần. Hỏi Nam còn lại bao nhiêu nhãn vở?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5E4BA918-0D52-DCD9-57A7-D88D2957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331" y="471635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760" y="5586168"/>
            <a:ext cx="7069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nhãn vở mà Nam còn lại là: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473" y="7594600"/>
            <a:ext cx="4403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nhãn vở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1319" y="6617904"/>
            <a:ext cx="5052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 : 3 = 14 (nhãn vở)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888596" y="1575534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519" y="4692789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469" y="5486400"/>
            <a:ext cx="4873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Nam có: 42 nhãn vở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865" y="6206986"/>
            <a:ext cx="5985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Nam cho bạn: …nhãn vở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719" y="6914872"/>
            <a:ext cx="5516255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Số nhãn vở: giảm 3 lần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62" y="7620000"/>
            <a:ext cx="5415265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Nam còn: ….nhãn vở?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300119" y="4531333"/>
            <a:ext cx="0" cy="417314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8" grpId="0"/>
      <p:bldP spid="42" grpId="0"/>
      <p:bldP spid="43" grpId="0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9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309</Words>
  <Application>Microsoft Office PowerPoint</Application>
  <PresentationFormat>Custom</PresentationFormat>
  <Paragraphs>52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NHATMINH</cp:lastModifiedBy>
  <cp:revision>122</cp:revision>
  <dcterms:created xsi:type="dcterms:W3CDTF">2022-07-10T01:37:20Z</dcterms:created>
  <dcterms:modified xsi:type="dcterms:W3CDTF">2024-11-23T11:46:19Z</dcterms:modified>
</cp:coreProperties>
</file>