
<file path=[Content_Types].xml><?xml version="1.0" encoding="utf-8"?>
<Types xmlns="http://schemas.openxmlformats.org/package/2006/content-types">
  <Default Extension="aac" ContentType="audio/aac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</p:sldMasterIdLst>
  <p:notesMasterIdLst>
    <p:notesMasterId r:id="rId25"/>
  </p:notesMasterIdLst>
  <p:sldIdLst>
    <p:sldId id="258" r:id="rId5"/>
    <p:sldId id="256" r:id="rId6"/>
    <p:sldId id="260" r:id="rId7"/>
    <p:sldId id="261" r:id="rId8"/>
    <p:sldId id="262" r:id="rId9"/>
    <p:sldId id="263" r:id="rId10"/>
    <p:sldId id="265" r:id="rId11"/>
    <p:sldId id="264" r:id="rId12"/>
    <p:sldId id="269" r:id="rId13"/>
    <p:sldId id="274" r:id="rId14"/>
    <p:sldId id="275" r:id="rId15"/>
    <p:sldId id="276" r:id="rId16"/>
    <p:sldId id="277" r:id="rId17"/>
    <p:sldId id="270" r:id="rId18"/>
    <p:sldId id="271" r:id="rId19"/>
    <p:sldId id="278" r:id="rId20"/>
    <p:sldId id="283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67" y="8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7ABA9-0AB4-4D93-9CBC-E9D84F09E3B5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EA141-561B-41BA-9271-E596094C5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0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EA141-561B-41BA-9271-E596094C53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99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1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262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825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74"/>
            <a:ext cx="77724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3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6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0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3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7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0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3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7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66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322"/>
            <a:ext cx="40386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322"/>
            <a:ext cx="40386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83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31" indent="0">
              <a:buNone/>
              <a:defRPr sz="2700" b="1"/>
            </a:lvl2pPr>
            <a:lvl3pPr marL="1218690" indent="0">
              <a:buNone/>
              <a:defRPr sz="2400" b="1"/>
            </a:lvl3pPr>
            <a:lvl4pPr marL="1828029" indent="0">
              <a:buNone/>
              <a:defRPr sz="2100" b="1"/>
            </a:lvl4pPr>
            <a:lvl5pPr marL="2437378" indent="0">
              <a:buNone/>
              <a:defRPr sz="2100" b="1"/>
            </a:lvl5pPr>
            <a:lvl6pPr marL="3046708" indent="0">
              <a:buNone/>
              <a:defRPr sz="2100" b="1"/>
            </a:lvl6pPr>
            <a:lvl7pPr marL="3656039" indent="0">
              <a:buNone/>
              <a:defRPr sz="2100" b="1"/>
            </a:lvl7pPr>
            <a:lvl8pPr marL="4265387" indent="0">
              <a:buNone/>
              <a:defRPr sz="2100" b="1"/>
            </a:lvl8pPr>
            <a:lvl9pPr marL="487472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27" y="1535117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31" indent="0">
              <a:buNone/>
              <a:defRPr sz="2700" b="1"/>
            </a:lvl2pPr>
            <a:lvl3pPr marL="1218690" indent="0">
              <a:buNone/>
              <a:defRPr sz="2400" b="1"/>
            </a:lvl3pPr>
            <a:lvl4pPr marL="1828029" indent="0">
              <a:buNone/>
              <a:defRPr sz="2100" b="1"/>
            </a:lvl4pPr>
            <a:lvl5pPr marL="2437378" indent="0">
              <a:buNone/>
              <a:defRPr sz="2100" b="1"/>
            </a:lvl5pPr>
            <a:lvl6pPr marL="3046708" indent="0">
              <a:buNone/>
              <a:defRPr sz="2100" b="1"/>
            </a:lvl6pPr>
            <a:lvl7pPr marL="3656039" indent="0">
              <a:buNone/>
              <a:defRPr sz="2100" b="1"/>
            </a:lvl7pPr>
            <a:lvl8pPr marL="4265387" indent="0">
              <a:buNone/>
              <a:defRPr sz="2100" b="1"/>
            </a:lvl8pPr>
            <a:lvl9pPr marL="487472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27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97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230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892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222"/>
            <a:ext cx="3008313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43"/>
            <a:ext cx="5111750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31" indent="0">
              <a:buNone/>
              <a:defRPr sz="1600"/>
            </a:lvl2pPr>
            <a:lvl3pPr marL="1218690" indent="0">
              <a:buNone/>
              <a:defRPr sz="1300"/>
            </a:lvl3pPr>
            <a:lvl4pPr marL="1828029" indent="0">
              <a:buNone/>
              <a:defRPr sz="1200"/>
            </a:lvl4pPr>
            <a:lvl5pPr marL="2437378" indent="0">
              <a:buNone/>
              <a:defRPr sz="1200"/>
            </a:lvl5pPr>
            <a:lvl6pPr marL="3046708" indent="0">
              <a:buNone/>
              <a:defRPr sz="1200"/>
            </a:lvl6pPr>
            <a:lvl7pPr marL="3656039" indent="0">
              <a:buNone/>
              <a:defRPr sz="1200"/>
            </a:lvl7pPr>
            <a:lvl8pPr marL="4265387" indent="0">
              <a:buNone/>
              <a:defRPr sz="1200"/>
            </a:lvl8pPr>
            <a:lvl9pPr marL="487472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8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774"/>
            <a:ext cx="54864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331" indent="0">
              <a:buNone/>
              <a:defRPr sz="3700"/>
            </a:lvl2pPr>
            <a:lvl3pPr marL="1218690" indent="0">
              <a:buNone/>
              <a:defRPr sz="3200"/>
            </a:lvl3pPr>
            <a:lvl4pPr marL="1828029" indent="0">
              <a:buNone/>
              <a:defRPr sz="2700"/>
            </a:lvl4pPr>
            <a:lvl5pPr marL="2437378" indent="0">
              <a:buNone/>
              <a:defRPr sz="2700"/>
            </a:lvl5pPr>
            <a:lvl6pPr marL="3046708" indent="0">
              <a:buNone/>
              <a:defRPr sz="2700"/>
            </a:lvl6pPr>
            <a:lvl7pPr marL="3656039" indent="0">
              <a:buNone/>
              <a:defRPr sz="2700"/>
            </a:lvl7pPr>
            <a:lvl8pPr marL="4265387" indent="0">
              <a:buNone/>
              <a:defRPr sz="2700"/>
            </a:lvl8pPr>
            <a:lvl9pPr marL="487472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528"/>
            <a:ext cx="54864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31" indent="0">
              <a:buNone/>
              <a:defRPr sz="1600"/>
            </a:lvl2pPr>
            <a:lvl3pPr marL="1218690" indent="0">
              <a:buNone/>
              <a:defRPr sz="1300"/>
            </a:lvl3pPr>
            <a:lvl4pPr marL="1828029" indent="0">
              <a:buNone/>
              <a:defRPr sz="1200"/>
            </a:lvl4pPr>
            <a:lvl5pPr marL="2437378" indent="0">
              <a:buNone/>
              <a:defRPr sz="1200"/>
            </a:lvl5pPr>
            <a:lvl6pPr marL="3046708" indent="0">
              <a:buNone/>
              <a:defRPr sz="1200"/>
            </a:lvl6pPr>
            <a:lvl7pPr marL="3656039" indent="0">
              <a:buNone/>
              <a:defRPr sz="1200"/>
            </a:lvl7pPr>
            <a:lvl8pPr marL="4265387" indent="0">
              <a:buNone/>
              <a:defRPr sz="1200"/>
            </a:lvl8pPr>
            <a:lvl9pPr marL="487472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210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093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546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546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897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 l="-5000" t="-35000" r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351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CBC63-B2F9-1676-03A5-6E5F4635C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D8C77E-D307-714C-2036-CF272536B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4C853-880D-39C2-3F57-DBF3C4085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D8B0-D019-49CC-BE6C-91C1AFC45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7D972-1807-1E14-406B-A6C27DC2D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02980-5254-B416-6282-B639A5F4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808D-2AC0-401A-AE06-086483AF69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74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C6988-C763-8F9C-4E40-8FDD1369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41245-50D6-20DE-12DF-64B0AAA4E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670F1-526F-9B14-021D-E7F568985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D8B0-D019-49CC-BE6C-91C1AFC45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EC299-75CE-D353-8306-207A0E6BF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8CE08-A1D6-E6F1-B032-92E8A58AC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808D-2AC0-401A-AE06-086483AF69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1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4E968-D994-3BB6-EE58-8E2DC150B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100F1-FF16-E81E-6BE0-CAED505A2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C47FF-1D82-04D2-15B3-077A403D0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D8B0-D019-49CC-BE6C-91C1AFC45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BA2A9-C4BD-27DD-2E91-880AB8E1E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54A68-BC0B-FF6B-5B6D-F6BEEF502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808D-2AC0-401A-AE06-086483AF69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9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DAD5A-037B-CE35-2750-37E05F809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0B61B-7F6C-AF1E-E9F3-795B1DDD5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6D7783-4B50-36DE-6BAB-3E4946E37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31E51-34B8-8E95-510E-7A09FC698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D8B0-D019-49CC-BE6C-91C1AFC45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E6954-B7AD-E6CE-9B2C-A85AFE640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22909-591E-D5C2-0756-48539AFC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808D-2AC0-401A-AE06-086483AF69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93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B15AB-9AE3-412C-6BE9-43D61DFD0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025B4-CFC3-DE33-7079-D3E2DF229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82E7A-B899-29F2-4C3A-55EB1440D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786166-DCD0-E4A7-787C-0B6BB24CE3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DE8F9-570D-E061-09B9-065195F70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FC002F-4B29-060D-70FE-F425C1B2B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D8B0-D019-49CC-BE6C-91C1AFC45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63F0C9-4489-0875-AC47-B3ACED1C4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C4AC2A-43BE-4E49-004E-230EDE1CC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808D-2AC0-401A-AE06-086483AF69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57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7DADD-B9A7-113A-0FE4-C8DABF49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2FB207-55E7-FF9C-181C-AE22684A9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D8B0-D019-49CC-BE6C-91C1AFC45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A024F-D16F-C49A-DDCE-714A8ECF0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10061-70B6-9170-1807-A0C5B8BD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808D-2AC0-401A-AE06-086483AF69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23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26CB70-0F3E-4FD4-2DBA-422992B0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D8B0-D019-49CC-BE6C-91C1AFC45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085378-82C3-B7AB-AE64-749FDC231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593D7-D05C-B6E7-3BEC-FA89526F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808D-2AC0-401A-AE06-086483AF69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08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25880-D88C-0051-D473-897DD766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4AD09-3D7B-303D-3AAC-3D338C45F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2A0A2-241D-5F54-3998-4208B3CAB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33356-E5A0-1860-13D8-9EFEE7BF9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D8B0-D019-49CC-BE6C-91C1AFC45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D49FB-C9E2-16FC-D8A9-4BE3A32F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B61CC-7BA8-3B20-C1A9-1DCAB9D4E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808D-2AC0-401A-AE06-086483AF69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9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DA541-C38D-9C3E-187C-A2524431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09C5BA-3497-5170-8CD7-A0FB6D8CA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C325C-00B2-63EE-B5BE-D92AF8C63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1C62C-41B0-8245-28CC-73BD117CD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D8B0-D019-49CC-BE6C-91C1AFC45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0F3F5-C62A-AC84-A396-A124CDEC9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97CF3-B7DA-CB6D-C927-9D58163EC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808D-2AC0-401A-AE06-086483AF69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3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0EB1E-6F50-34DC-6779-8736C5ECE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2F4E7-F7B3-0C64-C7D2-AF95AA444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6647D-79F8-F12F-132D-63425BE5A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D8B0-D019-49CC-BE6C-91C1AFC45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5454A-E208-9504-6E3B-234B4626D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6F363-AA4F-42F9-654E-3FEFBFB44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808D-2AC0-401A-AE06-086483AF69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F5D7D4-4F11-F5E7-FBF6-B8DE36A0DB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A27A3B-4AB7-3318-E623-EBD23F384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C3653-0230-E11D-2BBB-ECE97EB56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D8B0-D019-49CC-BE6C-91C1AFC45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6EBFB-0D8F-91CB-B35C-EA23781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19C76-EEF9-8347-3B15-61466026B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808D-2AC0-401A-AE06-086483AF69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77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CBC63-B2F9-1676-03A5-6E5F4635C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D8C77E-D307-714C-2036-CF272536B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4C853-880D-39C2-3F57-DBF3C4085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D8B0-D019-49CC-BE6C-91C1AFC45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7D972-1807-1E14-406B-A6C27DC2D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02980-5254-B416-6282-B639A5F4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808D-2AC0-401A-AE06-086483AF69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20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C6988-C763-8F9C-4E40-8FDD1369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41245-50D6-20DE-12DF-64B0AAA4E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670F1-526F-9B14-021D-E7F568985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D8B0-D019-49CC-BE6C-91C1AFC45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EC299-75CE-D353-8306-207A0E6BF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8CE08-A1D6-E6F1-B032-92E8A58AC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808D-2AC0-401A-AE06-086483AF69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2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4E968-D994-3BB6-EE58-8E2DC150B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100F1-FF16-E81E-6BE0-CAED505A2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C47FF-1D82-04D2-15B3-077A403D0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D8B0-D019-49CC-BE6C-91C1AFC45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BA2A9-C4BD-27DD-2E91-880AB8E1E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54A68-BC0B-FF6B-5B6D-F6BEEF502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808D-2AC0-401A-AE06-086483AF69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29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DAD5A-037B-CE35-2750-37E05F809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0B61B-7F6C-AF1E-E9F3-795B1DDD5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6D7783-4B50-36DE-6BAB-3E4946E37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31E51-34B8-8E95-510E-7A09FC698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D8B0-D019-49CC-BE6C-91C1AFC45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E6954-B7AD-E6CE-9B2C-A85AFE640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22909-591E-D5C2-0756-48539AFC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808D-2AC0-401A-AE06-086483AF69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7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B15AB-9AE3-412C-6BE9-43D61DFD0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025B4-CFC3-DE33-7079-D3E2DF229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82E7A-B899-29F2-4C3A-55EB1440D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786166-DCD0-E4A7-787C-0B6BB24CE3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DE8F9-570D-E061-09B9-065195F70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FC002F-4B29-060D-70FE-F425C1B2B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D8B0-D019-49CC-BE6C-91C1AFC45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63F0C9-4489-0875-AC47-B3ACED1C4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C4AC2A-43BE-4E49-004E-230EDE1CC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808D-2AC0-401A-AE06-086483AF69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79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7DADD-B9A7-113A-0FE4-C8DABF49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2FB207-55E7-FF9C-181C-AE22684A9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D8B0-D019-49CC-BE6C-91C1AFC45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A024F-D16F-C49A-DDCE-714A8ECF0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10061-70B6-9170-1807-A0C5B8BD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808D-2AC0-401A-AE06-086483AF69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4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26CB70-0F3E-4FD4-2DBA-422992B0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D8B0-D019-49CC-BE6C-91C1AFC45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085378-82C3-B7AB-AE64-749FDC231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593D7-D05C-B6E7-3BEC-FA89526F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808D-2AC0-401A-AE06-086483AF69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54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25880-D88C-0051-D473-897DD766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4AD09-3D7B-303D-3AAC-3D338C45F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2A0A2-241D-5F54-3998-4208B3CAB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33356-E5A0-1860-13D8-9EFEE7BF9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D8B0-D019-49CC-BE6C-91C1AFC45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D49FB-C9E2-16FC-D8A9-4BE3A32F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B61CC-7BA8-3B20-C1A9-1DCAB9D4E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808D-2AC0-401A-AE06-086483AF69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7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DA541-C38D-9C3E-187C-A2524431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09C5BA-3497-5170-8CD7-A0FB6D8CA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C325C-00B2-63EE-B5BE-D92AF8C63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1C62C-41B0-8245-28CC-73BD117CD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D8B0-D019-49CC-BE6C-91C1AFC45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0F3F5-C62A-AC84-A396-A124CDEC9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97CF3-B7DA-CB6D-C927-9D58163EC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808D-2AC0-401A-AE06-086483AF69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7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0EB1E-6F50-34DC-6779-8736C5ECE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2F4E7-F7B3-0C64-C7D2-AF95AA444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6647D-79F8-F12F-132D-63425BE5A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D8B0-D019-49CC-BE6C-91C1AFC45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5454A-E208-9504-6E3B-234B4626D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6F363-AA4F-42F9-654E-3FEFBFB44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808D-2AC0-401A-AE06-086483AF69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8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F5D7D4-4F11-F5E7-FBF6-B8DE36A0DB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A27A3B-4AB7-3318-E623-EBD23F384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C3653-0230-E11D-2BBB-ECE97EB56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D8B0-D019-49CC-BE6C-91C1AFC45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6EBFB-0D8F-91CB-B35C-EA23781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19C76-EEF9-8347-3B15-61466026B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808D-2AC0-401A-AE06-086483AF69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6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121874" tIns="60937" rIns="121874" bIns="6093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121874" tIns="60937" rIns="121874" bIns="6093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25"/>
            <a:ext cx="2133600" cy="365125"/>
          </a:xfrm>
          <a:prstGeom prst="rect">
            <a:avLst/>
          </a:prstGeom>
        </p:spPr>
        <p:txBody>
          <a:bodyPr vert="horz" lIns="121874" tIns="60937" rIns="121874" bIns="6093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690"/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69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25"/>
            <a:ext cx="2895600" cy="365125"/>
          </a:xfrm>
          <a:prstGeom prst="rect">
            <a:avLst/>
          </a:prstGeom>
        </p:spPr>
        <p:txBody>
          <a:bodyPr vert="horz" lIns="121874" tIns="60937" rIns="121874" bIns="6093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69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25"/>
            <a:ext cx="2133600" cy="365125"/>
          </a:xfrm>
          <a:prstGeom prst="rect">
            <a:avLst/>
          </a:prstGeom>
        </p:spPr>
        <p:txBody>
          <a:bodyPr vert="horz" lIns="121874" tIns="60937" rIns="121874" bIns="6093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690"/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69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89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21869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99" indent="-456999" algn="l" defTabSz="1218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190" indent="-380841" algn="l" defTabSz="1218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55" indent="-304664" algn="l" defTabSz="1218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693" indent="-304664" algn="l" defTabSz="1218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042" indent="-304664" algn="l" defTabSz="121869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372" indent="-304664" algn="l" defTabSz="1218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722" indent="-304664" algn="l" defTabSz="1218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062" indent="-304664" algn="l" defTabSz="1218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401" indent="-304664" algn="l" defTabSz="1218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31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690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029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378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08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039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387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727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E1B8EC-A829-E94D-2EDE-37679E003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1979E-D4FF-FB48-1076-B05E32291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1CDA4-BB7D-5C2D-8AEF-E5A3315A8D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0D8B0-D019-49CC-BE6C-91C1AFC45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C66D0-17CB-F2E9-1743-834944F129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DF06B-995A-FE8F-C38B-F3457BC37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0808D-2AC0-401A-AE06-086483AF69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80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E1B8EC-A829-E94D-2EDE-37679E003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1979E-D4FF-FB48-1076-B05E32291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1CDA4-BB7D-5C2D-8AEF-E5A3315A8D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0D8B0-D019-49CC-BE6C-91C1AFC45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C66D0-17CB-F2E9-1743-834944F129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DF06B-995A-FE8F-C38B-F3457BC37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0808D-2AC0-401A-AE06-086483AF69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38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1"/>
          <p:cNvSpPr/>
          <p:nvPr/>
        </p:nvSpPr>
        <p:spPr>
          <a:xfrm>
            <a:off x="1981201" y="2790024"/>
            <a:ext cx="4741610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3B 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25032" y="3821661"/>
            <a:ext cx="8410624" cy="646163"/>
          </a:xfrm>
          <a:prstGeom prst="rect">
            <a:avLst/>
          </a:prstGeom>
          <a:noFill/>
          <a:ln>
            <a:noFill/>
          </a:ln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Giáo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viên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thực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hiện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Đỗ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Thị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Hoài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Phương</a:t>
            </a:r>
            <a:endParaRPr lang="zh-CN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20724" y="3277057"/>
            <a:ext cx="313812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 numCol="1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682519" y="533406"/>
            <a:ext cx="7391400" cy="6095999"/>
          </a:xfrm>
          <a:prstGeom prst="rect">
            <a:avLst/>
          </a:prstGeom>
        </p:spPr>
        <p:txBody>
          <a:bodyPr spcFirstLastPara="1" wrap="none" lIns="68485" tIns="34288" rIns="68485" bIns="34288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NHIỆT LIỆT CHÀO MỪNG CÁC THẦY CÔ VỀ DỰ GIỜ </a:t>
            </a:r>
            <a:endParaRPr lang="en-US" sz="2700" b="1" kern="10" dirty="0">
              <a:ln w="9525">
                <a:solidFill>
                  <a:srgbClr val="993366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40" y="-704880"/>
            <a:ext cx="1296960" cy="3235660"/>
          </a:xfrm>
          <a:prstGeom prst="rect">
            <a:avLst/>
          </a:prstGeom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874" y="-533400"/>
            <a:ext cx="1296960" cy="3235660"/>
          </a:xfrm>
          <a:prstGeom prst="rect">
            <a:avLst/>
          </a:prstGeom>
        </p:spPr>
      </p:pic>
      <p:pic>
        <p:nvPicPr>
          <p:cNvPr id="12" name="Picture 11" descr="sao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4537" y="1252961"/>
            <a:ext cx="2113264" cy="1449300"/>
          </a:xfrm>
          <a:prstGeom prst="rect">
            <a:avLst/>
          </a:prstGeom>
        </p:spPr>
      </p:pic>
      <p:pic>
        <p:nvPicPr>
          <p:cNvPr id="15" name="Picture 14" descr="k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4221849"/>
            <a:ext cx="9144000" cy="282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ownloads\HÔIJ GIẢNG LẦN 1\ẢNH HỘI GIẢNG\MẪU TB THI VĂN NGH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35" y="990601"/>
            <a:ext cx="8710075" cy="486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359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HÔIJ GIẢNG LẦN 1\ẢNH HỘI GIẢNG\THÔNG BÁO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47" y="1143019"/>
            <a:ext cx="8592863" cy="454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221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esktop\tb truuwò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372600" cy="710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305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esktop\thông báo nghỉ họ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3901"/>
            <a:ext cx="8686800" cy="672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468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8841" y="838220"/>
            <a:ext cx="9221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THỰC HÀNH VIẾT THÔNG BÁO </a:t>
            </a:r>
          </a:p>
        </p:txBody>
      </p:sp>
      <p:pic>
        <p:nvPicPr>
          <p:cNvPr id="9218" name="Picture 2" descr="C:\Users\Administrator\Desktop\TRANH LÀM BÀI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06207"/>
            <a:ext cx="6324600" cy="429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936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351252"/>
            <a:ext cx="8610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u="sng"/>
              <a:t>Bài 3</a:t>
            </a:r>
            <a:r>
              <a:rPr lang="en-US" sz="4000" b="1"/>
              <a:t>.</a:t>
            </a:r>
            <a:r>
              <a:rPr lang="en-US" sz="4000"/>
              <a:t> Em hãy viết một thông báo của lớp về việc đăng kí tham gia câu lạc bộ bơi lội ( múa, võ thuật, giáo dục kĩ năng sống, vẽ, Tiếng Anh  …..) hoặc về việc đăng kí tham gia một cuộc thi văn nghệ ( thi kéo co, thi cắm hoa,…). Trong nội dung chú ý các nội dung sau:</a:t>
            </a:r>
          </a:p>
        </p:txBody>
      </p:sp>
    </p:spTree>
    <p:extLst>
      <p:ext uri="{BB962C8B-B14F-4D97-AF65-F5344CB8AC3E}">
        <p14:creationId xmlns:p14="http://schemas.microsoft.com/office/powerpoint/2010/main" val="788047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19314"/>
              </p:ext>
            </p:extLst>
          </p:nvPr>
        </p:nvGraphicFramePr>
        <p:xfrm>
          <a:off x="609600" y="609602"/>
          <a:ext cx="7848600" cy="4267201"/>
        </p:xfrm>
        <a:graphic>
          <a:graphicData uri="http://schemas.openxmlformats.org/drawingml/2006/table">
            <a:tbl>
              <a:tblPr firstRow="1" firstCol="1" bandRow="1"/>
              <a:tblGrid>
                <a:gridCol w="3715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2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0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dy)"/>
                          <a:ea typeface="Calibri"/>
                          <a:cs typeface="Times New Roman"/>
                        </a:rPr>
                        <a:t>Gợi ý viết thông báo </a:t>
                      </a:r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TIMdy)"/>
                          <a:ea typeface="Calibri"/>
                          <a:cs typeface="Times New Roman"/>
                        </a:rPr>
                        <a:t>tham gia câu lạc bộ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dy)"/>
                          <a:ea typeface="Calibri"/>
                          <a:cs typeface="Times New Roman"/>
                        </a:rPr>
                        <a:t>Gợi ý viết thông báo </a:t>
                      </a:r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TIMdy)"/>
                          <a:ea typeface="Calibri"/>
                          <a:cs typeface="Times New Roman"/>
                        </a:rPr>
                        <a:t>đăng kí tham gia  các cuộc thi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4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dy)"/>
                          <a:ea typeface="Calibri"/>
                          <a:cs typeface="Times New Roman"/>
                        </a:rPr>
                        <a:t>- Thời gia thành lập câu lạc bộ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dy)"/>
                          <a:ea typeface="Calibri"/>
                          <a:cs typeface="Times New Roman"/>
                        </a:rPr>
                        <a:t>- Cuộc thi được tổ chức vào thờ gian nào? Ở đâu?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dy)"/>
                          <a:ea typeface="Calibri"/>
                          <a:cs typeface="Times New Roman"/>
                        </a:rPr>
                        <a:t>- Nơi tìm hiểu thông tin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dy)"/>
                          <a:ea typeface="Calibri"/>
                          <a:cs typeface="Times New Roman"/>
                        </a:rPr>
                        <a:t>- Ai được đăng kí tham gia?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6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dy)"/>
                          <a:ea typeface="Calibri"/>
                          <a:cs typeface="Times New Roman"/>
                        </a:rPr>
                        <a:t>- Nơi đăng kí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dy)"/>
                          <a:ea typeface="Calibri"/>
                          <a:cs typeface="Times New Roman"/>
                        </a:rPr>
                        <a:t>- Thời hạn và cách đăng kí tham gia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dy)"/>
                          <a:ea typeface="Calibri"/>
                          <a:cs typeface="Times New Roman"/>
                        </a:rPr>
                        <a:t>- Thời hạn đăng kí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dy)"/>
                          <a:ea typeface="Calibri"/>
                          <a:cs typeface="Times New Roman"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857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75B014-1130-E285-DB1F-0B6E8D200A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A picture containing text, table, indoor, toy&#10;&#10;Description automatically generated">
            <a:extLst>
              <a:ext uri="{FF2B5EF4-FFF2-40B4-BE49-F238E27FC236}">
                <a16:creationId xmlns:a16="http://schemas.microsoft.com/office/drawing/2014/main" id="{09E116D7-DE1E-477D-1BFC-850986185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249" y="2173358"/>
            <a:ext cx="5648317" cy="46230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5B7473-A500-FBD4-8314-F57B5927E760}"/>
              </a:ext>
            </a:extLst>
          </p:cNvPr>
          <p:cNvSpPr txBox="1"/>
          <p:nvPr/>
        </p:nvSpPr>
        <p:spPr>
          <a:xfrm>
            <a:off x="431422" y="12599"/>
            <a:ext cx="82811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iCiel Crocante" panose="02000000000000000000" pitchFamily="50" charset="0"/>
              </a:rPr>
              <a:t>CHIA SẺ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421027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TIÊU CHÍ NHẬN XÉT: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6"/>
            <a:ext cx="88392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400">
                <a:latin typeface="Times New Roman" pitchFamily="18" charset="0"/>
                <a:cs typeface="Times New Roman" pitchFamily="18" charset="0"/>
              </a:rPr>
              <a:t>Bài của bạn đã đúng thể loại thông báo chưa?</a:t>
            </a:r>
          </a:p>
          <a:p>
            <a:pPr>
              <a:buFontTx/>
              <a:buChar char="-"/>
            </a:pPr>
            <a:r>
              <a:rPr lang="en-US" sz="3400">
                <a:latin typeface="Times New Roman" pitchFamily="18" charset="0"/>
                <a:cs typeface="Times New Roman" pitchFamily="18" charset="0"/>
              </a:rPr>
              <a:t>Thông báo đã có đủ 3 phần là: Tiêu đề, nội dung và người viết chưa?</a:t>
            </a:r>
          </a:p>
          <a:p>
            <a:pPr>
              <a:buFontTx/>
              <a:buChar char="-"/>
            </a:pPr>
            <a:r>
              <a:rPr lang="en-US" sz="3400">
                <a:latin typeface="Times New Roman" pitchFamily="18" charset="0"/>
                <a:cs typeface="Times New Roman" pitchFamily="18" charset="0"/>
              </a:rPr>
              <a:t>Phần nội dung đã có đủ thông tin về thười gian, địa điểm, nơi đăng kí chưa?</a:t>
            </a:r>
          </a:p>
          <a:p>
            <a:pPr>
              <a:buFontTx/>
              <a:buChar char="-"/>
            </a:pPr>
            <a:r>
              <a:rPr lang="en-US" sz="3400">
                <a:latin typeface="Times New Roman" pitchFamily="18" charset="0"/>
                <a:cs typeface="Times New Roman" pitchFamily="18" charset="0"/>
              </a:rPr>
              <a:t>Bạn viết chữ đẹp chưa?</a:t>
            </a:r>
            <a:br>
              <a:rPr lang="en-US" sz="3400">
                <a:latin typeface="Times New Roman" pitchFamily="18" charset="0"/>
                <a:cs typeface="Times New Roman" pitchFamily="18" charset="0"/>
              </a:rPr>
            </a:br>
            <a:r>
              <a:rPr lang="en-US" sz="340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99113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6598" y="838205"/>
            <a:ext cx="839082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38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497974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862" y="152400"/>
            <a:ext cx="8153400" cy="1447800"/>
          </a:xfrm>
        </p:spPr>
        <p:txBody>
          <a:bodyPr>
            <a:normAutofit fontScale="90000"/>
          </a:bodyPr>
          <a:lstStyle/>
          <a:p>
            <a:r>
              <a:rPr lang="en-US" sz="9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1026" name="Picture 2" descr="C:\Users\Administrator\Desktop\K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2480"/>
            <a:ext cx="9144000" cy="528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479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CFD650-4FF6-7408-96AF-006194AAF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7639A1-CA4B-00AC-D313-A832FF2D0F2A}"/>
              </a:ext>
            </a:extLst>
          </p:cNvPr>
          <p:cNvSpPr txBox="1"/>
          <p:nvPr/>
        </p:nvSpPr>
        <p:spPr>
          <a:xfrm rot="21364296">
            <a:off x="137896" y="8167"/>
            <a:ext cx="92246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UTM Cookies" panose="02040603050506020204" pitchFamily="18" charset="0"/>
              </a:rPr>
              <a:t>Tiết học kết thúc. Chúng em kính chúc các cô mạnh khỏe – hạnh phúc và thành công!</a:t>
            </a:r>
            <a:endParaRPr lang="en-US" sz="5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44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20"/>
            <a:ext cx="8991600" cy="45259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 BÁO THÀNH LẬP CÂU LẠC BỘ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	Ngày 15/12/2023, nhà trường thành lập câu lạc bộ cờ vua cho học sinh. Thông tin chi tiết được đăng trên trang mạng của nhà trường. 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	Mời các bạn học sinh đăng kí tham gia câu lạc bộ tại văn phòng nhà trường.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	Thời hạn đăng kí: từ ngày 25/11/2023 đến ngày 12/12/2023.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                                                               Tổng phụ trách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                                                            Lê Thị Như Nguyệt</a:t>
            </a:r>
          </a:p>
          <a:p>
            <a:pPr marL="0" indent="0">
              <a:buNone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HI ÂM 2.aa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" y="304800"/>
            <a:ext cx="609600" cy="609600"/>
          </a:xfrm>
          <a:prstGeom prst="rect">
            <a:avLst/>
          </a:prstGeom>
        </p:spPr>
      </p:pic>
      <p:pic>
        <p:nvPicPr>
          <p:cNvPr id="3076" name="Picture 4" descr="C:\Users\Administrator\Desktop\ẢNH COƯ VU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0907"/>
            <a:ext cx="3200400" cy="192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51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41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 CẦU CẦN ĐẠT: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2"/>
            <a:ext cx="8991600" cy="48307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3600"/>
              <a:t>- Nhận diện được dạng văn bản </a:t>
            </a:r>
            <a:r>
              <a:rPr lang="nl-NL" sz="3600" b="1" i="1"/>
              <a:t>Thông báo</a:t>
            </a:r>
            <a:r>
              <a:rPr lang="nl-NL" sz="3600"/>
              <a:t>, nắm được nội dung và cách thức trình bày một thông báo.</a:t>
            </a:r>
            <a:endParaRPr lang="en-US" sz="3600"/>
          </a:p>
          <a:p>
            <a:pPr marL="0" indent="0">
              <a:buNone/>
            </a:pPr>
            <a:r>
              <a:rPr lang="en-US" sz="3600"/>
              <a:t>- Biết viết thông báo đơn giản theo hướng dẫn.</a:t>
            </a:r>
          </a:p>
          <a:p>
            <a:pPr marL="0" indent="0">
              <a:buNone/>
            </a:pPr>
            <a:r>
              <a:rPr lang="nl-NL" sz="3600"/>
              <a:t>- Biết trình bày một thông báo dưới dạng ngôn ngữ nói và ngôn ngữ viết. </a:t>
            </a:r>
            <a:endParaRPr lang="en-US" sz="3600"/>
          </a:p>
          <a:p>
            <a:pPr marL="0" indent="0">
              <a:buNone/>
            </a:pPr>
            <a:r>
              <a:rPr lang="en-US" sz="3600"/>
              <a:t>- Biết vận dụng cách viết thông báo vào thực tế trong cuộc sống. </a:t>
            </a:r>
          </a:p>
          <a:p>
            <a:pPr marL="0" indent="0">
              <a:buNone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287599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4"/>
            <a:ext cx="8229600" cy="536416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sz="3600" b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 MÌNH CÙNG TÌM HIỂU VỀ BỐ CỤC VÀ CÁCH TRÌNH </a:t>
            </a:r>
            <a:r>
              <a:rPr lang="en-US" sz="4400" b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b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MỘT THÔNG BÁO ĐƠN GIẢN NHÉ!</a:t>
            </a:r>
          </a:p>
        </p:txBody>
      </p:sp>
      <p:pic>
        <p:nvPicPr>
          <p:cNvPr id="4098" name="Picture 2" descr="C:\Users\Administrator\Desktop\TRANH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95601"/>
            <a:ext cx="5867400" cy="384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231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1"/>
            <a:ext cx="8991600" cy="3657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	Ngày 15/12/2023, nhà trường thành lập câu lạc bộ cờ vua cho học sinh. Thông tin chi tiết được đăng trên trang mạng của nhà trường. 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	Mời các bạn học sinh đăng kí tham gia câu lạc bộ tại văn phòng nhà trường.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	Thời hạn đăng kí: từ ngày 25/11/2023 đến ngày 12/12/2023.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marL="0" indent="0"/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 BÁO THÀNH LẬP CÂU LẠC BỘ</a:t>
            </a:r>
            <a:endParaRPr lang="en-US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81462" y="4495800"/>
            <a:ext cx="502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Tổng phụ trách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                                                            Lê Thị Như Nguyệt</a:t>
            </a:r>
          </a:p>
        </p:txBody>
      </p:sp>
      <p:pic>
        <p:nvPicPr>
          <p:cNvPr id="8" name="Picture 4" descr="C:\Users\Administrator\Desktop\ẢNH COƯ VU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0907"/>
            <a:ext cx="3200400" cy="192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231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21"/>
            <a:ext cx="8991600" cy="3733799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	Ngày 15/12/2023, nhà trường thành lập câu lạc bộ cờ vua cho học sinh. Thông tin chi tiết được đăng trên trang mạng của nhà trường. 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	Mời các bạn học sinh đăng kí tham gia câu lạc bộ tại văn phòng nhà trường.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	Thời hạn đăng kí: từ ngày 25/11/2023 đến ngày 12/12/2023.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00B0F0"/>
          </a:solidFill>
        </p:spPr>
        <p:txBody>
          <a:bodyPr>
            <a:normAutofit/>
          </a:bodyPr>
          <a:lstStyle/>
          <a:p>
            <a:pPr marL="0" indent="0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 BÁO THÀNH LẬP CÂU LẠC BỘ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14800" y="4953000"/>
            <a:ext cx="5029200" cy="1295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Tổng phụ trách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                                                            Lê Thị Như Nguyệt</a:t>
            </a:r>
          </a:p>
        </p:txBody>
      </p:sp>
    </p:spTree>
    <p:extLst>
      <p:ext uri="{BB962C8B-B14F-4D97-AF65-F5344CB8AC3E}">
        <p14:creationId xmlns:p14="http://schemas.microsoft.com/office/powerpoint/2010/main" val="1271677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6" y="1295400"/>
            <a:ext cx="1814514" cy="3276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THÔNG BÁO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600" y="457216"/>
            <a:ext cx="5105400" cy="12954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Tiêu</a:t>
            </a:r>
            <a:r>
              <a:rPr kumimoji="0" lang="en-US" sz="4400" b="1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đề</a:t>
            </a:r>
            <a:endParaRPr kumimoji="0" lang="en-US" sz="4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2514616"/>
            <a:ext cx="5105400" cy="12954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Nội</a:t>
            </a:r>
            <a:r>
              <a:rPr kumimoji="0" lang="en-US" sz="4400" b="1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dung</a:t>
            </a:r>
            <a:endParaRPr kumimoji="0" lang="en-US" sz="4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0" y="4648216"/>
            <a:ext cx="5105400" cy="12954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Người viết</a:t>
            </a:r>
            <a:endParaRPr kumimoji="0" lang="en-US" sz="4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>
            <a:stCxn id="4" idx="3"/>
          </p:cNvCxnSpPr>
          <p:nvPr/>
        </p:nvCxnSpPr>
        <p:spPr>
          <a:xfrm flipV="1">
            <a:off x="1828800" y="1295400"/>
            <a:ext cx="1828800" cy="16383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3"/>
            <a:endCxn id="6" idx="1"/>
          </p:cNvCxnSpPr>
          <p:nvPr/>
        </p:nvCxnSpPr>
        <p:spPr>
          <a:xfrm>
            <a:off x="1828800" y="2933700"/>
            <a:ext cx="1828800" cy="2286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3"/>
          </p:cNvCxnSpPr>
          <p:nvPr/>
        </p:nvCxnSpPr>
        <p:spPr>
          <a:xfrm>
            <a:off x="1828800" y="2933700"/>
            <a:ext cx="1828800" cy="21717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12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6" y="1295400"/>
            <a:ext cx="1814514" cy="3276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ker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NỘI DUNG</a:t>
            </a:r>
            <a:endParaRPr lang="en-US" sz="3200" kern="0">
              <a:solidFill>
                <a:sysClr val="window" lastClr="FFFF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600" y="128592"/>
            <a:ext cx="5105400" cy="12954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1" ker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Thời gian thành lập câu lạc bộ</a:t>
            </a:r>
            <a:endParaRPr lang="en-US" sz="4000" kern="0">
              <a:solidFill>
                <a:sysClr val="window" lastClr="FFFF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1871656"/>
            <a:ext cx="5105400" cy="12954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1" ker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Nơi tìm hiểu thông tin</a:t>
            </a:r>
            <a:endParaRPr lang="en-US" sz="4000" kern="0">
              <a:solidFill>
                <a:sysClr val="window" lastClr="FFFF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0" y="3576616"/>
            <a:ext cx="5105400" cy="12954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1" ker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Nơi đăng kí tham gia</a:t>
            </a:r>
            <a:endParaRPr lang="en-US" sz="4000" kern="0">
              <a:solidFill>
                <a:sysClr val="window" lastClr="FFFF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>
            <a:stCxn id="4" idx="3"/>
            <a:endCxn id="5" idx="1"/>
          </p:cNvCxnSpPr>
          <p:nvPr/>
        </p:nvCxnSpPr>
        <p:spPr>
          <a:xfrm flipV="1">
            <a:off x="1828800" y="776292"/>
            <a:ext cx="1828800" cy="21574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3"/>
            <a:endCxn id="6" idx="1"/>
          </p:cNvCxnSpPr>
          <p:nvPr/>
        </p:nvCxnSpPr>
        <p:spPr>
          <a:xfrm flipV="1">
            <a:off x="1828800" y="2519356"/>
            <a:ext cx="1828800" cy="4143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3"/>
            <a:endCxn id="7" idx="1"/>
          </p:cNvCxnSpPr>
          <p:nvPr/>
        </p:nvCxnSpPr>
        <p:spPr>
          <a:xfrm>
            <a:off x="1828800" y="2933700"/>
            <a:ext cx="1828800" cy="12906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657600" y="5334000"/>
            <a:ext cx="5105400" cy="12954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1" ker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Thời hạn đăng kí</a:t>
            </a:r>
            <a:endParaRPr lang="en-US" sz="4000" kern="0">
              <a:solidFill>
                <a:sysClr val="window" lastClr="FFFF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>
            <a:stCxn id="4" idx="3"/>
          </p:cNvCxnSpPr>
          <p:nvPr/>
        </p:nvCxnSpPr>
        <p:spPr>
          <a:xfrm>
            <a:off x="1828800" y="2933720"/>
            <a:ext cx="1828800" cy="321940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79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621</Words>
  <Application>Microsoft Office PowerPoint</Application>
  <PresentationFormat>On-screen Show (4:3)</PresentationFormat>
  <Paragraphs>61</Paragraphs>
  <Slides>20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iCiel Crocante</vt:lpstr>
      <vt:lpstr>TIMdy)</vt:lpstr>
      <vt:lpstr>Times New Roman</vt:lpstr>
      <vt:lpstr>UTM Cookies</vt:lpstr>
      <vt:lpstr>Office Theme</vt:lpstr>
      <vt:lpstr>2_Office Theme</vt:lpstr>
      <vt:lpstr>1_Office Theme</vt:lpstr>
      <vt:lpstr>3_Office Theme</vt:lpstr>
      <vt:lpstr>PowerPoint Presentation</vt:lpstr>
      <vt:lpstr>KHỞI ĐỘNG</vt:lpstr>
      <vt:lpstr>PowerPoint Presentation</vt:lpstr>
      <vt:lpstr>YÊU CẦU CẦN ĐẠT:</vt:lpstr>
      <vt:lpstr>PowerPoint Presentation</vt:lpstr>
      <vt:lpstr>THÔNG BÁO THÀNH LẬP CÂU LẠC BỘ</vt:lpstr>
      <vt:lpstr>THÔNG BÁO THÀNH LẬP CÂU LẠC BỘ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TIÊU CHÍ NHẬN XÉT: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SURFACE</cp:lastModifiedBy>
  <cp:revision>57</cp:revision>
  <dcterms:created xsi:type="dcterms:W3CDTF">2006-08-16T00:00:00Z</dcterms:created>
  <dcterms:modified xsi:type="dcterms:W3CDTF">2024-11-03T15:01:57Z</dcterms:modified>
</cp:coreProperties>
</file>