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eg"/>
  <Override PartName="/ppt/media/image15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3" r:id="rId3"/>
    <p:sldId id="297" r:id="rId4"/>
    <p:sldId id="298" r:id="rId5"/>
    <p:sldId id="264" r:id="rId6"/>
    <p:sldId id="306" r:id="rId7"/>
    <p:sldId id="310" r:id="rId8"/>
    <p:sldId id="318" r:id="rId9"/>
    <p:sldId id="319" r:id="rId10"/>
    <p:sldId id="311" r:id="rId11"/>
    <p:sldId id="307" r:id="rId12"/>
    <p:sldId id="315" r:id="rId13"/>
    <p:sldId id="321" r:id="rId14"/>
    <p:sldId id="322" r:id="rId15"/>
    <p:sldId id="320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Nunito Black" panose="020B0604020202020204" charset="0"/>
      <p:bold r:id="rId23"/>
      <p:boldItalic r:id="rId24"/>
    </p:embeddedFont>
    <p:embeddedFont>
      <p:font typeface="Sigmar One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Rounded Rectang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5: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THU HÌNH(t2)</a:t>
            </a: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07950"/>
            <a:ext cx="96520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D952D5-D452-A736-C988-68538C8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85654" y="1314751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-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1:Đài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6785114" y="3114261"/>
            <a:ext cx="5287616" cy="980660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2:Ti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4094921"/>
            <a:ext cx="3843129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3:Ti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3180521"/>
            <a:ext cx="4678017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163809" y="-693735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1FCC18-9EB4-43F5-968A-5F6C672984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939" y="640227"/>
            <a:ext cx="11056075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82" y="123334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Kiểm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tra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cũ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2438400"/>
            <a:ext cx="1162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225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1455174" y="1366117"/>
            <a:ext cx="6733483" cy="3410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3106"/>
          </a:p>
        </p:txBody>
      </p:sp>
      <p:sp>
        <p:nvSpPr>
          <p:cNvPr id="6" name="TextBox 5"/>
          <p:cNvSpPr txBox="1"/>
          <p:nvPr/>
        </p:nvSpPr>
        <p:spPr>
          <a:xfrm>
            <a:off x="106018" y="4187687"/>
            <a:ext cx="12085982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4"/>
            <a:r>
              <a:rPr lang="vi-VN" sz="2400" b="1" dirty="0">
                <a:latin typeface="Times New Roman"/>
                <a:cs typeface="Times New Roman"/>
              </a:rPr>
              <a:t>Trả</a:t>
            </a:r>
            <a:r>
              <a:rPr lang="vi-VN" sz="2400" b="1" spc="9" dirty="0">
                <a:latin typeface="Times New Roman"/>
                <a:cs typeface="Times New Roman"/>
              </a:rPr>
              <a:t> </a:t>
            </a:r>
            <a:r>
              <a:rPr lang="vi-VN" sz="2400" b="1" spc="-17" dirty="0">
                <a:latin typeface="Times New Roman"/>
                <a:cs typeface="Times New Roman"/>
              </a:rPr>
              <a:t>l</a:t>
            </a:r>
            <a:r>
              <a:rPr lang="vi-VN" sz="2400" b="1" dirty="0">
                <a:latin typeface="Times New Roman"/>
                <a:cs typeface="Times New Roman"/>
              </a:rPr>
              <a:t>ời:</a:t>
            </a:r>
            <a:endParaRPr lang="vi-VN" sz="2400" dirty="0">
              <a:latin typeface="Times New Roman"/>
              <a:cs typeface="Times New Roman"/>
            </a:endParaRPr>
          </a:p>
          <a:p>
            <a:pPr>
              <a:lnSpc>
                <a:spcPts val="3278"/>
              </a:lnSpc>
              <a:spcBef>
                <a:spcPts val="53"/>
              </a:spcBef>
            </a:pPr>
            <a:endParaRPr lang="vi-VN" sz="2400" dirty="0">
              <a:latin typeface="Times New Roman"/>
              <a:cs typeface="Times New Roman"/>
            </a:endParaRPr>
          </a:p>
          <a:p>
            <a:pPr marL="21914">
              <a:buFont typeface="Times New Roman"/>
              <a:buChar char="-"/>
              <a:tabLst>
                <a:tab pos="201606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Các ch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-17" dirty="0">
                <a:latin typeface="Times New Roman"/>
                <a:cs typeface="Times New Roman"/>
              </a:rPr>
              <a:t>y</a:t>
            </a:r>
            <a:r>
              <a:rPr lang="vi-VN" sz="2400" dirty="0">
                <a:latin typeface="Times New Roman"/>
                <a:cs typeface="Times New Roman"/>
              </a:rPr>
              <a:t>ền</a:t>
            </a:r>
            <a:r>
              <a:rPr lang="vi-VN" sz="2400" spc="-17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được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26" dirty="0">
                <a:latin typeface="Times New Roman"/>
                <a:cs typeface="Times New Roman"/>
              </a:rPr>
              <a:t>ả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x</a:t>
            </a:r>
            <a:r>
              <a:rPr lang="vi-VN" sz="2400" dirty="0">
                <a:latin typeface="Times New Roman"/>
                <a:cs typeface="Times New Roman"/>
              </a:rPr>
              <a:t>uất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ở 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ru</a:t>
            </a:r>
            <a:r>
              <a:rPr lang="vi-VN" sz="2400" dirty="0">
                <a:latin typeface="Times New Roman"/>
                <a:cs typeface="Times New Roman"/>
              </a:rPr>
              <a:t>y</a:t>
            </a:r>
            <a:r>
              <a:rPr lang="vi-VN" sz="2400" spc="-26" dirty="0">
                <a:latin typeface="Times New Roman"/>
                <a:cs typeface="Times New Roman"/>
              </a:rPr>
              <a:t>ề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</a:p>
          <a:p>
            <a:pPr marL="21914" marR="16435">
              <a:lnSpc>
                <a:spcPct val="144300"/>
              </a:lnSpc>
              <a:spcBef>
                <a:spcPts val="2053"/>
              </a:spcBef>
              <a:buFont typeface="Times New Roman"/>
              <a:buChar char="-"/>
              <a:tabLst>
                <a:tab pos="216947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Máy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</a:t>
            </a:r>
            <a:r>
              <a:rPr lang="vi-VN" sz="2400" dirty="0">
                <a:latin typeface="Times New Roman"/>
                <a:cs typeface="Times New Roman"/>
              </a:rPr>
              <a:t>nh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ậ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các</a:t>
            </a:r>
            <a:r>
              <a:rPr lang="vi-VN" sz="2400" spc="112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từ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spc="-17" dirty="0">
                <a:latin typeface="Times New Roman"/>
                <a:cs typeface="Times New Roman"/>
              </a:rPr>
              <a:t>u</a:t>
            </a:r>
            <a:r>
              <a:rPr lang="vi-VN" sz="2400" dirty="0">
                <a:latin typeface="Times New Roman"/>
                <a:cs typeface="Times New Roman"/>
              </a:rPr>
              <a:t>yền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b</a:t>
            </a:r>
            <a:r>
              <a:rPr lang="vi-VN" sz="2400" dirty="0">
                <a:latin typeface="Times New Roman"/>
                <a:cs typeface="Times New Roman"/>
              </a:rPr>
              <a:t>ằ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</a:t>
            </a:r>
            <a:r>
              <a:rPr lang="vi-VN" sz="2400" spc="-17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dù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ă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 ten</a:t>
            </a:r>
            <a:r>
              <a:rPr lang="vi-VN" sz="2400" spc="-17" dirty="0">
                <a:latin typeface="Times New Roman"/>
                <a:cs typeface="Times New Roman"/>
              </a:rPr>
              <a:t> 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17" dirty="0">
                <a:latin typeface="Times New Roman"/>
                <a:cs typeface="Times New Roman"/>
              </a:rPr>
              <a:t>ón</a:t>
            </a:r>
            <a:r>
              <a:rPr lang="vi-VN" sz="2400" dirty="0">
                <a:latin typeface="Times New Roman"/>
                <a:cs typeface="Times New Roman"/>
              </a:rPr>
              <a:t>g.</a:t>
            </a:r>
          </a:p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A4C2C-EC1C-154D-0D3E-45AFB1778E8F}"/>
              </a:ext>
            </a:extLst>
          </p:cNvPr>
          <p:cNvSpPr/>
          <p:nvPr/>
        </p:nvSpPr>
        <p:spPr>
          <a:xfrm>
            <a:off x="8727141" y="872941"/>
            <a:ext cx="3381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F0F8FB2A-4EEA-73D5-CA53-D06BEEBCCF80}"/>
              </a:ext>
            </a:extLst>
          </p:cNvPr>
          <p:cNvSpPr/>
          <p:nvPr/>
        </p:nvSpPr>
        <p:spPr>
          <a:xfrm>
            <a:off x="702365" y="2405113"/>
            <a:ext cx="10150043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ăngten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cáp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hình.Tivi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hình,phát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loa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F0F8FB2A-4EEA-73D5-CA53-D06BEEBCCF80}"/>
              </a:ext>
            </a:extLst>
          </p:cNvPr>
          <p:cNvSpPr/>
          <p:nvPr/>
        </p:nvSpPr>
        <p:spPr>
          <a:xfrm>
            <a:off x="395786" y="3036628"/>
            <a:ext cx="10194878" cy="38213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sóng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Nam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thử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7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9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1970,chương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15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phút.Những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bông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nhỏ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, 15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thời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30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 ca </a:t>
            </a:r>
            <a:r>
              <a:rPr lang="en-US" sz="2800" i="1" dirty="0" err="1">
                <a:solidFill>
                  <a:srgbClr val="002060"/>
                </a:solidFill>
                <a:latin typeface="Nunito Black" pitchFamily="2" charset="0"/>
              </a:rPr>
              <a:t>nhạc</a:t>
            </a:r>
            <a:r>
              <a:rPr lang="en-US" sz="2800" i="1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tuyến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190459"/>
            <a:ext cx="9883587" cy="64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595312"/>
            <a:ext cx="91535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632012"/>
            <a:ext cx="5425814" cy="557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9" y="1655595"/>
            <a:ext cx="5801293" cy="38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414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Gluten</vt:lpstr>
      <vt:lpstr>Calibri Light</vt:lpstr>
      <vt:lpstr>Nunito Black</vt:lpstr>
      <vt:lpstr>Times New Roman</vt:lpstr>
      <vt:lpstr>Arial</vt:lpstr>
      <vt:lpstr>Calibri</vt:lpstr>
      <vt:lpstr>Sigmar One</vt:lpstr>
      <vt:lpstr>Office Theme</vt:lpstr>
      <vt:lpstr>PowerPoint Presentation</vt:lpstr>
      <vt:lpstr>      Kiểm tra bài cũ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Administrator</cp:lastModifiedBy>
  <cp:revision>37</cp:revision>
  <dcterms:created xsi:type="dcterms:W3CDTF">2022-07-16T14:12:11Z</dcterms:created>
  <dcterms:modified xsi:type="dcterms:W3CDTF">2024-11-25T07:52:47Z</dcterms:modified>
</cp:coreProperties>
</file>