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0"/>
  </p:notesMasterIdLst>
  <p:sldIdLst>
    <p:sldId id="269" r:id="rId4"/>
    <p:sldId id="275" r:id="rId5"/>
    <p:sldId id="284" r:id="rId6"/>
    <p:sldId id="283" r:id="rId7"/>
    <p:sldId id="285" r:id="rId8"/>
    <p:sldId id="272" r:id="rId9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800080"/>
    <a:srgbClr val="00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81" d="100"/>
          <a:sy n="81" d="100"/>
        </p:scale>
        <p:origin x="684" y="96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TÂN VIÊN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9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(T1)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0B911566-D85E-4BE3-9E27-C84B69D58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589" y="6844019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vi-VN" altLang="en-US" sz="3500" b="1">
                <a:solidFill>
                  <a:srgbClr val="FF0066"/>
                </a:solidFill>
                <a:latin typeface="Times New Roman" pitchFamily="18" charset="0"/>
              </a:rPr>
              <a:t>GV: Thân Thị Thủy- Lớp 3C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56645" y="82554"/>
            <a:ext cx="6089872" cy="992289"/>
            <a:chOff x="4539228" y="172432"/>
            <a:chExt cx="5987116" cy="992288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5987116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Tư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19482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45865" y="1074539"/>
            <a:ext cx="4876798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CHUNG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T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356519" y="1397873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9" t="30756" r="41990" b="64320"/>
          <a:stretch/>
        </p:blipFill>
        <p:spPr bwMode="auto">
          <a:xfrm>
            <a:off x="1573306" y="2408348"/>
            <a:ext cx="2805512" cy="78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1" t="36891" r="12956" b="52817"/>
          <a:stretch/>
        </p:blipFill>
        <p:spPr bwMode="auto">
          <a:xfrm>
            <a:off x="1573306" y="3429000"/>
            <a:ext cx="1293955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1635" y="355564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 70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3919" y="355564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 80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81519" y="355564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 80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499981" y="355563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 90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40561" y="46490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 30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22845" y="464903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 30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880445" y="464903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 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498907" y="464902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6317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356519" y="1397873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0" t="24272" r="5196" b="70574"/>
          <a:stretch/>
        </p:blipFill>
        <p:spPr bwMode="auto">
          <a:xfrm>
            <a:off x="1661319" y="2286000"/>
            <a:ext cx="11582400" cy="61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2" t="29426" r="5196" b="21644"/>
          <a:stretch/>
        </p:blipFill>
        <p:spPr bwMode="auto">
          <a:xfrm>
            <a:off x="7243581" y="3200400"/>
            <a:ext cx="851672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94519" y="3048000"/>
            <a:ext cx="6553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Bạn Rô-bốt đi qua cầu B: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x 3 = 27 (lấy giỏ táo số 27)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4072" y="4403206"/>
            <a:ext cx="6553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2. Bạn Nam đi qua cầu A: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32 : 2 = 16 (lấy giỏ táo số 16) </a:t>
            </a:r>
            <a:endParaRPr lang="vi-VN" sz="36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4072" y="5796468"/>
            <a:ext cx="6553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Bạn Việt đi qua cầu B: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 x 3 = 81 (lấy giỏ táo số 81) </a:t>
            </a:r>
            <a:endParaRPr lang="vi-VN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1188" y="7279734"/>
            <a:ext cx="6553200" cy="1254666"/>
          </a:xfrm>
          <a:prstGeom prst="rect">
            <a:avLst/>
          </a:prstGeom>
          <a:solidFill>
            <a:schemeClr val="bg1"/>
          </a:solidFill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Bạn Mai đi qua cầu A: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 : 2 = 12 (lấy giỏ táo số 12) 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56645" y="82554"/>
            <a:ext cx="6331349" cy="992289"/>
            <a:chOff x="4539228" y="172432"/>
            <a:chExt cx="6224517" cy="992288"/>
          </a:xfrm>
        </p:grpSpPr>
        <p:sp>
          <p:nvSpPr>
            <p:cNvPr id="14" name="TextBox 13"/>
            <p:cNvSpPr txBox="1"/>
            <p:nvPr/>
          </p:nvSpPr>
          <p:spPr>
            <a:xfrm>
              <a:off x="4539228" y="172432"/>
              <a:ext cx="6224517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Tư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22641" y="641501"/>
              <a:ext cx="119482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745865" y="1074539"/>
            <a:ext cx="4876798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CHUNG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T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356519" y="2286000"/>
            <a:ext cx="1424206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Mai làm được 27 tấm thi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p, số tấm thi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 làm được của Rô – bốt gấp 3 lần của Mai. Hỏi Rô – bốt làm được bao nhiêu tấm thi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356519" y="1397873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82682" y="3886200"/>
            <a:ext cx="7927002" cy="282432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Số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Rô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27 x 3 = 81 (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 81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637" y="4774325"/>
            <a:ext cx="1831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làm</a:t>
            </a:r>
            <a:r>
              <a:rPr lang="en-US" altLang="en-US" sz="32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920" y="5985131"/>
            <a:ext cx="1828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Rô-bốt: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83103" y="4574270"/>
            <a:ext cx="1170513" cy="639232"/>
            <a:chOff x="2242271" y="5303728"/>
            <a:chExt cx="2341024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271" y="5303728"/>
              <a:ext cx="23410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 tấm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ight Brace 21"/>
          <p:cNvSpPr/>
          <p:nvPr/>
        </p:nvSpPr>
        <p:spPr>
          <a:xfrm rot="5400000">
            <a:off x="4498376" y="5238542"/>
            <a:ext cx="448924" cy="32088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26" name="Group 25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451" y="7096780"/>
            <a:ext cx="970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tấm</a:t>
            </a:r>
            <a:endParaRPr lang="en-US" altLang="en-US" sz="2800" i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056645" y="82554"/>
            <a:ext cx="6331349" cy="992289"/>
            <a:chOff x="4539228" y="172432"/>
            <a:chExt cx="6224517" cy="992288"/>
          </a:xfrm>
        </p:grpSpPr>
        <p:sp>
          <p:nvSpPr>
            <p:cNvPr id="36" name="TextBox 35"/>
            <p:cNvSpPr txBox="1"/>
            <p:nvPr/>
          </p:nvSpPr>
          <p:spPr>
            <a:xfrm>
              <a:off x="4539228" y="172432"/>
              <a:ext cx="6224517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Tư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22641" y="641501"/>
              <a:ext cx="119482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745865" y="1074539"/>
            <a:ext cx="4876798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CHUNG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T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22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356519" y="2286000"/>
            <a:ext cx="14242060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Buổi sáng cửa hàng bán được 30 kg gạo. Số gạo buổi chiều bán được bằng số gạo buổi sáng giảm đi 2 lần. Hỏi buổi chiều cửa hàng đó bán được bao nhiêu ki-lô- gam gạo?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356519" y="1397873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82681" y="4326395"/>
            <a:ext cx="8251837" cy="282432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Buổi chiều cửa hàng bán được số gạo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                   30 : 2 = 15 (kg)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số</a:t>
            </a: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: 15 ki-lô-gam.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04919" y="43263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22031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19" y="5214520"/>
            <a:ext cx="2129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sáng</a:t>
            </a:r>
            <a:r>
              <a:rPr lang="en-US" altLang="en-US" sz="32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40" y="6438205"/>
            <a:ext cx="2183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chiều: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86652" y="5014465"/>
            <a:ext cx="2104909" cy="639232"/>
            <a:chOff x="2347119" y="5303728"/>
            <a:chExt cx="2131318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268" y="5303728"/>
              <a:ext cx="10050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30 kg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ight Brace 21"/>
          <p:cNvSpPr/>
          <p:nvPr/>
        </p:nvSpPr>
        <p:spPr>
          <a:xfrm rot="5400000">
            <a:off x="3492938" y="6722811"/>
            <a:ext cx="448925" cy="11206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244238" y="5691779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43684" y="6653910"/>
            <a:ext cx="1134061" cy="232022"/>
            <a:chOff x="3105047" y="6213715"/>
            <a:chExt cx="1134061" cy="232022"/>
          </a:xfrm>
        </p:grpSpPr>
        <p:grpSp>
          <p:nvGrpSpPr>
            <p:cNvPr id="28" name="Group 27"/>
            <p:cNvGrpSpPr/>
            <p:nvPr/>
          </p:nvGrpSpPr>
          <p:grpSpPr>
            <a:xfrm>
              <a:off x="3105047" y="6214040"/>
              <a:ext cx="1134061" cy="230795"/>
              <a:chOff x="2578001" y="5522045"/>
              <a:chExt cx="750120" cy="23202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578001" y="5638058"/>
                <a:ext cx="750120" cy="157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4218480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3155006" y="5652223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404" y="7553980"/>
            <a:ext cx="792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kg</a:t>
            </a:r>
            <a:endParaRPr lang="en-US" altLang="en-US" sz="2800" i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235303" y="5433788"/>
            <a:ext cx="0" cy="23202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056645" y="82554"/>
            <a:ext cx="6331349" cy="992289"/>
            <a:chOff x="4539228" y="172432"/>
            <a:chExt cx="6224517" cy="992288"/>
          </a:xfrm>
        </p:grpSpPr>
        <p:sp>
          <p:nvSpPr>
            <p:cNvPr id="32" name="TextBox 31"/>
            <p:cNvSpPr txBox="1"/>
            <p:nvPr/>
          </p:nvSpPr>
          <p:spPr>
            <a:xfrm>
              <a:off x="4539228" y="172432"/>
              <a:ext cx="6224517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Tư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22641" y="641501"/>
              <a:ext cx="119482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5745865" y="1074539"/>
            <a:ext cx="4876798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CHUNG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T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22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379</Words>
  <Application>Microsoft Office PowerPoint</Application>
  <PresentationFormat>Custom</PresentationFormat>
  <Paragraphs>57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Administrator</cp:lastModifiedBy>
  <cp:revision>140</cp:revision>
  <dcterms:created xsi:type="dcterms:W3CDTF">2006-10-26T15:18:53Z</dcterms:created>
  <dcterms:modified xsi:type="dcterms:W3CDTF">2024-11-27T01:56:05Z</dcterms:modified>
</cp:coreProperties>
</file>