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0"/>
  </p:notesMasterIdLst>
  <p:sldIdLst>
    <p:sldId id="269" r:id="rId4"/>
    <p:sldId id="271" r:id="rId5"/>
    <p:sldId id="287" r:id="rId6"/>
    <p:sldId id="288" r:id="rId7"/>
    <p:sldId id="289" r:id="rId8"/>
    <p:sldId id="272" r:id="rId9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81" d="100"/>
          <a:sy n="81" d="100"/>
        </p:scale>
        <p:origin x="684" y="96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TÂN VIÊN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5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(T2)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99CE5751-F74B-48B3-BFDE-8716A215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617" y="6642495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vi-VN" altLang="en-US" sz="3500" b="1">
                <a:solidFill>
                  <a:srgbClr val="FF0066"/>
                </a:solidFill>
                <a:latin typeface="Times New Roman" pitchFamily="18" charset="0"/>
              </a:rPr>
              <a:t>GV: Thân Thị Thủy- Lớp 3C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 t="41996" r="73466" b="39108"/>
          <a:stretch/>
        </p:blipFill>
        <p:spPr bwMode="auto">
          <a:xfrm>
            <a:off x="4785519" y="3657600"/>
            <a:ext cx="341247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t="41996" r="61555" b="40103"/>
          <a:stretch/>
        </p:blipFill>
        <p:spPr bwMode="auto">
          <a:xfrm>
            <a:off x="8950033" y="3657600"/>
            <a:ext cx="353168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3" t="41996" r="50070" b="40103"/>
          <a:stretch/>
        </p:blipFill>
        <p:spPr bwMode="auto">
          <a:xfrm>
            <a:off x="12634119" y="3657600"/>
            <a:ext cx="332120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007281" y="111473"/>
            <a:ext cx="6422720" cy="938501"/>
            <a:chOff x="4539228" y="172432"/>
            <a:chExt cx="6314346" cy="93850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14346" cy="938500"/>
              <a:chOff x="4539228" y="172432"/>
              <a:chExt cx="6314346" cy="9385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14346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Năm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28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587713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315499" y="1041403"/>
            <a:ext cx="5791198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CHUNG (tiết 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t="35257" r="77098" b="60084"/>
          <a:stretch/>
        </p:blipFill>
        <p:spPr bwMode="auto">
          <a:xfrm>
            <a:off x="1508920" y="2910687"/>
            <a:ext cx="5175216" cy="72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41996" r="85045" b="39108"/>
          <a:stretch/>
        </p:blipFill>
        <p:spPr bwMode="auto">
          <a:xfrm>
            <a:off x="989028" y="3657600"/>
            <a:ext cx="336961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78343" y="42669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60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8714" y="42650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2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552050" y="4265052"/>
            <a:ext cx="773827" cy="1423116"/>
            <a:chOff x="6526292" y="4368084"/>
            <a:chExt cx="773827" cy="142311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526292" y="4368084"/>
              <a:ext cx="0" cy="1423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26292" y="5007975"/>
              <a:ext cx="773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678342" y="46372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37875" y="494465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24006" y="50749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713068" y="5141976"/>
            <a:ext cx="548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78343" y="50760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99287" y="49532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29506" y="5410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954884" y="5900928"/>
            <a:ext cx="3814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28519" y="586022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67385" y="42691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73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767756" y="4267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4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0641092" y="4267200"/>
            <a:ext cx="773827" cy="1423116"/>
            <a:chOff x="6526292" y="4368084"/>
            <a:chExt cx="773827" cy="142311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6526292" y="4368084"/>
              <a:ext cx="0" cy="1423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526292" y="5007975"/>
              <a:ext cx="773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767384" y="46394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726917" y="49468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013048" y="50770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9802110" y="5144124"/>
            <a:ext cx="548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767385" y="50782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927369" y="49452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786779" y="541234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32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9926479" y="5903076"/>
            <a:ext cx="3814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995012" y="585744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548520" y="42691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548891" y="4267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4422227" y="4267200"/>
            <a:ext cx="773827" cy="1423116"/>
            <a:chOff x="6526292" y="4368084"/>
            <a:chExt cx="773827" cy="1423116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526292" y="4368084"/>
              <a:ext cx="0" cy="1423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526292" y="5007975"/>
              <a:ext cx="773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3548519" y="46394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508052" y="49468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3794183" y="50770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9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583245" y="5144124"/>
            <a:ext cx="548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3548520" y="50782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729123" y="49419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799683" y="541234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9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825061" y="5903076"/>
            <a:ext cx="3814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812143" y="58623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8" grpId="0"/>
      <p:bldP spid="29" grpId="0"/>
      <p:bldP spid="30" grpId="0"/>
      <p:bldP spid="32" grpId="0"/>
      <p:bldP spid="34" grpId="0"/>
      <p:bldP spid="35" grpId="0"/>
      <p:bldP spid="38" grpId="0"/>
      <p:bldP spid="39" grpId="0"/>
      <p:bldP spid="40" grpId="0"/>
      <p:bldP spid="44" grpId="0"/>
      <p:bldP spid="45" grpId="0"/>
      <p:bldP spid="46" grpId="0"/>
      <p:bldP spid="48" grpId="0"/>
      <p:bldP spid="49" grpId="0"/>
      <p:bldP spid="50" grpId="0"/>
      <p:bldP spid="52" grpId="0"/>
      <p:bldP spid="53" grpId="0"/>
      <p:bldP spid="54" grpId="0"/>
      <p:bldP spid="58" grpId="0"/>
      <p:bldP spid="59" grpId="0"/>
      <p:bldP spid="60" grpId="0"/>
      <p:bldP spid="62" grpId="0"/>
      <p:bldP spid="63" grpId="0"/>
      <p:bldP spid="64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8967" r="89383" b="65441"/>
          <a:stretch/>
        </p:blipFill>
        <p:spPr bwMode="auto">
          <a:xfrm>
            <a:off x="1737519" y="2581396"/>
            <a:ext cx="1678034" cy="78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36583" r="60819" b="27652"/>
          <a:stretch/>
        </p:blipFill>
        <p:spPr bwMode="auto">
          <a:xfrm>
            <a:off x="3871851" y="2819400"/>
            <a:ext cx="9753600" cy="598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57319" y="3187521"/>
            <a:ext cx="991332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</a:rPr>
              <a:t>96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402040" y="2958702"/>
            <a:ext cx="1308279" cy="1206540"/>
            <a:chOff x="11402040" y="2958702"/>
            <a:chExt cx="1308279" cy="1206540"/>
          </a:xfrm>
        </p:grpSpPr>
        <p:sp>
          <p:nvSpPr>
            <p:cNvPr id="10" name="Isosceles Triangle 9"/>
            <p:cNvSpPr/>
            <p:nvPr/>
          </p:nvSpPr>
          <p:spPr>
            <a:xfrm>
              <a:off x="11402040" y="2958702"/>
              <a:ext cx="1308279" cy="1206540"/>
            </a:xfrm>
            <a:prstGeom prst="triangle">
              <a:avLst>
                <a:gd name="adj" fmla="val 463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8728" y="335965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</a:rPr>
                <a:t>24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7770198" y="5346879"/>
            <a:ext cx="991332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</a:rPr>
              <a:t>14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12263850" y="5143818"/>
            <a:ext cx="1308279" cy="1206540"/>
            <a:chOff x="11402040" y="2958702"/>
            <a:chExt cx="1308279" cy="1206540"/>
          </a:xfrm>
        </p:grpSpPr>
        <p:sp>
          <p:nvSpPr>
            <p:cNvPr id="73" name="Isosceles Triangle 72"/>
            <p:cNvSpPr/>
            <p:nvPr/>
          </p:nvSpPr>
          <p:spPr>
            <a:xfrm>
              <a:off x="11402040" y="2958702"/>
              <a:ext cx="1308279" cy="1206540"/>
            </a:xfrm>
            <a:prstGeom prst="triangle">
              <a:avLst>
                <a:gd name="adj" fmla="val 463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1668728" y="3359655"/>
              <a:ext cx="672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</a:rPr>
                <a:t>11</a:t>
              </a:r>
            </a:p>
          </p:txBody>
        </p:sp>
      </p:grpSp>
      <p:sp>
        <p:nvSpPr>
          <p:cNvPr id="75" name="Rectangle 74"/>
          <p:cNvSpPr/>
          <p:nvPr/>
        </p:nvSpPr>
        <p:spPr>
          <a:xfrm>
            <a:off x="7755171" y="7569558"/>
            <a:ext cx="991332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</a:rPr>
              <a:t>22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2240240" y="7340739"/>
            <a:ext cx="1308279" cy="1206540"/>
            <a:chOff x="11402040" y="2958702"/>
            <a:chExt cx="1308279" cy="1206540"/>
          </a:xfrm>
        </p:grpSpPr>
        <p:sp>
          <p:nvSpPr>
            <p:cNvPr id="77" name="Isosceles Triangle 76"/>
            <p:cNvSpPr/>
            <p:nvPr/>
          </p:nvSpPr>
          <p:spPr>
            <a:xfrm>
              <a:off x="11402040" y="2958702"/>
              <a:ext cx="1308279" cy="1206540"/>
            </a:xfrm>
            <a:prstGeom prst="triangle">
              <a:avLst>
                <a:gd name="adj" fmla="val 463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668728" y="335965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</a:rPr>
                <a:t>24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07281" y="111473"/>
            <a:ext cx="6422720" cy="938501"/>
            <a:chOff x="4539228" y="172432"/>
            <a:chExt cx="6314345" cy="938500"/>
          </a:xfrm>
        </p:grpSpPr>
        <p:grpSp>
          <p:nvGrpSpPr>
            <p:cNvPr id="30" name="Group 29"/>
            <p:cNvGrpSpPr/>
            <p:nvPr/>
          </p:nvGrpSpPr>
          <p:grpSpPr>
            <a:xfrm>
              <a:off x="4539228" y="172432"/>
              <a:ext cx="6314345" cy="938500"/>
              <a:chOff x="4539228" y="172432"/>
              <a:chExt cx="6314345" cy="93850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539228" y="172432"/>
                <a:ext cx="6314345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Năm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28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022641" y="587713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315499" y="1041403"/>
            <a:ext cx="5791198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CHUNG (tiết 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1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25888" y="2438400"/>
            <a:ext cx="14920252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bốt dùng 35 m vải để may quần áo công nhân. Mỗi bộ quần áo công nhân hết 3m vải. Hỏi Rô – bốt có thể may được nhiều nhất bao nhiêu bộ quần áo công nhân và còn thừa mấy mét vải?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376319" y="4432486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435" y="4247064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9" y="5925214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May mỗi bộ quần áo: 3m vải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9" y="5064478"/>
            <a:ext cx="49763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Rô-bốt có : 35m vải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119" y="4220439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919" y="4904729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có 35 : 2 = 11 (dư 2)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585" y="5608560"/>
            <a:ext cx="841913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Rô – bốt có thể may được nhiều nhất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bộ quần áo công nhân và còn thừa 2 m vải.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119" y="7360926"/>
            <a:ext cx="45322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9" y="6760762"/>
            <a:ext cx="5867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May được: ? Bộ quần áo (thừa mấy m vải?)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07281" y="111473"/>
            <a:ext cx="6422720" cy="938501"/>
            <a:chOff x="4539228" y="172432"/>
            <a:chExt cx="6314345" cy="938500"/>
          </a:xfrm>
        </p:grpSpPr>
        <p:grpSp>
          <p:nvGrpSpPr>
            <p:cNvPr id="31" name="Group 30"/>
            <p:cNvGrpSpPr/>
            <p:nvPr/>
          </p:nvGrpSpPr>
          <p:grpSpPr>
            <a:xfrm>
              <a:off x="4539228" y="172432"/>
              <a:ext cx="6314345" cy="938500"/>
              <a:chOff x="4539228" y="172432"/>
              <a:chExt cx="6314345" cy="93850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539228" y="172432"/>
                <a:ext cx="6314345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Năm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28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022641" y="587713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5315499" y="1041403"/>
            <a:ext cx="5791198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CHUNG (tiết 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7" grpId="0"/>
      <p:bldP spid="48" grpId="0"/>
      <p:bldP spid="49" grpId="0"/>
      <p:bldP spid="50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25888" y="2438400"/>
            <a:ext cx="14920252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4.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ngày hội trồng cây, Việt trồng được 5 cây. Số cây Rô – bốt trồng được gấp 3 lần số cây của Việt. Hỏi cả hai bạn tr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được bao nhiêu cây?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576148" y="4393987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435" y="4247064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204" y="6269390"/>
            <a:ext cx="1774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Rô-bốt: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404" y="5115994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Việt 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119" y="4220439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919" y="4904729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Rô-bốt trồng được số cây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2078" y="5659398"/>
            <a:ext cx="31534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x 3 = 15 (cây)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8119" y="7867471"/>
            <a:ext cx="3044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cây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35527" y="4901283"/>
            <a:ext cx="1065660" cy="639232"/>
            <a:chOff x="2347119" y="5303728"/>
            <a:chExt cx="2131318" cy="639232"/>
          </a:xfrm>
        </p:grpSpPr>
        <p:grpSp>
          <p:nvGrpSpPr>
            <p:cNvPr id="20" name="Group 19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881" y="5303728"/>
              <a:ext cx="1901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cây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27256" y="5217989"/>
            <a:ext cx="1277663" cy="1563811"/>
            <a:chOff x="5699919" y="5723691"/>
            <a:chExt cx="1277663" cy="171411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7519" y="6304300"/>
              <a:ext cx="930063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vi-VN" altLang="en-US" sz="2800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ight Brace 3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4205601" y="5578597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105046" y="6539813"/>
            <a:ext cx="3222209" cy="232937"/>
            <a:chOff x="3105046" y="6212800"/>
            <a:chExt cx="3222209" cy="232937"/>
          </a:xfrm>
        </p:grpSpPr>
        <p:grpSp>
          <p:nvGrpSpPr>
            <p:cNvPr id="35" name="Group 34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116369" y="5539041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918" y="6334836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hai bạn trồng được số cây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634" y="7089505"/>
            <a:ext cx="3416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+ 15 = 20 (cây)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07281" y="111473"/>
            <a:ext cx="6422720" cy="938501"/>
            <a:chOff x="4539228" y="172432"/>
            <a:chExt cx="6314345" cy="938500"/>
          </a:xfrm>
        </p:grpSpPr>
        <p:grpSp>
          <p:nvGrpSpPr>
            <p:cNvPr id="56" name="Group 55"/>
            <p:cNvGrpSpPr/>
            <p:nvPr/>
          </p:nvGrpSpPr>
          <p:grpSpPr>
            <a:xfrm>
              <a:off x="4539228" y="172432"/>
              <a:ext cx="6314345" cy="938500"/>
              <a:chOff x="4539228" y="172432"/>
              <a:chExt cx="6314345" cy="93850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4539228" y="172432"/>
                <a:ext cx="6314345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Năm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28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022641" y="587713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57" name="Straight Connector 5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5315499" y="1041403"/>
            <a:ext cx="5791198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CHUNG (tiết 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7" grpId="0"/>
      <p:bldP spid="48" grpId="0"/>
      <p:bldP spid="49" grpId="0"/>
      <p:bldP spid="50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364</Words>
  <Application>Microsoft Office PowerPoint</Application>
  <PresentationFormat>Custom</PresentationFormat>
  <Paragraphs>77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Administrator</cp:lastModifiedBy>
  <cp:revision>160</cp:revision>
  <dcterms:created xsi:type="dcterms:W3CDTF">2006-10-26T15:18:53Z</dcterms:created>
  <dcterms:modified xsi:type="dcterms:W3CDTF">2024-11-27T02:02:01Z</dcterms:modified>
</cp:coreProperties>
</file>