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9"/>
  </p:notesMasterIdLst>
  <p:sldIdLst>
    <p:sldId id="269" r:id="rId4"/>
    <p:sldId id="271" r:id="rId5"/>
    <p:sldId id="285" r:id="rId6"/>
    <p:sldId id="286" r:id="rId7"/>
    <p:sldId id="272" r:id="rId8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61" d="100"/>
          <a:sy n="61" d="100"/>
        </p:scale>
        <p:origin x="710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4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12/1/2024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12/1/2024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12/1/2024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TÂN VIÊN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194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MI-LI-MÉT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4A510013-BC66-40F5-8C67-8E3DCE050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900" y="6829376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GV: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Phạm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Hương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-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Lớp 3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D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39978" cy="930735"/>
            <a:chOff x="4539228" y="172432"/>
            <a:chExt cx="6134686" cy="930734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34686" cy="930734"/>
              <a:chOff x="4539228" y="172432"/>
              <a:chExt cx="6134686" cy="93073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34686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Sáu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29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41501"/>
                <a:ext cx="1050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928519" y="1045942"/>
            <a:ext cx="46481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4" t="24085" r="39512" b="65838"/>
          <a:stretch/>
        </p:blipFill>
        <p:spPr bwMode="auto">
          <a:xfrm>
            <a:off x="1661319" y="1516152"/>
            <a:ext cx="2201270" cy="100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63" t="34162" r="5196" b="28967"/>
          <a:stretch/>
        </p:blipFill>
        <p:spPr bwMode="auto">
          <a:xfrm>
            <a:off x="10576718" y="2520212"/>
            <a:ext cx="4648200" cy="590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4" t="34162" r="22336" b="49176"/>
          <a:stretch/>
        </p:blipFill>
        <p:spPr bwMode="auto">
          <a:xfrm>
            <a:off x="2065545" y="2520212"/>
            <a:ext cx="7965961" cy="267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4" t="54920" r="22035" b="30130"/>
          <a:stretch/>
        </p:blipFill>
        <p:spPr bwMode="auto">
          <a:xfrm>
            <a:off x="2270918" y="5474828"/>
            <a:ext cx="8057249" cy="239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30735"/>
            <a:chOff x="4539228" y="172432"/>
            <a:chExt cx="6149689" cy="930734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30734"/>
              <a:chOff x="4539228" y="172432"/>
              <a:chExt cx="6149689" cy="93073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Sáu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29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41501"/>
                <a:ext cx="1050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928519" y="1045942"/>
            <a:ext cx="46481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33474" r="39981" b="56177"/>
          <a:stretch/>
        </p:blipFill>
        <p:spPr bwMode="auto">
          <a:xfrm>
            <a:off x="1585119" y="1524000"/>
            <a:ext cx="20977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44104" r="6885" b="40679"/>
          <a:stretch/>
        </p:blipFill>
        <p:spPr bwMode="auto">
          <a:xfrm>
            <a:off x="1362825" y="2819400"/>
            <a:ext cx="13409737" cy="252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60175" r="6885" b="26150"/>
          <a:stretch/>
        </p:blipFill>
        <p:spPr bwMode="auto">
          <a:xfrm>
            <a:off x="1362826" y="5653825"/>
            <a:ext cx="13409737" cy="22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007281" y="3276600"/>
            <a:ext cx="609600" cy="609600"/>
            <a:chOff x="753226" y="4191000"/>
            <a:chExt cx="609600" cy="609600"/>
          </a:xfrm>
        </p:grpSpPr>
        <p:sp>
          <p:nvSpPr>
            <p:cNvPr id="9" name="Rounded Rectangle 8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3226" y="423419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20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414919" y="3325156"/>
            <a:ext cx="609600" cy="609600"/>
            <a:chOff x="753226" y="4191000"/>
            <a:chExt cx="609600" cy="609600"/>
          </a:xfrm>
        </p:grpSpPr>
        <p:sp>
          <p:nvSpPr>
            <p:cNvPr id="21" name="Rounded Rectangle 20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3226" y="423419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30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33366" y="6439437"/>
            <a:ext cx="609600" cy="609600"/>
            <a:chOff x="753226" y="4191000"/>
            <a:chExt cx="609600" cy="609600"/>
          </a:xfrm>
        </p:grpSpPr>
        <p:sp>
          <p:nvSpPr>
            <p:cNvPr id="24" name="Rounded Rectangle 23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3226" y="423419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10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17725" y="7131416"/>
            <a:ext cx="899483" cy="609600"/>
            <a:chOff x="637315" y="4191000"/>
            <a:chExt cx="899483" cy="609600"/>
          </a:xfrm>
        </p:grpSpPr>
        <p:sp>
          <p:nvSpPr>
            <p:cNvPr id="27" name="Rounded Rectangle 26"/>
            <p:cNvSpPr/>
            <p:nvPr/>
          </p:nvSpPr>
          <p:spPr>
            <a:xfrm>
              <a:off x="688830" y="4191000"/>
              <a:ext cx="759389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7315" y="4234190"/>
              <a:ext cx="899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1000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496855" y="6426558"/>
            <a:ext cx="609600" cy="609600"/>
            <a:chOff x="753226" y="4191000"/>
            <a:chExt cx="609600" cy="609600"/>
          </a:xfrm>
        </p:grpSpPr>
        <p:sp>
          <p:nvSpPr>
            <p:cNvPr id="30" name="Rounded Rectangle 29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47848" y="42341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052719" y="7048777"/>
            <a:ext cx="609600" cy="609600"/>
            <a:chOff x="753226" y="4191000"/>
            <a:chExt cx="609600" cy="609600"/>
          </a:xfrm>
        </p:grpSpPr>
        <p:sp>
          <p:nvSpPr>
            <p:cNvPr id="33" name="Rounded Rectangle 32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67786" y="42288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205082" y="6426558"/>
            <a:ext cx="609600" cy="609600"/>
            <a:chOff x="753226" y="4191000"/>
            <a:chExt cx="609600" cy="609600"/>
          </a:xfrm>
        </p:grpSpPr>
        <p:sp>
          <p:nvSpPr>
            <p:cNvPr id="36" name="Rounded Rectangle 35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3226" y="423419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60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207827" y="7100553"/>
            <a:ext cx="609600" cy="609600"/>
            <a:chOff x="753226" y="4191000"/>
            <a:chExt cx="609600" cy="609600"/>
          </a:xfrm>
        </p:grpSpPr>
        <p:sp>
          <p:nvSpPr>
            <p:cNvPr id="39" name="Rounded Rectangle 38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3226" y="423419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8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30735"/>
            <a:chOff x="4539228" y="172432"/>
            <a:chExt cx="6149689" cy="930734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30734"/>
              <a:chOff x="4539228" y="172432"/>
              <a:chExt cx="6149689" cy="93073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Sáu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29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41501"/>
                <a:ext cx="1050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928519" y="1045942"/>
            <a:ext cx="46481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33474" r="39981" b="56177"/>
          <a:stretch/>
        </p:blipFill>
        <p:spPr bwMode="auto">
          <a:xfrm>
            <a:off x="1585119" y="1524000"/>
            <a:ext cx="20977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866542" y="2544651"/>
            <a:ext cx="11599627" cy="5423202"/>
            <a:chOff x="1567891" y="2743200"/>
            <a:chExt cx="11599627" cy="542320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" t="27653" r="55899" b="38545"/>
            <a:stretch/>
          </p:blipFill>
          <p:spPr bwMode="auto">
            <a:xfrm>
              <a:off x="1567891" y="2743200"/>
              <a:ext cx="11599627" cy="5423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623756" y="6705600"/>
              <a:ext cx="3276600" cy="1460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56719" y="7543800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 cm = 30 mm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80678" y="7554532"/>
            <a:ext cx="6607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bạn ve sầu dài hơn bạn kiến</a:t>
            </a:r>
          </a:p>
        </p:txBody>
      </p:sp>
    </p:spTree>
    <p:extLst>
      <p:ext uri="{BB962C8B-B14F-4D97-AF65-F5344CB8AC3E}">
        <p14:creationId xmlns:p14="http://schemas.microsoft.com/office/powerpoint/2010/main" val="43494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105</Words>
  <Application>Microsoft Office PowerPoint</Application>
  <PresentationFormat>Custom</PresentationFormat>
  <Paragraphs>29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NHATMINH</cp:lastModifiedBy>
  <cp:revision>144</cp:revision>
  <dcterms:created xsi:type="dcterms:W3CDTF">2006-10-26T15:18:53Z</dcterms:created>
  <dcterms:modified xsi:type="dcterms:W3CDTF">2024-12-01T12:36:34Z</dcterms:modified>
</cp:coreProperties>
</file>