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69" r:id="rId4"/>
    <p:sldId id="271" r:id="rId5"/>
    <p:sldId id="285" r:id="rId6"/>
    <p:sldId id="286" r:id="rId7"/>
    <p:sldId id="287" r:id="rId8"/>
    <p:sldId id="288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3689" autoAdjust="0"/>
  </p:normalViewPr>
  <p:slideViewPr>
    <p:cSldViewPr>
      <p:cViewPr varScale="1">
        <p:scale>
          <a:sx n="61" d="100"/>
          <a:sy n="61" d="100"/>
        </p:scale>
        <p:origin x="643" y="53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11/25/2024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11/25/2024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11/25/2024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3832" y="4343403"/>
            <a:ext cx="14569941" cy="162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A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TOÁN 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 HAI BƯỚC TÍNH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 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452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51719" y="2264966"/>
            <a:ext cx="14554200" cy="2362662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 1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bông hoa cúc. Số bông hoa hồng có nhiều hơn hoa cúc là 2 bông. Hỏi:</a:t>
            </a: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 và hoa cúc?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1085944" y="1411939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4067" y="45665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810" y="5400526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bông hoa hồng có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4433" y="6351657"/>
            <a:ext cx="3262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+ 2 = 7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766719" y="49359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61283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607040"/>
            <a:ext cx="2212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cúc: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817846"/>
            <a:ext cx="228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hồng: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45350" y="5406985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881" y="5303728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45350" y="6525966"/>
            <a:ext cx="3359369" cy="761536"/>
            <a:chOff x="2347119" y="6422709"/>
            <a:chExt cx="3359369" cy="761536"/>
          </a:xfrm>
        </p:grpSpPr>
        <p:grpSp>
          <p:nvGrpSpPr>
            <p:cNvPr id="31" name="Group 30"/>
            <p:cNvGrpSpPr/>
            <p:nvPr/>
          </p:nvGrpSpPr>
          <p:grpSpPr>
            <a:xfrm>
              <a:off x="2347119" y="6952223"/>
              <a:ext cx="3121918" cy="232022"/>
              <a:chOff x="2578001" y="5522045"/>
              <a:chExt cx="2131318" cy="23202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519" y="6487180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476314" y="6950989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2694" y="6422709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358" y="4986499"/>
            <a:ext cx="569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3946366" y="6041240"/>
            <a:ext cx="519884" cy="31219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412" y="8046422"/>
            <a:ext cx="1213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bông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0" grpId="0"/>
      <p:bldP spid="15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51719" y="2264966"/>
            <a:ext cx="14554200" cy="2362662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toán 1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bông hoa cúc. Số bông hoa hồng có nhiều hơn hoa cúc là 2 bông. Hỏi:</a:t>
            </a: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6262" indent="-726262" defTabSz="1451087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bao nhiêu bông hoa hồng và hoa cúc?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1085944" y="1411939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45665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400526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bông hoa hồng và hoa cúc có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7886" y="6409149"/>
            <a:ext cx="34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+ 7 = 12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49359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61283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607040"/>
            <a:ext cx="2212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cúc: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817846"/>
            <a:ext cx="228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Hoa hồng: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45350" y="5406985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881" y="5303728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45350" y="6590437"/>
            <a:ext cx="3121918" cy="697065"/>
            <a:chOff x="2347119" y="6487180"/>
            <a:chExt cx="3121918" cy="697065"/>
          </a:xfrm>
        </p:grpSpPr>
        <p:grpSp>
          <p:nvGrpSpPr>
            <p:cNvPr id="31" name="Group 30"/>
            <p:cNvGrpSpPr/>
            <p:nvPr/>
          </p:nvGrpSpPr>
          <p:grpSpPr>
            <a:xfrm>
              <a:off x="2347119" y="6952223"/>
              <a:ext cx="3121918" cy="232022"/>
              <a:chOff x="2578001" y="5522045"/>
              <a:chExt cx="2131318" cy="23202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694" y="6487180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535" y="4986499"/>
            <a:ext cx="595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37079" y="5723691"/>
            <a:ext cx="1615440" cy="1563811"/>
            <a:chOff x="5699919" y="5723691"/>
            <a:chExt cx="1615440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083" y="6304300"/>
              <a:ext cx="11512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719" y="7314559"/>
            <a:ext cx="56348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a) 7 bông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b) 12 bông hoa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6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0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51719" y="2264966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defTabSz="1451087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 trên có 10 quyển sách, ngăn dưới có nhiều hơn ngăn trên 3 quyển sách. Hỏi cả hai ngăn có bao nhiêu quyển sách?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/>
        </p:blipFill>
        <p:spPr bwMode="auto">
          <a:xfrm>
            <a:off x="1085944" y="1411939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4350731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sách ở ngăn dưới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5105400"/>
            <a:ext cx="3954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+ 3 = 13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Ngăn trên: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5145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Ngăn dưới: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21550" y="4574270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7604" y="5303728"/>
              <a:ext cx="15103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quyển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13279" y="4890976"/>
            <a:ext cx="1734863" cy="1563811"/>
            <a:chOff x="5699919" y="5723691"/>
            <a:chExt cx="1734863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658" y="6304300"/>
              <a:ext cx="1390124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Quyển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436" y="7562671"/>
            <a:ext cx="4570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 quyển sách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91070" y="6212800"/>
            <a:ext cx="3121918" cy="233256"/>
            <a:chOff x="2691070" y="6212800"/>
            <a:chExt cx="3121918" cy="233256"/>
          </a:xfrm>
        </p:grpSpPr>
        <p:grpSp>
          <p:nvGrpSpPr>
            <p:cNvPr id="38" name="Group 37"/>
            <p:cNvGrpSpPr/>
            <p:nvPr/>
          </p:nvGrpSpPr>
          <p:grpSpPr>
            <a:xfrm>
              <a:off x="2691070" y="6214034"/>
              <a:ext cx="3121918" cy="232022"/>
              <a:chOff x="2578001" y="5522045"/>
              <a:chExt cx="2131318" cy="23202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20265" y="6212800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136" y="5684520"/>
            <a:ext cx="1330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quyển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50745" y="5183022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867400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sách cả 2 ngăn có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4105" y="6720263"/>
            <a:ext cx="4185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+ 13 = 23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4" grpId="0"/>
      <p:bldP spid="45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51719" y="2514600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số?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Can thứ nhất đựng 5 l nước nắm, can thứ 2 đựng số lít nước nắm gấp 3 lần can thứ nhất. Hỏi cả hai can đựng bao nhiêu lít nước mắm?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Can thứ nhất: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5985131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Can thứ hai: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35527" y="4574270"/>
            <a:ext cx="1065660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101" y="5303728"/>
              <a:ext cx="5533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altLang="en-US" sz="280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7256" y="4890976"/>
            <a:ext cx="971981" cy="1563811"/>
            <a:chOff x="5699919" y="5723691"/>
            <a:chExt cx="971981" cy="171411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9382" y="6304300"/>
              <a:ext cx="532518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l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49298" r="50272" b="26914"/>
          <a:stretch/>
        </p:blipFill>
        <p:spPr bwMode="auto">
          <a:xfrm>
            <a:off x="8328819" y="3868536"/>
            <a:ext cx="7383722" cy="474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5508" r="83915" b="64579"/>
          <a:stretch/>
        </p:blipFill>
        <p:spPr bwMode="auto">
          <a:xfrm>
            <a:off x="1044257" y="1510620"/>
            <a:ext cx="2453481" cy="112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11" name="Group 10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1730095" y="5341798"/>
            <a:ext cx="709732" cy="757808"/>
            <a:chOff x="8053364" y="6981719"/>
            <a:chExt cx="530975" cy="566942"/>
          </a:xfrm>
        </p:grpSpPr>
        <p:sp>
          <p:nvSpPr>
            <p:cNvPr id="8" name="Rounded Rectangle 7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801" y="6981719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060850" y="5357039"/>
            <a:ext cx="736077" cy="742567"/>
            <a:chOff x="8033655" y="6993121"/>
            <a:chExt cx="550684" cy="555540"/>
          </a:xfrm>
        </p:grpSpPr>
        <p:sp>
          <p:nvSpPr>
            <p:cNvPr id="52" name="Rounded Rectangle 51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55" y="6993121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348119" y="6928508"/>
            <a:ext cx="709732" cy="712085"/>
            <a:chOff x="8053364" y="7015925"/>
            <a:chExt cx="530975" cy="532736"/>
          </a:xfrm>
        </p:grpSpPr>
        <p:sp>
          <p:nvSpPr>
            <p:cNvPr id="55" name="Rounded Rectangle 54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801" y="7015925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718996" y="6946107"/>
            <a:ext cx="720836" cy="727326"/>
            <a:chOff x="8045057" y="7004523"/>
            <a:chExt cx="539282" cy="544138"/>
          </a:xfrm>
        </p:grpSpPr>
        <p:sp>
          <p:nvSpPr>
            <p:cNvPr id="58" name="Rounded Rectangle 57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5057" y="7004523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3048745" y="6912677"/>
            <a:ext cx="709732" cy="727326"/>
            <a:chOff x="8053364" y="7004523"/>
            <a:chExt cx="530975" cy="544138"/>
          </a:xfrm>
        </p:grpSpPr>
        <p:sp>
          <p:nvSpPr>
            <p:cNvPr id="61" name="Rounded Rectangle 60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458" y="7004523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1107178" y="7673432"/>
            <a:ext cx="717006" cy="757808"/>
            <a:chOff x="8053364" y="6981719"/>
            <a:chExt cx="536417" cy="566942"/>
          </a:xfrm>
        </p:grpSpPr>
        <p:sp>
          <p:nvSpPr>
            <p:cNvPr id="64" name="Rounded Rectangle 63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7861" y="6981719"/>
              <a:ext cx="521920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15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51719" y="2514600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 gấp được 10 cái thuyền, Nam gấp được ít hơn Mai 3 cái thuyền. Hỏi cả hai bạn gấp được bao nhiêu cái thuyền?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95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4350731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thuyền Nam gấp được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0040" y="5105400"/>
            <a:ext cx="2973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10 - 3 = 7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524" y="7562671"/>
            <a:ext cx="44165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 cái thuyền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119" y="5867400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thuyền cả 2 bạn gấp được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121" y="6720263"/>
            <a:ext cx="3313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+ 7 = 17 (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6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5508" r="83915" b="64579"/>
          <a:stretch/>
        </p:blipFill>
        <p:spPr bwMode="auto">
          <a:xfrm>
            <a:off x="1044257" y="1510620"/>
            <a:ext cx="2453481" cy="112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4774325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Mai gấp: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50" y="6250412"/>
            <a:ext cx="22163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Nam gấp:</a:t>
            </a:r>
            <a:endParaRPr lang="en-US" altLang="en-US" sz="34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98455" y="5114307"/>
            <a:ext cx="1464756" cy="1563811"/>
            <a:chOff x="5699919" y="5723691"/>
            <a:chExt cx="1464756" cy="171411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4763" y="6304300"/>
              <a:ext cx="849912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25601" y="4512715"/>
            <a:ext cx="3121918" cy="717603"/>
            <a:chOff x="2425601" y="4512715"/>
            <a:chExt cx="3121918" cy="717603"/>
          </a:xfrm>
        </p:grpSpPr>
        <p:grpSp>
          <p:nvGrpSpPr>
            <p:cNvPr id="59" name="Group 58"/>
            <p:cNvGrpSpPr/>
            <p:nvPr/>
          </p:nvGrpSpPr>
          <p:grpSpPr>
            <a:xfrm>
              <a:off x="2425601" y="4997062"/>
              <a:ext cx="3121918" cy="233256"/>
              <a:chOff x="2691070" y="6212800"/>
              <a:chExt cx="3121918" cy="233256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416" y="4512715"/>
              <a:ext cx="1050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10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4574620" y="5212028"/>
            <a:ext cx="0" cy="12427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425760" y="6475784"/>
            <a:ext cx="3121759" cy="237012"/>
            <a:chOff x="2425760" y="6475784"/>
            <a:chExt cx="3121759" cy="237012"/>
          </a:xfrm>
        </p:grpSpPr>
        <p:grpSp>
          <p:nvGrpSpPr>
            <p:cNvPr id="51" name="Group 50"/>
            <p:cNvGrpSpPr/>
            <p:nvPr/>
          </p:nvGrpSpPr>
          <p:grpSpPr>
            <a:xfrm>
              <a:off x="2425760" y="6475784"/>
              <a:ext cx="2131318" cy="232022"/>
              <a:chOff x="2578001" y="5522045"/>
              <a:chExt cx="2131318" cy="232022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>
              <a:off x="4557078" y="6593659"/>
              <a:ext cx="990441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547519" y="6480774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645" y="5867400"/>
            <a:ext cx="870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cái</a:t>
            </a:r>
            <a:endParaRPr lang="en-US" altLang="en-US" sz="2800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44" grpId="0"/>
      <p:bldP spid="49" grpId="0"/>
      <p:bldP spid="50" grpId="0"/>
      <p:bldP spid="40" grpId="0"/>
      <p:bldP spid="41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445</Words>
  <Application>Microsoft Office PowerPoint</Application>
  <PresentationFormat>Custom</PresentationFormat>
  <Paragraphs>75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Administrator</cp:lastModifiedBy>
  <cp:revision>144</cp:revision>
  <dcterms:created xsi:type="dcterms:W3CDTF">2006-10-26T15:18:53Z</dcterms:created>
  <dcterms:modified xsi:type="dcterms:W3CDTF">2024-11-25T08:23:10Z</dcterms:modified>
</cp:coreProperties>
</file>