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0" r:id="rId5"/>
    <p:sldId id="28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85" d="100"/>
          <a:sy n="85" d="100"/>
        </p:scale>
        <p:origin x="-48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304</TotalTime>
  <Words>534</Words>
  <Application>Microsoft Office PowerPoint</Application>
  <PresentationFormat>Custom</PresentationFormat>
  <Paragraphs>42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</cp:lastModifiedBy>
  <cp:revision>102</cp:revision>
  <dcterms:created xsi:type="dcterms:W3CDTF">2022-06-05T13:43:08Z</dcterms:created>
  <dcterms:modified xsi:type="dcterms:W3CDTF">2022-08-17T14:41:05Z</dcterms:modified>
</cp:coreProperties>
</file>