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5" r:id="rId2"/>
    <p:sldId id="314" r:id="rId3"/>
    <p:sldId id="317" r:id="rId4"/>
    <p:sldId id="324" r:id="rId5"/>
    <p:sldId id="322" r:id="rId6"/>
    <p:sldId id="262" r:id="rId7"/>
    <p:sldId id="325" r:id="rId8"/>
    <p:sldId id="330" r:id="rId9"/>
    <p:sldId id="332" r:id="rId10"/>
    <p:sldId id="333" r:id="rId11"/>
    <p:sldId id="334" r:id="rId12"/>
    <p:sldId id="335" r:id="rId13"/>
    <p:sldId id="340" r:id="rId14"/>
    <p:sldId id="342" r:id="rId15"/>
    <p:sldId id="344" r:id="rId16"/>
    <p:sldId id="345" r:id="rId17"/>
    <p:sldId id="346" r:id="rId18"/>
    <p:sldId id="347" r:id="rId19"/>
    <p:sldId id="348" r:id="rId20"/>
    <p:sldId id="349" r:id="rId21"/>
    <p:sldId id="350" r:id="rId22"/>
    <p:sldId id="351" r:id="rId23"/>
    <p:sldId id="352" r:id="rId24"/>
    <p:sldId id="353" r:id="rId25"/>
    <p:sldId id="356" r:id="rId26"/>
    <p:sldId id="360" r:id="rId27"/>
    <p:sldId id="361" r:id="rId28"/>
    <p:sldId id="362" r:id="rId29"/>
    <p:sldId id="364" r:id="rId30"/>
    <p:sldId id="392" r:id="rId31"/>
  </p:sldIdLst>
  <p:sldSz cx="12192000" cy="6858000"/>
  <p:notesSz cx="6858000" cy="9144000"/>
  <p:embeddedFontLst>
    <p:embeddedFont>
      <p:font typeface="Great Vibes" panose="020B0604020202020204" charset="0"/>
      <p:regular r:id="rId32"/>
    </p:embeddedFont>
    <p:embeddedFont>
      <p:font typeface="Nunito Black" pitchFamily="2" charset="0"/>
      <p:bold r:id="rId33"/>
      <p:boldItalic r:id="rId34"/>
    </p:embeddedFont>
    <p:embeddedFont>
      <p:font typeface="Sigmar One"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8" d="100"/>
          <a:sy n="78" d="100"/>
        </p:scale>
        <p:origin x="69" y="1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2024</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en-US" sz="2400" dirty="0" err="1">
                <a:solidFill>
                  <a:schemeClr val="accent2">
                    <a:lumMod val="50000"/>
                  </a:schemeClr>
                </a:solidFill>
                <a:latin typeface="Nunito Black" pitchFamily="2" charset="0"/>
              </a:rPr>
              <a:t>Em</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a:solidFill>
                  <a:schemeClr val="accent2">
                    <a:lumMod val="50000"/>
                  </a:schemeClr>
                </a:solidFill>
                <a:latin typeface="Nunito Black" pitchFamily="2"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2987</TotalTime>
  <Words>2626</Words>
  <Application>Microsoft Office PowerPoint</Application>
  <PresentationFormat>Widescreen</PresentationFormat>
  <Paragraphs>155</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Chango</vt:lpstr>
      <vt:lpstr>Calibri Light</vt:lpstr>
      <vt:lpstr>Great Vibes</vt:lpstr>
      <vt:lpstr>Sigmar One</vt:lpstr>
      <vt:lpstr>OpenSans</vt:lpstr>
      <vt:lpstr>Nunito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SURFACE</cp:lastModifiedBy>
  <cp:revision>106</cp:revision>
  <dcterms:created xsi:type="dcterms:W3CDTF">2022-08-21T23:00:21Z</dcterms:created>
  <dcterms:modified xsi:type="dcterms:W3CDTF">2024-12-16T07:46:09Z</dcterms:modified>
</cp:coreProperties>
</file>