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2"/>
  </p:notesMasterIdLst>
  <p:sldIdLst>
    <p:sldId id="269" r:id="rId3"/>
    <p:sldId id="271" r:id="rId4"/>
    <p:sldId id="289" r:id="rId5"/>
    <p:sldId id="290" r:id="rId6"/>
    <p:sldId id="291" r:id="rId7"/>
    <p:sldId id="292" r:id="rId8"/>
    <p:sldId id="293" r:id="rId9"/>
    <p:sldId id="294" r:id="rId10"/>
    <p:sldId id="288" r:id="rId11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8" d="100"/>
          <a:sy n="58" d="100"/>
        </p:scale>
        <p:origin x="138" y="5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6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1E18-5CA8-4D3F-A809-798A92CA1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12/16/2024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12/16/2024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32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3B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4347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0437" y="567664"/>
            <a:ext cx="1215333" cy="523220"/>
            <a:chOff x="7009979" y="628622"/>
            <a:chExt cx="1194826" cy="523219"/>
          </a:xfrm>
        </p:grpSpPr>
        <p:sp>
          <p:nvSpPr>
            <p:cNvPr id="6" name="TextBox 5"/>
            <p:cNvSpPr txBox="1"/>
            <p:nvPr/>
          </p:nvSpPr>
          <p:spPr>
            <a:xfrm>
              <a:off x="7009979" y="628622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61375" y="1752600"/>
            <a:ext cx="11963344" cy="5176026"/>
            <a:chOff x="1661375" y="2369712"/>
            <a:chExt cx="13182544" cy="6076268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3" t="38102" r="6357" b="43535"/>
            <a:stretch/>
          </p:blipFill>
          <p:spPr bwMode="auto">
            <a:xfrm>
              <a:off x="1661375" y="3477296"/>
              <a:ext cx="13182544" cy="3168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77" t="31683" r="6358" b="61898"/>
            <a:stretch/>
          </p:blipFill>
          <p:spPr bwMode="auto">
            <a:xfrm>
              <a:off x="9977717" y="2369712"/>
              <a:ext cx="4866201" cy="1107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07" t="38102" r="6357" b="33099"/>
            <a:stretch/>
          </p:blipFill>
          <p:spPr bwMode="auto">
            <a:xfrm>
              <a:off x="10569387" y="3477296"/>
              <a:ext cx="4274531" cy="49686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8" t="56465" r="20293" b="33099"/>
          <a:stretch/>
        </p:blipFill>
        <p:spPr bwMode="auto">
          <a:xfrm>
            <a:off x="2831024" y="5410200"/>
            <a:ext cx="7517095" cy="180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5" t="31596" r="6487" b="57677"/>
          <a:stretch/>
        </p:blipFill>
        <p:spPr bwMode="auto">
          <a:xfrm>
            <a:off x="1729332" y="7210681"/>
            <a:ext cx="11582213" cy="160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0437" y="567664"/>
            <a:ext cx="1215333" cy="523220"/>
            <a:chOff x="7009979" y="628622"/>
            <a:chExt cx="1194826" cy="523219"/>
          </a:xfrm>
        </p:grpSpPr>
        <p:sp>
          <p:nvSpPr>
            <p:cNvPr id="6" name="TextBox 5"/>
            <p:cNvSpPr txBox="1"/>
            <p:nvPr/>
          </p:nvSpPr>
          <p:spPr>
            <a:xfrm>
              <a:off x="7009979" y="628622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2" t="27653" r="39876" b="62383"/>
          <a:stretch/>
        </p:blipFill>
        <p:spPr bwMode="auto">
          <a:xfrm>
            <a:off x="1051719" y="1363318"/>
            <a:ext cx="2232394" cy="100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3" t="59440" r="21755" b="33914"/>
          <a:stretch/>
        </p:blipFill>
        <p:spPr bwMode="auto">
          <a:xfrm>
            <a:off x="4153659" y="5380229"/>
            <a:ext cx="6733560" cy="124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99519" y="2511380"/>
            <a:ext cx="13038145" cy="5032419"/>
            <a:chOff x="2499519" y="2511380"/>
            <a:chExt cx="13038145" cy="503241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60" t="66086" r="10194" b="28381"/>
            <a:stretch/>
          </p:blipFill>
          <p:spPr bwMode="auto">
            <a:xfrm>
              <a:off x="12909176" y="6503830"/>
              <a:ext cx="1452284" cy="1039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9" t="44844" r="47279" b="51867"/>
            <a:stretch/>
          </p:blipFill>
          <p:spPr bwMode="auto">
            <a:xfrm>
              <a:off x="2499519" y="2511380"/>
              <a:ext cx="585421" cy="618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93" t="44844" r="6674" b="40630"/>
            <a:stretch/>
          </p:blipFill>
          <p:spPr bwMode="auto">
            <a:xfrm>
              <a:off x="3765175" y="2511380"/>
              <a:ext cx="11772489" cy="2730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30" t="59371" r="6674" b="33914"/>
            <a:stretch/>
          </p:blipFill>
          <p:spPr bwMode="auto">
            <a:xfrm>
              <a:off x="12398188" y="5241701"/>
              <a:ext cx="3139476" cy="1262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7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0437" y="567664"/>
            <a:ext cx="1215333" cy="523220"/>
            <a:chOff x="7009979" y="628622"/>
            <a:chExt cx="1194826" cy="523219"/>
          </a:xfrm>
        </p:grpSpPr>
        <p:sp>
          <p:nvSpPr>
            <p:cNvPr id="6" name="TextBox 5"/>
            <p:cNvSpPr txBox="1"/>
            <p:nvPr/>
          </p:nvSpPr>
          <p:spPr>
            <a:xfrm>
              <a:off x="7009979" y="628622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03" t="47672" r="6252" b="26714"/>
          <a:stretch/>
        </p:blipFill>
        <p:spPr bwMode="auto">
          <a:xfrm>
            <a:off x="1501296" y="2777664"/>
            <a:ext cx="13779501" cy="433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6461919" y="6324600"/>
            <a:ext cx="723275" cy="617400"/>
            <a:chOff x="8014520" y="7017685"/>
            <a:chExt cx="541107" cy="461900"/>
          </a:xfrm>
        </p:grpSpPr>
        <p:sp>
          <p:nvSpPr>
            <p:cNvPr id="14" name="Rounded Rectangle 13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827561" y="6324600"/>
            <a:ext cx="723275" cy="617400"/>
            <a:chOff x="8014520" y="7017685"/>
            <a:chExt cx="541107" cy="461900"/>
          </a:xfrm>
        </p:grpSpPr>
        <p:sp>
          <p:nvSpPr>
            <p:cNvPr id="17" name="Rounded Rectangle 16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2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71301" y="1682013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20141" r="52795" b="60613"/>
          <a:stretch/>
        </p:blipFill>
        <p:spPr bwMode="auto">
          <a:xfrm>
            <a:off x="1889919" y="2873188"/>
            <a:ext cx="13523172" cy="35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6872680" y="5689242"/>
            <a:ext cx="617402" cy="617400"/>
            <a:chOff x="8053364" y="7017685"/>
            <a:chExt cx="461900" cy="461900"/>
          </a:xfrm>
        </p:grpSpPr>
        <p:sp>
          <p:nvSpPr>
            <p:cNvPr id="20" name="Rounded Rectangle 19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1678" y="7044830"/>
              <a:ext cx="406791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069040" y="5689242"/>
            <a:ext cx="723275" cy="617400"/>
            <a:chOff x="8014520" y="7017685"/>
            <a:chExt cx="541107" cy="461900"/>
          </a:xfrm>
        </p:grpSpPr>
        <p:sp>
          <p:nvSpPr>
            <p:cNvPr id="23" name="Rounded Rectangle 2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80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20437" y="567664"/>
            <a:ext cx="1215333" cy="523220"/>
            <a:chOff x="7009979" y="628622"/>
            <a:chExt cx="1194826" cy="523219"/>
          </a:xfrm>
        </p:grpSpPr>
        <p:sp>
          <p:nvSpPr>
            <p:cNvPr id="6" name="TextBox 5"/>
            <p:cNvSpPr txBox="1"/>
            <p:nvPr/>
          </p:nvSpPr>
          <p:spPr>
            <a:xfrm>
              <a:off x="7009979" y="628622"/>
              <a:ext cx="1194826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1087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6028056" y="1044623"/>
            <a:ext cx="41909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: GAM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975" y="1406938"/>
            <a:ext cx="2438400" cy="1095651"/>
            <a:chOff x="1508919" y="2057400"/>
            <a:chExt cx="3616873" cy="16130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3" t="38131" r="41991" b="52328"/>
            <a:stretch/>
          </p:blipFill>
          <p:spPr bwMode="auto">
            <a:xfrm>
              <a:off x="1508919" y="2057400"/>
              <a:ext cx="3037323" cy="1613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009" t="41551" r="40063" b="52328"/>
            <a:stretch/>
          </p:blipFill>
          <p:spPr bwMode="auto">
            <a:xfrm>
              <a:off x="4546241" y="2635624"/>
              <a:ext cx="579551" cy="103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" t="41985" r="51253" b="18263"/>
          <a:stretch/>
        </p:blipFill>
        <p:spPr bwMode="auto">
          <a:xfrm>
            <a:off x="1725547" y="2502589"/>
            <a:ext cx="13346971" cy="605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6157119" y="6248400"/>
            <a:ext cx="723275" cy="617400"/>
            <a:chOff x="8014520" y="7017685"/>
            <a:chExt cx="541107" cy="461900"/>
          </a:xfrm>
        </p:grpSpPr>
        <p:sp>
          <p:nvSpPr>
            <p:cNvPr id="13" name="Rounded Rectangle 12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500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3853319" y="6237592"/>
            <a:ext cx="723275" cy="617400"/>
            <a:chOff x="8014520" y="7017685"/>
            <a:chExt cx="541107" cy="461900"/>
          </a:xfrm>
        </p:grpSpPr>
        <p:sp>
          <p:nvSpPr>
            <p:cNvPr id="16" name="Rounded Rectangle 15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357519" y="7086600"/>
            <a:ext cx="723275" cy="617400"/>
            <a:chOff x="8014520" y="7017685"/>
            <a:chExt cx="541107" cy="461900"/>
          </a:xfrm>
        </p:grpSpPr>
        <p:sp>
          <p:nvSpPr>
            <p:cNvPr id="19" name="Rounded Rectangle 18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7692" y="7881994"/>
            <a:ext cx="723275" cy="617400"/>
            <a:chOff x="8014520" y="7017685"/>
            <a:chExt cx="541107" cy="461900"/>
          </a:xfrm>
        </p:grpSpPr>
        <p:sp>
          <p:nvSpPr>
            <p:cNvPr id="22" name="Rounded Rectangle 21"/>
            <p:cNvSpPr/>
            <p:nvPr/>
          </p:nvSpPr>
          <p:spPr>
            <a:xfrm>
              <a:off x="8053364" y="7017685"/>
              <a:ext cx="461900" cy="4619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6173C59-A82B-C04D-BC8A-FDA048BDD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520" y="7044830"/>
              <a:ext cx="541107" cy="39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750</a:t>
              </a:r>
              <a:endParaRPr lang="en-US" altLang="en-US" sz="28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5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27458" r="82756" b="67689"/>
          <a:stretch/>
        </p:blipFill>
        <p:spPr bwMode="auto">
          <a:xfrm>
            <a:off x="1506071" y="2382592"/>
            <a:ext cx="3194718" cy="66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32311" r="73136" b="56582"/>
          <a:stretch/>
        </p:blipFill>
        <p:spPr bwMode="auto">
          <a:xfrm>
            <a:off x="2043953" y="3052292"/>
            <a:ext cx="7718234" cy="235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8" t="34402" r="59216" b="58440"/>
          <a:stretch/>
        </p:blipFill>
        <p:spPr bwMode="auto">
          <a:xfrm>
            <a:off x="2194718" y="5638800"/>
            <a:ext cx="5312841" cy="2055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flipH="1">
            <a:off x="7507559" y="5611968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 380 g 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559674" y="6706653"/>
            <a:ext cx="3550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 60 g </a:t>
            </a:r>
          </a:p>
        </p:txBody>
      </p:sp>
    </p:spTree>
    <p:extLst>
      <p:ext uri="{BB962C8B-B14F-4D97-AF65-F5344CB8AC3E}">
        <p14:creationId xmlns:p14="http://schemas.microsoft.com/office/powerpoint/2010/main" val="95640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18076" r="84267" b="72542"/>
          <a:stretch/>
        </p:blipFill>
        <p:spPr bwMode="auto">
          <a:xfrm>
            <a:off x="1285279" y="1219200"/>
            <a:ext cx="2758687" cy="116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" t="44632" r="49483" b="31669"/>
          <a:stretch/>
        </p:blipFill>
        <p:spPr bwMode="auto">
          <a:xfrm>
            <a:off x="1661318" y="2649200"/>
            <a:ext cx="13565589" cy="390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67627" r="84776" b="25210"/>
          <a:stretch/>
        </p:blipFill>
        <p:spPr bwMode="auto">
          <a:xfrm>
            <a:off x="2331715" y="6591837"/>
            <a:ext cx="2453804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t="67627" r="73235" b="25210"/>
          <a:stretch/>
        </p:blipFill>
        <p:spPr bwMode="auto">
          <a:xfrm>
            <a:off x="5395119" y="6591837"/>
            <a:ext cx="244852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67627" r="61645" b="25210"/>
          <a:stretch/>
        </p:blipFill>
        <p:spPr bwMode="auto">
          <a:xfrm>
            <a:off x="8366919" y="6591837"/>
            <a:ext cx="2469713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0" t="67627" r="50448" b="25210"/>
          <a:stretch/>
        </p:blipFill>
        <p:spPr bwMode="auto">
          <a:xfrm>
            <a:off x="11872119" y="6591837"/>
            <a:ext cx="2479562" cy="118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27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7583E-7 3.33333E-6 L -0.19222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16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643E-6 -3.33333E-6 L 0.18725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882E-6 3.33333E-6 L -0.22118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-0.00208 L 0.22762 -0.004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0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2258</TotalTime>
  <Words>76</Words>
  <Application>Microsoft Office PowerPoint</Application>
  <PresentationFormat>Custom</PresentationFormat>
  <Paragraphs>30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SURFACE</cp:lastModifiedBy>
  <cp:revision>169</cp:revision>
  <dcterms:created xsi:type="dcterms:W3CDTF">2006-10-26T15:18:53Z</dcterms:created>
  <dcterms:modified xsi:type="dcterms:W3CDTF">2024-12-16T07:34:48Z</dcterms:modified>
</cp:coreProperties>
</file>