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76" r:id="rId4"/>
    <p:sldId id="282" r:id="rId5"/>
    <p:sldId id="283" r:id="rId6"/>
    <p:sldId id="280" r:id="rId7"/>
    <p:sldId id="281" r:id="rId8"/>
    <p:sldId id="342" r:id="rId9"/>
    <p:sldId id="289" r:id="rId10"/>
    <p:sldId id="312" r:id="rId11"/>
    <p:sldId id="290" r:id="rId12"/>
    <p:sldId id="291" r:id="rId13"/>
    <p:sldId id="292" r:id="rId14"/>
    <p:sldId id="324" r:id="rId15"/>
    <p:sldId id="326" r:id="rId16"/>
    <p:sldId id="328" r:id="rId17"/>
    <p:sldId id="329" r:id="rId18"/>
    <p:sldId id="337" r:id="rId19"/>
    <p:sldId id="338" r:id="rId20"/>
    <p:sldId id="339" r:id="rId21"/>
    <p:sldId id="340" r:id="rId22"/>
    <p:sldId id="293" r:id="rId23"/>
    <p:sldId id="334" r:id="rId24"/>
    <p:sldId id="335" r:id="rId25"/>
    <p:sldId id="294" r:id="rId26"/>
    <p:sldId id="295" r:id="rId27"/>
    <p:sldId id="343" r:id="rId28"/>
    <p:sldId id="330" r:id="rId29"/>
    <p:sldId id="331" r:id="rId30"/>
    <p:sldId id="344" r:id="rId31"/>
    <p:sldId id="306" r:id="rId32"/>
    <p:sldId id="345" r:id="rId33"/>
    <p:sldId id="307" r:id="rId34"/>
    <p:sldId id="310" r:id="rId35"/>
    <p:sldId id="309" r:id="rId36"/>
    <p:sldId id="316" r:id="rId37"/>
    <p:sldId id="346" r:id="rId38"/>
    <p:sldId id="347" r:id="rId39"/>
    <p:sldId id="308" r:id="rId40"/>
    <p:sldId id="315" r:id="rId41"/>
    <p:sldId id="333" r:id="rId42"/>
    <p:sldId id="348" r:id="rId43"/>
    <p:sldId id="288" r:id="rId44"/>
    <p:sldId id="319" r:id="rId45"/>
    <p:sldId id="321" r:id="rId46"/>
    <p:sldId id="318" r:id="rId47"/>
    <p:sldId id="322" r:id="rId48"/>
    <p:sldId id="323" r:id="rId49"/>
    <p:sldId id="31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BFD"/>
    <a:srgbClr val="DFFAFD"/>
    <a:srgbClr val="D0F8FC"/>
    <a:srgbClr val="AE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534C2-F72E-4B9E-95C3-1851D53D76E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3B312-45E5-4C9B-B04E-DC4CDBB13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42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7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49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9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9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4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8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8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1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6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1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8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1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9F48E-108F-4DBE-A460-561D26EA2EA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97A5-710B-4FBB-9917-82707347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18" Type="http://schemas.openxmlformats.org/officeDocument/2006/relationships/slide" Target="slide9.xml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5" Type="http://schemas.openxmlformats.org/officeDocument/2006/relationships/image" Target="../media/image11.gif"/><Relationship Id="rId10" Type="http://schemas.openxmlformats.org/officeDocument/2006/relationships/image" Target="../media/image25.gif"/><Relationship Id="rId4" Type="http://schemas.openxmlformats.org/officeDocument/2006/relationships/image" Target="../media/image20.png"/><Relationship Id="rId9" Type="http://schemas.openxmlformats.org/officeDocument/2006/relationships/image" Target="../media/image8.gif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Lecture_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1"/>
            <a:ext cx="12192000" cy="67487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763486" y="51523"/>
            <a:ext cx="928769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TÂNVIÊN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01145" y="3214558"/>
            <a:ext cx="9931492" cy="190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CHỨC NĂNG MỘT SỐ BỘ PHẬN CỦA THỰC VẬT (TIẾT 1)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635903" y="5700048"/>
            <a:ext cx="7049588" cy="112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viên:Đặng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Sĩ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Trung</a:t>
            </a:r>
            <a:endParaRPr lang="en-US" altLang="en-US" sz="32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Đơn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vị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Tiểu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TânViên</a:t>
            </a:r>
            <a:endParaRPr lang="en-US" altLang="en-US" sz="32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125" y="5262670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363390" y="1527984"/>
            <a:ext cx="909822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VÀ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904833" y="1893857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74574" y="5242409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252" y="5008692"/>
            <a:ext cx="3042769" cy="22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72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29785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837940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7111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828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29785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97" y="1771313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90207" y="262380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A754D0-CC72-7A59-E531-156EEFD4C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678" y="3777521"/>
            <a:ext cx="4701940" cy="2757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70BB65-F94F-25DC-5D92-D7A2FCE52036}"/>
              </a:ext>
            </a:extLst>
          </p:cNvPr>
          <p:cNvSpPr txBox="1"/>
          <p:nvPr/>
        </p:nvSpPr>
        <p:spPr>
          <a:xfrm>
            <a:off x="4769646" y="4577252"/>
            <a:ext cx="316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60, 61</a:t>
            </a:r>
          </a:p>
        </p:txBody>
      </p:sp>
    </p:spTree>
    <p:extLst>
      <p:ext uri="{BB962C8B-B14F-4D97-AF65-F5344CB8AC3E}">
        <p14:creationId xmlns:p14="http://schemas.microsoft.com/office/powerpoint/2010/main" val="33268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Kết nối tri thức Bài 14: Chức năng một số bộ phận của  thực vật trang 60, 61, 62, 6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68" y="2424444"/>
            <a:ext cx="6953250" cy="43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7985" y="5427617"/>
            <a:ext cx="2184219" cy="14303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89757" y="1787832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93027" y="2796081"/>
            <a:ext cx="2575222" cy="1850870"/>
          </a:xfrm>
          <a:prstGeom prst="wedgeEllipseCallout">
            <a:avLst>
              <a:gd name="adj1" fmla="val 72785"/>
              <a:gd name="adj2" fmla="val 41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17768" y="5501739"/>
            <a:ext cx="3601443" cy="12883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0983" y="4023360"/>
            <a:ext cx="4168776" cy="123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7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6" grpId="0" animBg="1"/>
      <p:bldP spid="6" grpId="1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6" name="nút nướ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6598" y="1949654"/>
            <a:ext cx="8719650" cy="49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1026" name="Picture 2" descr="Giữ rừng phòng hộ ven b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07" y="2026149"/>
            <a:ext cx="7031475" cy="47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8312770" y="5693130"/>
            <a:ext cx="339616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8312770" y="5693130"/>
            <a:ext cx="339616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ận cảnh những cánh rừng phòng hộ ven biển Thanh Hóa bị “xóa sổ” sau 1  quyết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1" y="1944834"/>
            <a:ext cx="7289303" cy="491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72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5122" name="Picture 2" descr="Hiệu quả từ một chính s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85" y="1949655"/>
            <a:ext cx="8221142" cy="490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9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682" y="1949655"/>
            <a:ext cx="796833" cy="846426"/>
          </a:xfrm>
          <a:prstGeom prst="rect">
            <a:avLst/>
          </a:prstGeom>
        </p:spPr>
      </p:pic>
      <p:pic>
        <p:nvPicPr>
          <p:cNvPr id="10" name="Picture 4" descr="Thủ tục quyết định chuyển mục đích sử dụng rừng tại 2 tỉnh Thanh Hóa và  Nghệ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88" y="1949655"/>
            <a:ext cx="7450104" cy="48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19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2307726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14350" indent="-514350" algn="l">
              <a:buAutoNum type="arabicPeriod"/>
            </a:pP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825" t="29265" r="49640" b="9607"/>
          <a:stretch/>
        </p:blipFill>
        <p:spPr>
          <a:xfrm>
            <a:off x="1363550" y="3495498"/>
            <a:ext cx="4095955" cy="33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7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pic>
        <p:nvPicPr>
          <p:cNvPr id="6" name="TH HÚT N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1534" y="1920239"/>
            <a:ext cx="3857625" cy="54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89" end="19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48"/>
            <a:ext cx="12192000" cy="69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1899341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825" t="29265" r="49640" b="9607"/>
          <a:stretch/>
        </p:blipFill>
        <p:spPr>
          <a:xfrm>
            <a:off x="931398" y="2959920"/>
            <a:ext cx="4528107" cy="38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pic>
        <p:nvPicPr>
          <p:cNvPr id="9" name="TH HÚT N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99" end="20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468" y="1933303"/>
            <a:ext cx="3857625" cy="49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1900" t="29265" r="5655" b="9607"/>
          <a:stretch/>
        </p:blipFill>
        <p:spPr>
          <a:xfrm>
            <a:off x="5832352" y="2915435"/>
            <a:ext cx="4868469" cy="3942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716051" y="1978772"/>
            <a:ext cx="1166081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825" t="29265" r="49640" b="9607"/>
          <a:stretch/>
        </p:blipFill>
        <p:spPr>
          <a:xfrm>
            <a:off x="1449977" y="2978331"/>
            <a:ext cx="4800921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1776" y="3369877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3658768" y="2363739"/>
            <a:ext cx="5322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86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1776" y="3369877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3658768" y="2363739"/>
            <a:ext cx="5322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228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97280" y="3145024"/>
            <a:ext cx="10267406" cy="22760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22497" y="1212878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7910" y="3145024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1227910" y="4222242"/>
            <a:ext cx="1013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53842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0" y="1924218"/>
            <a:ext cx="716688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8272" y="1712595"/>
            <a:ext cx="9879539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51" t="6330" r="2577" b="4245"/>
          <a:stretch/>
        </p:blipFill>
        <p:spPr>
          <a:xfrm>
            <a:off x="2461470" y="2372080"/>
            <a:ext cx="6657947" cy="4480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11188" y="2890378"/>
            <a:ext cx="2515265" cy="1026826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46711" y="2664827"/>
            <a:ext cx="2418786" cy="552791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30387" y="4413333"/>
            <a:ext cx="2418786" cy="55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1436" y="3110404"/>
            <a:ext cx="5416787" cy="904898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-34585" y="3917204"/>
            <a:ext cx="2270914" cy="1850870"/>
          </a:xfrm>
          <a:prstGeom prst="wedgeEllipseCallout">
            <a:avLst>
              <a:gd name="adj1" fmla="val 69485"/>
              <a:gd name="adj2" fmla="val -15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8900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0" y="1924218"/>
            <a:ext cx="716688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8272" y="1712595"/>
            <a:ext cx="9879539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51" t="6330" r="2577" b="4245"/>
          <a:stretch/>
        </p:blipFill>
        <p:spPr>
          <a:xfrm>
            <a:off x="2461470" y="2372080"/>
            <a:ext cx="6657947" cy="4480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07026" y="3527924"/>
            <a:ext cx="1319427" cy="389280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46711" y="2664827"/>
            <a:ext cx="2418786" cy="552791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30387" y="4413333"/>
            <a:ext cx="2418786" cy="55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1437" y="3317363"/>
            <a:ext cx="2420042" cy="459508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0" y="5961888"/>
            <a:ext cx="1228476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70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-80145" y="1924218"/>
            <a:ext cx="796833" cy="846426"/>
          </a:xfrm>
          <a:prstGeom prst="rect">
            <a:avLst/>
          </a:prstGeom>
        </p:spPr>
      </p:pic>
      <p:pic>
        <p:nvPicPr>
          <p:cNvPr id="7172" name="Picture 4" descr="Xương rồng lê gai là gì? Bài thuốc hay từ xương rồng lê g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3184"/>
            <a:ext cx="5920376" cy="44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ây Xương Rồng Với Những Quả Lê Gai Mọng Nước Trên Nền Trời Xanh Hình Chụp  Và Hình ảnh Để Tải Về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25" y="2483184"/>
            <a:ext cx="6262810" cy="437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64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0" y="1924218"/>
            <a:ext cx="716688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8272" y="1712595"/>
            <a:ext cx="9879539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51" t="6330" r="2577" b="4245"/>
          <a:stretch/>
        </p:blipFill>
        <p:spPr>
          <a:xfrm>
            <a:off x="2461470" y="2372080"/>
            <a:ext cx="6657947" cy="4480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2752" y="2888215"/>
            <a:ext cx="2515265" cy="1026826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799" y="2664827"/>
            <a:ext cx="1298713" cy="846999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48893" y="4612102"/>
            <a:ext cx="2418786" cy="55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1437" y="3317363"/>
            <a:ext cx="2353780" cy="472760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5961888"/>
            <a:ext cx="1228476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04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" y="-297"/>
            <a:ext cx="12189882" cy="68585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26" y="4679330"/>
            <a:ext cx="2285405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44" y="2565659"/>
            <a:ext cx="2410519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039" y="2182950"/>
            <a:ext cx="2599548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46" y="4464085"/>
            <a:ext cx="2950698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3120" y="245890"/>
            <a:ext cx="10845827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1616" y="510591"/>
            <a:ext cx="10280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421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0" y="1924218"/>
            <a:ext cx="716688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8272" y="1712595"/>
            <a:ext cx="9879539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51" t="6330" r="2577" b="4245"/>
          <a:stretch/>
        </p:blipFill>
        <p:spPr>
          <a:xfrm>
            <a:off x="2461470" y="2372080"/>
            <a:ext cx="6657947" cy="4480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61470" y="2890378"/>
            <a:ext cx="2064983" cy="1026826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2516" y="2644598"/>
            <a:ext cx="1629988" cy="867228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28628" y="4559797"/>
            <a:ext cx="2190789" cy="55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4393" y="3117237"/>
            <a:ext cx="5419805" cy="808606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5961888"/>
            <a:ext cx="1228476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827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-243" r="92500" b="82671"/>
          <a:stretch/>
        </p:blipFill>
        <p:spPr>
          <a:xfrm>
            <a:off x="-80145" y="1924218"/>
            <a:ext cx="796833" cy="846426"/>
          </a:xfrm>
          <a:prstGeom prst="rect">
            <a:avLst/>
          </a:prstGeom>
        </p:spPr>
      </p:pic>
      <p:pic>
        <p:nvPicPr>
          <p:cNvPr id="12" name="quang hợ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5831" y="1924218"/>
            <a:ext cx="6976143" cy="49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243" r="92500" b="82671"/>
          <a:stretch/>
        </p:blipFill>
        <p:spPr>
          <a:xfrm>
            <a:off x="0" y="1924218"/>
            <a:ext cx="716688" cy="8464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8272" y="1712595"/>
            <a:ext cx="9879539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551" t="6330" r="2577" b="4245"/>
          <a:stretch/>
        </p:blipFill>
        <p:spPr>
          <a:xfrm>
            <a:off x="2461470" y="2372080"/>
            <a:ext cx="6657947" cy="4480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61470" y="2890378"/>
            <a:ext cx="2064983" cy="1026826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2516" y="2644598"/>
            <a:ext cx="1629988" cy="867228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28628" y="4559797"/>
            <a:ext cx="2190789" cy="55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74393" y="3117237"/>
            <a:ext cx="5419805" cy="808606"/>
          </a:xfrm>
          <a:prstGeom prst="rect">
            <a:avLst/>
          </a:prstGeom>
          <a:solidFill>
            <a:srgbClr val="D7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728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08" y="2177452"/>
            <a:ext cx="11561004" cy="40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2000381"/>
            <a:ext cx="11660813" cy="10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ni-lông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86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11726" y="1844356"/>
            <a:ext cx="802105" cy="78140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16500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2000381"/>
            <a:ext cx="11660813" cy="10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ni-lông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565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hoát hơi nươccc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784" y="1960902"/>
            <a:ext cx="3857625" cy="48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0308" b="82985"/>
          <a:stretch/>
        </p:blipFill>
        <p:spPr>
          <a:xfrm>
            <a:off x="-4317" y="2035924"/>
            <a:ext cx="802105" cy="78140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70140" y="2000381"/>
            <a:ext cx="11660813" cy="10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ni-lông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72408" y="1209287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133275" y="1272699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73842" y="2954085"/>
            <a:ext cx="9457509" cy="9666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227910" y="3145024"/>
            <a:ext cx="10136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652957" y="2093897"/>
            <a:ext cx="7705246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288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616" y="0"/>
            <a:ext cx="12188825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100712" y="1"/>
            <a:ext cx="10498116" cy="31253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226389" y="234855"/>
            <a:ext cx="1017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390253" y="3810001"/>
            <a:ext cx="4553349" cy="89912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390253" y="5943600"/>
            <a:ext cx="4657659" cy="850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416374" y="4945140"/>
            <a:ext cx="4553348" cy="86667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49" y="5745536"/>
            <a:ext cx="969818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92" y="3189788"/>
            <a:ext cx="1123684" cy="112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08" y="4528711"/>
            <a:ext cx="1097378" cy="109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33" y="5680024"/>
            <a:ext cx="1113286" cy="11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0895" y="3007374"/>
            <a:ext cx="3179393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60" y="1"/>
            <a:ext cx="2551065" cy="3189787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658568" y="1092846"/>
            <a:ext cx="6280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74820" y="1369287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81150" y="134957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62160" y="136657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62160" y="137615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82574" y="135147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68490" y="1363856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68490" y="1363855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77985" y="134282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70231" y="1349744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77985" y="1350408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62160" y="1344139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196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196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6026" y="4284291"/>
            <a:ext cx="486745" cy="4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3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4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6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7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8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9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47607" r="37147" b="23751"/>
          <a:stretch/>
        </p:blipFill>
        <p:spPr bwMode="auto">
          <a:xfrm rot="18402398">
            <a:off x="5119279" y="4793522"/>
            <a:ext cx="1328659" cy="15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4" t="54813" r="37147" b="23751"/>
          <a:stretch/>
        </p:blipFill>
        <p:spPr bwMode="auto">
          <a:xfrm rot="3470058">
            <a:off x="4304976" y="4102446"/>
            <a:ext cx="1668220" cy="23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21133" r="58322" b="58767"/>
          <a:stretch/>
        </p:blipFill>
        <p:spPr bwMode="auto">
          <a:xfrm rot="8500001">
            <a:off x="7743364" y="3273023"/>
            <a:ext cx="805505" cy="8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21133" r="58322" b="58767"/>
          <a:stretch/>
        </p:blipFill>
        <p:spPr bwMode="auto">
          <a:xfrm rot="6351340">
            <a:off x="7594410" y="2746774"/>
            <a:ext cx="805505" cy="8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21133" r="55230" b="51840"/>
          <a:stretch/>
        </p:blipFill>
        <p:spPr bwMode="auto">
          <a:xfrm rot="6351340">
            <a:off x="5650385" y="2997941"/>
            <a:ext cx="1845809" cy="180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47607" r="37147" b="23751"/>
          <a:stretch/>
        </p:blipFill>
        <p:spPr bwMode="auto">
          <a:xfrm rot="20718396">
            <a:off x="5618711" y="5874711"/>
            <a:ext cx="1138755" cy="9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30097" r="44529" b="52681"/>
          <a:stretch/>
        </p:blipFill>
        <p:spPr bwMode="auto">
          <a:xfrm rot="11026953">
            <a:off x="1636961" y="3563376"/>
            <a:ext cx="1076105" cy="11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30097" r="44529" b="52681"/>
          <a:stretch/>
        </p:blipFill>
        <p:spPr bwMode="auto">
          <a:xfrm rot="13690898">
            <a:off x="1201076" y="3082729"/>
            <a:ext cx="1076105" cy="11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30097" r="44529" b="52681"/>
          <a:stretch/>
        </p:blipFill>
        <p:spPr bwMode="auto">
          <a:xfrm rot="18474519">
            <a:off x="1729963" y="2451787"/>
            <a:ext cx="1076105" cy="11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14228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26" name="Picture 2" descr="KHỐI 6 &lt;!--if()--&gt;- &lt;!--endif--&gt; - SƠ ĐỒ TƯ DUY - Góc sinh học của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9" t="29086" r="44398" b="52220"/>
          <a:stretch/>
        </p:blipFill>
        <p:spPr bwMode="auto">
          <a:xfrm rot="14326755">
            <a:off x="2710681" y="2597761"/>
            <a:ext cx="1875209" cy="215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419083" y="3195229"/>
            <a:ext cx="1267097" cy="6635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48047" y="5879788"/>
            <a:ext cx="1267097" cy="676388"/>
          </a:xfrm>
          <a:prstGeom prst="rect">
            <a:avLst/>
          </a:prstGeom>
          <a:solidFill>
            <a:schemeClr val="bg1"/>
          </a:solidFill>
          <a:ln w="38100">
            <a:solidFill>
              <a:srgbClr val="AE7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757302" y="1576468"/>
            <a:ext cx="4434698" cy="131681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555093" y="3356605"/>
            <a:ext cx="2839115" cy="600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2128291" y="3254482"/>
            <a:ext cx="924927" cy="66356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48352" y="1772619"/>
            <a:ext cx="1959877" cy="5980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-18377" y="2988186"/>
            <a:ext cx="1377033" cy="5980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177111" y="4556741"/>
            <a:ext cx="2528025" cy="625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6796639" y="5879788"/>
            <a:ext cx="4018126" cy="827946"/>
          </a:xfrm>
          <a:prstGeom prst="rect">
            <a:avLst/>
          </a:prstGeom>
          <a:solidFill>
            <a:schemeClr val="bg1"/>
          </a:solidFill>
          <a:ln w="38100">
            <a:solidFill>
              <a:srgbClr val="AE7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38801" y="5017054"/>
            <a:ext cx="4175964" cy="584822"/>
          </a:xfrm>
          <a:prstGeom prst="rect">
            <a:avLst/>
          </a:prstGeom>
          <a:solidFill>
            <a:schemeClr val="bg1"/>
          </a:solidFill>
          <a:ln w="38100">
            <a:solidFill>
              <a:srgbClr val="AE7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AE7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2" name="Picture 8" descr="Cây Có Rễ Và Lá Xanh Được Cô Lập Trên Nền Trắng Hình minh họa Sẵn có - Tải  xuống Hình ảnh Ngay bây giờ - Cây, Rễ, Theo hình bóng - iSt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4555" r="21060" b="12818"/>
          <a:stretch/>
        </p:blipFill>
        <p:spPr bwMode="auto">
          <a:xfrm>
            <a:off x="3861098" y="1334355"/>
            <a:ext cx="2482537" cy="36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52236" y="3918046"/>
            <a:ext cx="907187" cy="310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  <p:bldP spid="32" grpId="0" animBg="1"/>
      <p:bldP spid="17" grpId="0" animBg="1"/>
      <p:bldP spid="20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241122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690803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723981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942450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494" y="76200"/>
            <a:ext cx="12665207" cy="675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74674" y="6586538"/>
            <a:ext cx="11830088" cy="27146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pic>
        <p:nvPicPr>
          <p:cNvPr id="29" name="Picture 14" descr="BLULINE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3736976" y="5493008"/>
            <a:ext cx="4953000" cy="8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 flipV="1">
            <a:off x="174673" y="-25401"/>
            <a:ext cx="11830089" cy="254001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 rot="5400000">
            <a:off x="8710746" y="3268616"/>
            <a:ext cx="6858000" cy="26996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 rot="5400000">
            <a:off x="-3368627" y="3289300"/>
            <a:ext cx="6858000" cy="228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40" name="Oval 4"/>
          <p:cNvSpPr/>
          <p:nvPr/>
        </p:nvSpPr>
        <p:spPr>
          <a:xfrm>
            <a:off x="2057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1" name="Oval 5"/>
          <p:cNvSpPr/>
          <p:nvPr/>
        </p:nvSpPr>
        <p:spPr>
          <a:xfrm>
            <a:off x="3276600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2" name="Oval 6"/>
          <p:cNvSpPr/>
          <p:nvPr/>
        </p:nvSpPr>
        <p:spPr>
          <a:xfrm>
            <a:off x="4648200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3" name="Oval 7"/>
          <p:cNvSpPr/>
          <p:nvPr/>
        </p:nvSpPr>
        <p:spPr>
          <a:xfrm>
            <a:off x="57150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4" name="Oval 8"/>
          <p:cNvSpPr/>
          <p:nvPr/>
        </p:nvSpPr>
        <p:spPr>
          <a:xfrm>
            <a:off x="79248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5" name="Oval 9"/>
          <p:cNvSpPr/>
          <p:nvPr/>
        </p:nvSpPr>
        <p:spPr>
          <a:xfrm>
            <a:off x="70866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6" name="Oval 10"/>
          <p:cNvSpPr/>
          <p:nvPr/>
        </p:nvSpPr>
        <p:spPr>
          <a:xfrm>
            <a:off x="9296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11279" name="WordArt 27"/>
          <p:cNvSpPr>
            <a:spLocks noTextEdit="1"/>
          </p:cNvSpPr>
          <p:nvPr/>
        </p:nvSpPr>
        <p:spPr>
          <a:xfrm>
            <a:off x="1530725" y="1474787"/>
            <a:ext cx="9587752" cy="367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quý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thầy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cô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sức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khỏe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 </a:t>
            </a:r>
          </a:p>
          <a:p>
            <a:pPr algn="ctr"/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các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em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chăm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ngoan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,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học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tốt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!!</a:t>
            </a:r>
          </a:p>
        </p:txBody>
      </p:sp>
      <p:pic>
        <p:nvPicPr>
          <p:cNvPr id="11280" name="Picture 8" descr="yyk7uol9op"/>
          <p:cNvPicPr>
            <a:picLocks noGrp="1" noChangeAspect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2438401" y="5535613"/>
            <a:ext cx="1447800" cy="1050925"/>
          </a:xfrm>
        </p:spPr>
      </p:pic>
      <p:pic>
        <p:nvPicPr>
          <p:cNvPr id="20" name="Picture 13" descr="Book-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1" y="5334001"/>
            <a:ext cx="1676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2" name="Picture 2" descr="pi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713" y="762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9383989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1398" y="3422469"/>
            <a:ext cx="5665346" cy="18090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THÂN CÂY</a:t>
            </a:r>
          </a:p>
        </p:txBody>
      </p:sp>
    </p:spTree>
    <p:extLst>
      <p:ext uri="{BB962C8B-B14F-4D97-AF65-F5344CB8AC3E}">
        <p14:creationId xmlns:p14="http://schemas.microsoft.com/office/powerpoint/2010/main" val="14335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45351" y="3670526"/>
            <a:ext cx="4990849" cy="686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RỄ CÂY</a:t>
            </a:r>
          </a:p>
        </p:txBody>
      </p:sp>
    </p:spTree>
    <p:extLst>
      <p:ext uri="{BB962C8B-B14F-4D97-AF65-F5344CB8AC3E}">
        <p14:creationId xmlns:p14="http://schemas.microsoft.com/office/powerpoint/2010/main" val="15452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59620" y="3321205"/>
            <a:ext cx="5202545" cy="999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LÁ CÂY</a:t>
            </a:r>
          </a:p>
        </p:txBody>
      </p:sp>
    </p:spTree>
    <p:extLst>
      <p:ext uri="{BB962C8B-B14F-4D97-AF65-F5344CB8AC3E}">
        <p14:creationId xmlns:p14="http://schemas.microsoft.com/office/powerpoint/2010/main" val="279053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9224" y="3412214"/>
            <a:ext cx="5063667" cy="10491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6792351" y="2779169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RỄ CÂY</a:t>
            </a:r>
          </a:p>
        </p:txBody>
      </p:sp>
    </p:spTree>
    <p:extLst>
      <p:ext uri="{BB962C8B-B14F-4D97-AF65-F5344CB8AC3E}">
        <p14:creationId xmlns:p14="http://schemas.microsoft.com/office/powerpoint/2010/main" val="41341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18872" y="1763218"/>
            <a:ext cx="6367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95197" y="3521479"/>
            <a:ext cx="3634777" cy="686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5956328" y="2686548"/>
            <a:ext cx="3723250" cy="24688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THÂN CÂY</a:t>
            </a:r>
          </a:p>
        </p:txBody>
      </p:sp>
    </p:spTree>
    <p:extLst>
      <p:ext uri="{BB962C8B-B14F-4D97-AF65-F5344CB8AC3E}">
        <p14:creationId xmlns:p14="http://schemas.microsoft.com/office/powerpoint/2010/main" val="28173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0140" y="784932"/>
            <a:ext cx="2255691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66597" y="818110"/>
            <a:ext cx="992540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3831" y="-363172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44248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494" y="76200"/>
            <a:ext cx="12665207" cy="675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174674" y="6586538"/>
            <a:ext cx="11830088" cy="27146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pic>
        <p:nvPicPr>
          <p:cNvPr id="29" name="Picture 14" descr="BLULINE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3736976" y="5493008"/>
            <a:ext cx="4953000" cy="8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 flipV="1">
            <a:off x="174673" y="-25401"/>
            <a:ext cx="11830089" cy="254001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 rot="5400000">
            <a:off x="8710746" y="3268616"/>
            <a:ext cx="6858000" cy="26996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 rot="5400000">
            <a:off x="-3368627" y="3289300"/>
            <a:ext cx="6858000" cy="228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1">
              <a:latin typeface="Arial" panose="020B0604020202020204" pitchFamily="34" charset="0"/>
            </a:endParaRPr>
          </a:p>
        </p:txBody>
      </p:sp>
      <p:sp>
        <p:nvSpPr>
          <p:cNvPr id="40" name="Oval 4"/>
          <p:cNvSpPr/>
          <p:nvPr/>
        </p:nvSpPr>
        <p:spPr>
          <a:xfrm>
            <a:off x="2057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1" name="Oval 5"/>
          <p:cNvSpPr/>
          <p:nvPr/>
        </p:nvSpPr>
        <p:spPr>
          <a:xfrm>
            <a:off x="3276600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2" name="Oval 6"/>
          <p:cNvSpPr/>
          <p:nvPr/>
        </p:nvSpPr>
        <p:spPr>
          <a:xfrm>
            <a:off x="4648200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3" name="Oval 7"/>
          <p:cNvSpPr/>
          <p:nvPr/>
        </p:nvSpPr>
        <p:spPr>
          <a:xfrm>
            <a:off x="57150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4" name="Oval 8"/>
          <p:cNvSpPr/>
          <p:nvPr/>
        </p:nvSpPr>
        <p:spPr>
          <a:xfrm>
            <a:off x="79248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5" name="Oval 9"/>
          <p:cNvSpPr/>
          <p:nvPr/>
        </p:nvSpPr>
        <p:spPr>
          <a:xfrm>
            <a:off x="7086601" y="7239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46" name="Oval 10"/>
          <p:cNvSpPr/>
          <p:nvPr/>
        </p:nvSpPr>
        <p:spPr>
          <a:xfrm>
            <a:off x="9296401" y="7162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1" dirty="0"/>
          </a:p>
        </p:txBody>
      </p:sp>
      <p:sp>
        <p:nvSpPr>
          <p:cNvPr id="11279" name="WordArt 27"/>
          <p:cNvSpPr>
            <a:spLocks noTextEdit="1"/>
          </p:cNvSpPr>
          <p:nvPr/>
        </p:nvSpPr>
        <p:spPr>
          <a:xfrm>
            <a:off x="1530725" y="1474787"/>
            <a:ext cx="9587752" cy="367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quý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thầy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cô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sức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20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khỏe</a:t>
            </a:r>
            <a:r>
              <a:rPr lang="en-US" sz="20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 </a:t>
            </a:r>
          </a:p>
          <a:p>
            <a:pPr algn="ctr"/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Chúc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các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em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chăm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ngoan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,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học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  </a:t>
            </a:r>
            <a:r>
              <a:rPr lang="en-US" sz="1600" spc="-18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tốt</a:t>
            </a:r>
            <a:r>
              <a:rPr lang="en-US" sz="1600" spc="-18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CC"/>
                </a:solidFill>
                <a:latin typeface="Tempus Sans ITC" panose="04020404030D07020202" pitchFamily="82" charset="0"/>
                <a:ea typeface="Times New Roman" panose="02020603050405020304" pitchFamily="18" charset="0"/>
              </a:rPr>
              <a:t>!!</a:t>
            </a:r>
          </a:p>
        </p:txBody>
      </p:sp>
      <p:pic>
        <p:nvPicPr>
          <p:cNvPr id="11280" name="Picture 8" descr="yyk7uol9op"/>
          <p:cNvPicPr>
            <a:picLocks noGrp="1" noChangeAspect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2438401" y="5535613"/>
            <a:ext cx="1447800" cy="1050925"/>
          </a:xfrm>
        </p:spPr>
      </p:pic>
      <p:pic>
        <p:nvPicPr>
          <p:cNvPr id="20" name="Picture 13" descr="Book-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1" y="5334001"/>
            <a:ext cx="16764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2" name="Picture 2" descr="pi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713" y="762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14831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616" y="0"/>
            <a:ext cx="12188825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295925" y="-1"/>
            <a:ext cx="10302931" cy="282740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25119" y="48948"/>
            <a:ext cx="1017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8790" y="4756748"/>
            <a:ext cx="4825175" cy="9625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1568" y="5934876"/>
            <a:ext cx="4825175" cy="89900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091568" y="3515816"/>
            <a:ext cx="4825175" cy="9908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49" y="5745536"/>
            <a:ext cx="969818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54" y="4568833"/>
            <a:ext cx="1204695" cy="12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67" y="5828408"/>
            <a:ext cx="1196409" cy="11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80" y="3265759"/>
            <a:ext cx="1172938" cy="11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7533" y="2895094"/>
            <a:ext cx="3179393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119" y="595503"/>
            <a:ext cx="62606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-15011"/>
            <a:ext cx="3428617" cy="2842415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317109" y="94075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317109" y="94756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317109" y="94756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308910" y="946113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300271" y="94756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311742" y="932665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308470" y="932665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291632" y="939301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299831" y="931108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291632" y="932893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306078" y="940893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196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196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6026" y="4284291"/>
            <a:ext cx="486745" cy="4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5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3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4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6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7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8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9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1616" y="0"/>
            <a:ext cx="12188825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100712" y="121653"/>
            <a:ext cx="10498116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15094" y="325339"/>
            <a:ext cx="1017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1567" y="5895305"/>
            <a:ext cx="7834282" cy="8909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13146" y="4863388"/>
            <a:ext cx="7791124" cy="87933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113146" y="3811360"/>
            <a:ext cx="7791124" cy="8667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49" y="5745536"/>
            <a:ext cx="969818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79" y="5618244"/>
            <a:ext cx="1224334" cy="12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632" y="4587670"/>
            <a:ext cx="1203668" cy="12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99" y="3372854"/>
            <a:ext cx="1214500" cy="12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1837" y="2789427"/>
            <a:ext cx="3179393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094" y="955795"/>
            <a:ext cx="9975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317109" y="94075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324786" y="933399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324786" y="925611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317109" y="93296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324204" y="920328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324204" y="92957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323622" y="934931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330181" y="926895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333214" y="91995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330181" y="93296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317109" y="926395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196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196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26026" y="4284291"/>
            <a:ext cx="486745" cy="4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98" t="7997" r="16015" b="3682"/>
          <a:stretch/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100712" y="121653"/>
            <a:ext cx="10498116" cy="255822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8790" y="307482"/>
            <a:ext cx="1017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8791" y="4801128"/>
            <a:ext cx="7403196" cy="9592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00712" y="3590365"/>
            <a:ext cx="7489815" cy="9131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1567" y="5955155"/>
            <a:ext cx="7420420" cy="8235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49" y="5745536"/>
            <a:ext cx="969818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48" y="4587400"/>
            <a:ext cx="1199694" cy="120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48" y="3355938"/>
            <a:ext cx="1160820" cy="116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25" y="5814474"/>
            <a:ext cx="1190617" cy="11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2643" y="3007374"/>
            <a:ext cx="3179393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306" y="714430"/>
            <a:ext cx="10025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EDBA3306-B777-EADE-6205-F34861F577DD}"/>
              </a:ext>
            </a:extLst>
          </p:cNvPr>
          <p:cNvSpPr/>
          <p:nvPr/>
        </p:nvSpPr>
        <p:spPr>
          <a:xfrm>
            <a:off x="317109" y="94075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Oval 77">
            <a:extLst>
              <a:ext uri="{FF2B5EF4-FFF2-40B4-BE49-F238E27FC236}">
                <a16:creationId xmlns:a16="http://schemas.microsoft.com/office/drawing/2014/main" id="{4ED1BA29-AD62-9F71-7F15-26CE2A2CE3BF}"/>
              </a:ext>
            </a:extLst>
          </p:cNvPr>
          <p:cNvSpPr/>
          <p:nvPr/>
        </p:nvSpPr>
        <p:spPr>
          <a:xfrm>
            <a:off x="316130" y="934009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Oval 78">
            <a:extLst>
              <a:ext uri="{FF2B5EF4-FFF2-40B4-BE49-F238E27FC236}">
                <a16:creationId xmlns:a16="http://schemas.microsoft.com/office/drawing/2014/main" id="{EE661F6E-7031-8222-DEC3-8012DCEE53D3}"/>
              </a:ext>
            </a:extLst>
          </p:cNvPr>
          <p:cNvSpPr/>
          <p:nvPr/>
        </p:nvSpPr>
        <p:spPr>
          <a:xfrm>
            <a:off x="316130" y="923284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Oval 79">
            <a:extLst>
              <a:ext uri="{FF2B5EF4-FFF2-40B4-BE49-F238E27FC236}">
                <a16:creationId xmlns:a16="http://schemas.microsoft.com/office/drawing/2014/main" id="{5F3519AE-B279-846C-D7C7-56C84F5F1B56}"/>
              </a:ext>
            </a:extLst>
          </p:cNvPr>
          <p:cNvSpPr/>
          <p:nvPr/>
        </p:nvSpPr>
        <p:spPr>
          <a:xfrm>
            <a:off x="316130" y="931566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563D0D2-6055-7BDE-0CCF-9DE1C70679DC}"/>
              </a:ext>
            </a:extLst>
          </p:cNvPr>
          <p:cNvSpPr/>
          <p:nvPr/>
        </p:nvSpPr>
        <p:spPr>
          <a:xfrm>
            <a:off x="310216" y="936452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Oval 81">
            <a:extLst>
              <a:ext uri="{FF2B5EF4-FFF2-40B4-BE49-F238E27FC236}">
                <a16:creationId xmlns:a16="http://schemas.microsoft.com/office/drawing/2014/main" id="{D2396055-AA11-CC3F-276A-20403C7CF36F}"/>
              </a:ext>
            </a:extLst>
          </p:cNvPr>
          <p:cNvSpPr/>
          <p:nvPr/>
        </p:nvSpPr>
        <p:spPr>
          <a:xfrm>
            <a:off x="317109" y="94075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82">
            <a:extLst>
              <a:ext uri="{FF2B5EF4-FFF2-40B4-BE49-F238E27FC236}">
                <a16:creationId xmlns:a16="http://schemas.microsoft.com/office/drawing/2014/main" id="{FEC7DCCF-39D9-C833-A0DE-92AA46A325C4}"/>
              </a:ext>
            </a:extLst>
          </p:cNvPr>
          <p:cNvSpPr/>
          <p:nvPr/>
        </p:nvSpPr>
        <p:spPr>
          <a:xfrm>
            <a:off x="310216" y="923283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83">
            <a:extLst>
              <a:ext uri="{FF2B5EF4-FFF2-40B4-BE49-F238E27FC236}">
                <a16:creationId xmlns:a16="http://schemas.microsoft.com/office/drawing/2014/main" id="{1AF365A3-B958-FD5B-E4C5-3D1656BF1CD5}"/>
              </a:ext>
            </a:extLst>
          </p:cNvPr>
          <p:cNvSpPr/>
          <p:nvPr/>
        </p:nvSpPr>
        <p:spPr>
          <a:xfrm>
            <a:off x="310216" y="923283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84">
            <a:extLst>
              <a:ext uri="{FF2B5EF4-FFF2-40B4-BE49-F238E27FC236}">
                <a16:creationId xmlns:a16="http://schemas.microsoft.com/office/drawing/2014/main" id="{0451D069-C07E-1BDE-6027-4A5F9948F9B1}"/>
              </a:ext>
            </a:extLst>
          </p:cNvPr>
          <p:cNvSpPr/>
          <p:nvPr/>
        </p:nvSpPr>
        <p:spPr>
          <a:xfrm>
            <a:off x="324002" y="934009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85">
            <a:extLst>
              <a:ext uri="{FF2B5EF4-FFF2-40B4-BE49-F238E27FC236}">
                <a16:creationId xmlns:a16="http://schemas.microsoft.com/office/drawing/2014/main" id="{91FB47E9-A831-A9E0-4A7D-EE88BAC8AF4C}"/>
              </a:ext>
            </a:extLst>
          </p:cNvPr>
          <p:cNvSpPr/>
          <p:nvPr/>
        </p:nvSpPr>
        <p:spPr>
          <a:xfrm>
            <a:off x="324002" y="947608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393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86">
            <a:extLst>
              <a:ext uri="{FF2B5EF4-FFF2-40B4-BE49-F238E27FC236}">
                <a16:creationId xmlns:a16="http://schemas.microsoft.com/office/drawing/2014/main" id="{7853E1B4-D255-1119-1F55-1578994D0BC6}"/>
              </a:ext>
            </a:extLst>
          </p:cNvPr>
          <p:cNvSpPr/>
          <p:nvPr/>
        </p:nvSpPr>
        <p:spPr>
          <a:xfrm>
            <a:off x="330895" y="940750"/>
            <a:ext cx="1297066" cy="128383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196" b="1" dirty="0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srgbClr val="D6F4F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196" b="1" dirty="0">
              <a:solidFill>
                <a:srgbClr val="D6F4F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D71DE8-7C4F-758D-795B-F9EC1C98C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" end="4025.36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26026" y="4284291"/>
            <a:ext cx="486745" cy="4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2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3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4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8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9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9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70" y="2296635"/>
            <a:ext cx="10910922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92" y="60"/>
            <a:ext cx="12287400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23" y="769589"/>
            <a:ext cx="6082751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5" y="1933143"/>
            <a:ext cx="6661771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7530" y="4440074"/>
            <a:ext cx="5747529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26" y="4679330"/>
            <a:ext cx="2285405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412" y="2565659"/>
            <a:ext cx="2410518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035" y="2153147"/>
            <a:ext cx="2631257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19" y="2458626"/>
            <a:ext cx="2285405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29" y="1696685"/>
            <a:ext cx="3047206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9579" y="4209318"/>
            <a:ext cx="6440784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43" y="4385251"/>
            <a:ext cx="2950698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12" y="4339882"/>
            <a:ext cx="2297626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86" y="4156782"/>
            <a:ext cx="2700871" cy="2701575"/>
          </a:xfrm>
          <a:prstGeom prst="rect">
            <a:avLst/>
          </a:prstGeom>
        </p:spPr>
      </p:pic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11479292" y="54053"/>
            <a:ext cx="640624" cy="395334"/>
          </a:xfrm>
          <a:prstGeom prst="rightArrow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3831" y="-297857"/>
            <a:ext cx="10777533" cy="85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31398" y="306437"/>
            <a:ext cx="10777533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5pPr>
            <a:lvl6pPr marL="718444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6pPr>
            <a:lvl7pPr marL="1436888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7pPr>
            <a:lvl8pPr marL="2155332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8pPr>
            <a:lvl9pPr marL="2873776" algn="ctr" rtl="0" fontAlgn="base">
              <a:spcBef>
                <a:spcPct val="0"/>
              </a:spcBef>
              <a:spcAft>
                <a:spcPct val="0"/>
              </a:spcAft>
              <a:defRPr sz="69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b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5478"/>
            <a:ext cx="12192000" cy="14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2483</Words>
  <Application>Microsoft Office PowerPoint</Application>
  <PresentationFormat>Widescreen</PresentationFormat>
  <Paragraphs>330</Paragraphs>
  <Slides>49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84</cp:revision>
  <dcterms:created xsi:type="dcterms:W3CDTF">2023-12-19T01:31:51Z</dcterms:created>
  <dcterms:modified xsi:type="dcterms:W3CDTF">2024-12-23T06:59:25Z</dcterms:modified>
</cp:coreProperties>
</file>