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media/image68.jpg" ContentType="image/jpeg"/>
  <Override PartName="/ppt/media/image70.jpg" ContentType="image/jpeg"/>
  <Override PartName="/ppt/media/image71.jpg" ContentType="image/jpeg"/>
  <Override PartName="/ppt/media/image73.jpg" ContentType="image/jpeg"/>
  <Override PartName="/ppt/media/image76.jpg" ContentType="image/jpeg"/>
  <Override PartName="/ppt/media/image78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804" r:id="rId4"/>
    <p:sldMasterId id="2147483825" r:id="rId5"/>
    <p:sldMasterId id="2147483863" r:id="rId6"/>
    <p:sldMasterId id="2147483875" r:id="rId7"/>
    <p:sldMasterId id="2147483890" r:id="rId8"/>
    <p:sldMasterId id="2147483902" r:id="rId9"/>
    <p:sldMasterId id="2147483918" r:id="rId10"/>
    <p:sldMasterId id="2147483923" r:id="rId11"/>
    <p:sldMasterId id="2147483936" r:id="rId12"/>
    <p:sldMasterId id="2147483949" r:id="rId13"/>
  </p:sldMasterIdLst>
  <p:notesMasterIdLst>
    <p:notesMasterId r:id="rId36"/>
  </p:notesMasterIdLst>
  <p:sldIdLst>
    <p:sldId id="604" r:id="rId14"/>
    <p:sldId id="291" r:id="rId15"/>
    <p:sldId id="605" r:id="rId16"/>
    <p:sldId id="288" r:id="rId17"/>
    <p:sldId id="287" r:id="rId18"/>
    <p:sldId id="285" r:id="rId19"/>
    <p:sldId id="289" r:id="rId20"/>
    <p:sldId id="271" r:id="rId21"/>
    <p:sldId id="293" r:id="rId22"/>
    <p:sldId id="306" r:id="rId23"/>
    <p:sldId id="307" r:id="rId24"/>
    <p:sldId id="308" r:id="rId25"/>
    <p:sldId id="606" r:id="rId26"/>
    <p:sldId id="576" r:id="rId27"/>
    <p:sldId id="610" r:id="rId28"/>
    <p:sldId id="257" r:id="rId29"/>
    <p:sldId id="608" r:id="rId30"/>
    <p:sldId id="609" r:id="rId31"/>
    <p:sldId id="611" r:id="rId32"/>
    <p:sldId id="402" r:id="rId33"/>
    <p:sldId id="607" r:id="rId34"/>
    <p:sldId id="294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204FE-811D-4240-80C6-50EB2EBA5C2F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55B2-2A18-4893-B316-0B2F3FDDA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3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1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12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12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899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6766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1938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3051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6097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2263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9522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7942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3765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0352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84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23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5"/>
            <a:ext cx="9144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9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3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85CCABB-22A9-DF56-9E4B-541BD04BA7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260" y="-1143485"/>
            <a:ext cx="6883480" cy="9144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EBAC98-2E06-5A03-E088-00C555A6EC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599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BEE339F-1A49-405A-7162-F0819AC0A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6"/>
          <a:stretch/>
        </p:blipFill>
        <p:spPr>
          <a:xfrm>
            <a:off x="5577265" y="1028701"/>
            <a:ext cx="3566734" cy="56041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D0C01-7FEB-5F2F-4403-AB58E2687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b="25401"/>
          <a:stretch/>
        </p:blipFill>
        <p:spPr>
          <a:xfrm>
            <a:off x="0" y="1752601"/>
            <a:ext cx="5577266" cy="51054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5C5DE9-4F65-25E5-FF04-5240F1D527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11" y="-13225"/>
            <a:ext cx="2228289" cy="2743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EAB0D10-03C2-1424-7949-AD2DB8A9C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1" b="50000"/>
          <a:stretch/>
        </p:blipFill>
        <p:spPr>
          <a:xfrm>
            <a:off x="6612186" y="5019493"/>
            <a:ext cx="2531814" cy="1857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F0CD5-E39B-AF0D-E419-FEFAE81E0F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48"/>
            <a:ext cx="3420101" cy="25305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368EB82-F3A4-3CA3-A180-20C30F0818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19" y="-110814"/>
            <a:ext cx="7108031" cy="59877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31AB7D-B7DE-9EFA-5EC3-E17A05A41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5"/>
          <a:stretch/>
        </p:blipFill>
        <p:spPr>
          <a:xfrm rot="5400000">
            <a:off x="2514699" y="4300227"/>
            <a:ext cx="1464900" cy="367515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103ACA6-4651-C92C-AFFD-C30D47545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5"/>
          <a:stretch/>
        </p:blipFill>
        <p:spPr>
          <a:xfrm flipV="1">
            <a:off x="3340347" y="5257799"/>
            <a:ext cx="5148695" cy="1625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312B97-FFE1-620E-CB0D-E5BFD840C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>
          <a:xfrm>
            <a:off x="-25065" y="2275295"/>
            <a:ext cx="2696189" cy="46015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783ECA-DE78-EA97-0262-E5C47EBD26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35" y="4031456"/>
            <a:ext cx="2075883" cy="31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CBFAC99-F106-983E-7038-222C01138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5" y="0"/>
            <a:ext cx="1514475" cy="18644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510B3DB-F06C-2F8B-A3DF-9134E79F42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639963"/>
            <a:ext cx="1771650" cy="12392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5B8588-1478-9A3D-A3E9-469372EC38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09221" y="-409220"/>
            <a:ext cx="1353262" cy="217170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B810799-3F1B-0F7B-5B75-3F1BC8130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7" b="36976"/>
          <a:stretch/>
        </p:blipFill>
        <p:spPr>
          <a:xfrm>
            <a:off x="7789449" y="5512843"/>
            <a:ext cx="1354551" cy="136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EFC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637DE5-3D00-7089-7A10-1C039DF79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273"/>
            <a:ext cx="9144000" cy="53896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9755C6-CBE7-3DDB-1ECC-573145A82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7801" b="1318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D6ED33F-6D51-71D7-B75F-C0788A9E9C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304"/>
            <a:ext cx="2695485" cy="43027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041C48-6121-8CCF-F3DD-C585655590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93" y="0"/>
            <a:ext cx="1856907" cy="228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41D321-48BC-BE54-7CFB-7BCCB1AF82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78" y="4204009"/>
            <a:ext cx="2824622" cy="26539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B85BC1-4FD0-7962-75AF-6780167B1A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82271" cy="17709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546B12C-FA51-8A20-79FA-D98779E95BA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7164" y="-1923762"/>
            <a:ext cx="1313008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102E6B-7CB5-1990-60CE-ED634A0F5E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10"/>
          <a:stretch/>
        </p:blipFill>
        <p:spPr>
          <a:xfrm>
            <a:off x="1481000" y="4841236"/>
            <a:ext cx="6515317" cy="201676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EDF7025-2387-7461-304C-C0C5DB00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 b="24042"/>
          <a:stretch/>
        </p:blipFill>
        <p:spPr>
          <a:xfrm>
            <a:off x="5091250" y="1648775"/>
            <a:ext cx="4052750" cy="52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5DC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C8651C5-C7D6-CCEC-45D1-ABDA906552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34442" b="909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24FDA1-E06D-BFB3-EB37-C55921865F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32400"/>
            <a:ext cx="4810125" cy="1625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EC336DC-B721-5A9A-7A02-B8AE3FD613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1" y="1269994"/>
            <a:ext cx="4572009" cy="60960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F1720EF-52A5-F3C8-AD8F-AFFCDA67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5" b="50000"/>
          <a:stretch/>
        </p:blipFill>
        <p:spPr>
          <a:xfrm flipV="1">
            <a:off x="-1" y="-2"/>
            <a:ext cx="1984423" cy="15747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FD00071-2E70-9DA9-ED0C-EB318B05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5" b="-1"/>
          <a:stretch/>
        </p:blipFill>
        <p:spPr>
          <a:xfrm>
            <a:off x="6857996" y="-2"/>
            <a:ext cx="2043120" cy="20558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AA115E3-B859-A46A-818E-9B3DD278E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7"/>
          <a:stretch/>
        </p:blipFill>
        <p:spPr>
          <a:xfrm>
            <a:off x="5560213" y="-2"/>
            <a:ext cx="1497808" cy="14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472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831D3B3-BAD0-4D98-AD34-909A480CA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917"/>
            <a:ext cx="9144000" cy="55161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765A4E-73F2-FA71-F4B4-298B9E3E22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31" y="-14765"/>
            <a:ext cx="2588069" cy="1810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CBA20D-3FAE-C55F-413D-1A9CAD273C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654788" y="4055447"/>
            <a:ext cx="2165335" cy="34749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681B8BC-A37E-D8F6-6E49-AE7416F737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0" y="1509806"/>
            <a:ext cx="2588068" cy="534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F82BC9-1782-60CE-5379-FFC8D8D97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917"/>
            <a:ext cx="9144000" cy="5516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613E9C-BF82-1FD3-0FA7-648775E63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28" y="-14765"/>
            <a:ext cx="2595872" cy="18158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2AD0DC-D179-FF25-29C9-5879438A61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802776" y="3415268"/>
            <a:ext cx="2654722" cy="42602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50BF59-6859-4411-C646-FF4111ED3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2" b="50286"/>
          <a:stretch/>
        </p:blipFill>
        <p:spPr>
          <a:xfrm>
            <a:off x="5247411" y="4288793"/>
            <a:ext cx="3896589" cy="25692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6DBEC9-E36A-F5E9-4C5A-A7C87A8BFF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1828801" cy="225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7B8F9-CE78-49E4-A499-E8644D2DB347}"/>
              </a:ext>
            </a:extLst>
          </p:cNvPr>
          <p:cNvSpPr txBox="1"/>
          <p:nvPr userDrawn="1"/>
        </p:nvSpPr>
        <p:spPr>
          <a:xfrm>
            <a:off x="1876425" y="7150100"/>
            <a:ext cx="6438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3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3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414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831D3B3-BAD0-4D98-AD34-909A480CA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84"/>
            <a:ext cx="9144000" cy="67672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765A4E-73F2-FA71-F4B4-298B9E3E22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31" y="-14765"/>
            <a:ext cx="2588069" cy="1810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CBA20D-3FAE-C55F-413D-1A9CAD273C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448895" y="4942211"/>
            <a:ext cx="1484463" cy="238225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8060790-E03B-F77E-C31D-57CBCB4118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09" y="4813210"/>
            <a:ext cx="1903536" cy="25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8DE1F-44B1-89ED-9C55-2B47AEC4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A415CC-8C4C-CFEE-84DF-CBCEF5EC3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1D8371-DD09-1E68-896E-9D27CFD9E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3791C4-632C-D907-9D88-A74EA509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27F676-C875-26A9-5150-49E7E8D8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11EA98-175A-B8A1-ADC3-8EC60F15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3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99B637-1D99-D2A5-EDB9-BFAE3DA6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E2C6041-4A00-97E3-4751-C7CD7A876B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42F55-466B-D5F7-433D-A331249F2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36787B-204E-764F-9493-FC0F87BE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EEECA8-90CF-E7F1-FC7E-0A56AFD8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A735EF-AC38-2E84-5194-D5D7AB0A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F4EFC5-B983-B2FF-6CD7-3C3FF34C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D2373A-BC15-F322-5A10-E2E49905B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4CAAE-A8B1-E4D9-5109-424D7DB89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76CF68-1C1E-72A1-6B7C-CF2ED992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F8C51-DF03-4E42-9B5C-2680477F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9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E8C8F4-EB55-A147-AC6F-3B4DD0CFB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41694C-2DF4-D501-9624-00903912E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C9EBA-6EEE-7F14-00B1-9F1EDC3E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3864C8-5D66-02FB-6C76-8F9ED8D2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665569-AAD9-D556-9EA8-6B1E3D7F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85CCABB-22A9-DF56-9E4B-541BD04BA7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260" y="-1143485"/>
            <a:ext cx="6883480" cy="9144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EBAC98-2E06-5A03-E088-00C555A6EC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599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BEE339F-1A49-405A-7162-F0819AC0A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6"/>
          <a:stretch/>
        </p:blipFill>
        <p:spPr>
          <a:xfrm>
            <a:off x="5577265" y="1028701"/>
            <a:ext cx="3566734" cy="56041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D0C01-7FEB-5F2F-4403-AB58E2687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b="25401"/>
          <a:stretch/>
        </p:blipFill>
        <p:spPr>
          <a:xfrm>
            <a:off x="0" y="1752601"/>
            <a:ext cx="5577266" cy="51054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5C5DE9-4F65-25E5-FF04-5240F1D527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11" y="-13225"/>
            <a:ext cx="2228289" cy="2743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EAB0D10-03C2-1424-7949-AD2DB8A9C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1" b="50000"/>
          <a:stretch/>
        </p:blipFill>
        <p:spPr>
          <a:xfrm>
            <a:off x="6612186" y="5019493"/>
            <a:ext cx="2531814" cy="1857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F0CD5-E39B-AF0D-E419-FEFAE81E0F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48"/>
            <a:ext cx="3420101" cy="25305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368EB82-F3A4-3CA3-A180-20C30F0818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19" y="-110814"/>
            <a:ext cx="7108031" cy="59877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31AB7D-B7DE-9EFA-5EC3-E17A05A41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5"/>
          <a:stretch/>
        </p:blipFill>
        <p:spPr>
          <a:xfrm rot="5400000">
            <a:off x="2514699" y="4300227"/>
            <a:ext cx="1464900" cy="367515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103ACA6-4651-C92C-AFFD-C30D47545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5"/>
          <a:stretch/>
        </p:blipFill>
        <p:spPr>
          <a:xfrm flipV="1">
            <a:off x="3340347" y="5257799"/>
            <a:ext cx="5148695" cy="1625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312B97-FFE1-620E-CB0D-E5BFD840C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>
          <a:xfrm>
            <a:off x="-25065" y="2275295"/>
            <a:ext cx="2696189" cy="46015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783ECA-DE78-EA97-0262-E5C47EBD26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35" y="4031456"/>
            <a:ext cx="2075883" cy="31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CBFAC99-F106-983E-7038-222C01138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5" y="0"/>
            <a:ext cx="1514475" cy="18644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510B3DB-F06C-2F8B-A3DF-9134E79F42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639963"/>
            <a:ext cx="1771650" cy="12392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5B8588-1478-9A3D-A3E9-469372EC38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09221" y="-409220"/>
            <a:ext cx="1353262" cy="217170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B810799-3F1B-0F7B-5B75-3F1BC8130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7" b="36976"/>
          <a:stretch/>
        </p:blipFill>
        <p:spPr>
          <a:xfrm>
            <a:off x="7789449" y="5512843"/>
            <a:ext cx="1354551" cy="136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47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EFC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637DE5-3D00-7089-7A10-1C039DF79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273"/>
            <a:ext cx="9144000" cy="53896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9755C6-CBE7-3DDB-1ECC-573145A82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7801" b="1318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D6ED33F-6D51-71D7-B75F-C0788A9E9C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304"/>
            <a:ext cx="2695485" cy="43027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041C48-6121-8CCF-F3DD-C585655590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93" y="0"/>
            <a:ext cx="1856907" cy="228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41D321-48BC-BE54-7CFB-7BCCB1AF82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78" y="4204009"/>
            <a:ext cx="2824622" cy="26539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B85BC1-4FD0-7962-75AF-6780167B1A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82271" cy="17709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546B12C-FA51-8A20-79FA-D98779E95BA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7164" y="-1923762"/>
            <a:ext cx="1313008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102E6B-7CB5-1990-60CE-ED634A0F5E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10"/>
          <a:stretch/>
        </p:blipFill>
        <p:spPr>
          <a:xfrm>
            <a:off x="1481000" y="4841236"/>
            <a:ext cx="6515317" cy="201676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EDF7025-2387-7461-304C-C0C5DB00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 b="24042"/>
          <a:stretch/>
        </p:blipFill>
        <p:spPr>
          <a:xfrm>
            <a:off x="5091250" y="1648775"/>
            <a:ext cx="4052750" cy="52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5DC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C8651C5-C7D6-CCEC-45D1-ABDA906552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34442" b="909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24FDA1-E06D-BFB3-EB37-C55921865F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32400"/>
            <a:ext cx="4810125" cy="1625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EC336DC-B721-5A9A-7A02-B8AE3FD613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1" y="1269994"/>
            <a:ext cx="4572009" cy="60960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F1720EF-52A5-F3C8-AD8F-AFFCDA67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5" b="50000"/>
          <a:stretch/>
        </p:blipFill>
        <p:spPr>
          <a:xfrm flipV="1">
            <a:off x="-1" y="-2"/>
            <a:ext cx="1984423" cy="15747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FD00071-2E70-9DA9-ED0C-EB318B05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5" b="-1"/>
          <a:stretch/>
        </p:blipFill>
        <p:spPr>
          <a:xfrm>
            <a:off x="6857996" y="-2"/>
            <a:ext cx="2043120" cy="20558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AA115E3-B859-A46A-818E-9B3DD278E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7"/>
          <a:stretch/>
        </p:blipFill>
        <p:spPr>
          <a:xfrm>
            <a:off x="5560213" y="-2"/>
            <a:ext cx="1497808" cy="14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831D3B3-BAD0-4D98-AD34-909A480CA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917"/>
            <a:ext cx="9144000" cy="55161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765A4E-73F2-FA71-F4B4-298B9E3E22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31" y="-14765"/>
            <a:ext cx="2588069" cy="1810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CBA20D-3FAE-C55F-413D-1A9CAD273C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654788" y="4055447"/>
            <a:ext cx="2165335" cy="34749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681B8BC-A37E-D8F6-6E49-AE7416F737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0" y="1509806"/>
            <a:ext cx="2588068" cy="534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F82BC9-1782-60CE-5379-FFC8D8D97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917"/>
            <a:ext cx="9144000" cy="5516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613E9C-BF82-1FD3-0FA7-648775E63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28" y="-14765"/>
            <a:ext cx="2595872" cy="18158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2AD0DC-D179-FF25-29C9-5879438A61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802776" y="3415268"/>
            <a:ext cx="2654722" cy="42602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50BF59-6859-4411-C646-FF4111ED3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2" b="50286"/>
          <a:stretch/>
        </p:blipFill>
        <p:spPr>
          <a:xfrm>
            <a:off x="5247411" y="4288793"/>
            <a:ext cx="3896589" cy="25692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6DBEC9-E36A-F5E9-4C5A-A7C87A8BFF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1828801" cy="225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7B8F9-CE78-49E4-A499-E8644D2DB347}"/>
              </a:ext>
            </a:extLst>
          </p:cNvPr>
          <p:cNvSpPr txBox="1"/>
          <p:nvPr userDrawn="1"/>
        </p:nvSpPr>
        <p:spPr>
          <a:xfrm>
            <a:off x="1876425" y="7150100"/>
            <a:ext cx="6438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3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3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849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831D3B3-BAD0-4D98-AD34-909A480CA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84"/>
            <a:ext cx="9144000" cy="67672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765A4E-73F2-FA71-F4B4-298B9E3E22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31" y="-14765"/>
            <a:ext cx="2588069" cy="1810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CBA20D-3FAE-C55F-413D-1A9CAD273C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448895" y="4942211"/>
            <a:ext cx="1484463" cy="238225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8060790-E03B-F77E-C31D-57CBCB4118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09" y="4813210"/>
            <a:ext cx="1903536" cy="25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8DE1F-44B1-89ED-9C55-2B47AEC4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A415CC-8C4C-CFEE-84DF-CBCEF5EC3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1D8371-DD09-1E68-896E-9D27CFD9E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3791C4-632C-D907-9D88-A74EA509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27F676-C875-26A9-5150-49E7E8D8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11EA98-175A-B8A1-ADC3-8EC60F15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4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99B637-1D99-D2A5-EDB9-BFAE3DA6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E2C6041-4A00-97E3-4751-C7CD7A876B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42F55-466B-D5F7-433D-A331249F2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36787B-204E-764F-9493-FC0F87BE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EEECA8-90CF-E7F1-FC7E-0A56AFD8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A735EF-AC38-2E84-5194-D5D7AB0A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3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F4EFC5-B983-B2FF-6CD7-3C3FF34C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D2373A-BC15-F322-5A10-E2E49905B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4CAAE-A8B1-E4D9-5109-424D7DB89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76CF68-1C1E-72A1-6B7C-CF2ED992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F8C51-DF03-4E42-9B5C-2680477F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5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E8C8F4-EB55-A147-AC6F-3B4DD0CFB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41694C-2DF4-D501-9624-00903912E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C9EBA-6EEE-7F14-00B1-9F1EDC3E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3864C8-5D66-02FB-6C76-8F9ED8D2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665569-AAD9-D556-9EA8-6B1E3D7F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416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5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1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3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71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0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75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54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2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3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31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74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2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6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92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49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93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44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78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45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14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5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96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00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3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82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3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6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27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8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9144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9144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257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50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30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1"/>
            <a:ext cx="9144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9144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1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4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10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41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90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70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79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19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71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101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5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216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4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1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6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9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77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5"/>
            <a:ext cx="3886200" cy="908050"/>
          </a:xfrm>
        </p:spPr>
        <p:txBody>
          <a:bodyPr anchor="t"/>
          <a:lstStyle>
            <a:lvl1pPr algn="l">
              <a:defRPr sz="19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998">
                <a:solidFill>
                  <a:schemeClr val="tx1">
                    <a:tint val="75000"/>
                  </a:schemeClr>
                </a:solidFill>
              </a:defRPr>
            </a:lvl1pPr>
            <a:lvl2pPr marL="228321" indent="0">
              <a:buNone/>
              <a:defRPr sz="899">
                <a:solidFill>
                  <a:schemeClr val="tx1">
                    <a:tint val="75000"/>
                  </a:schemeClr>
                </a:solidFill>
              </a:defRPr>
            </a:lvl2pPr>
            <a:lvl3pPr marL="456642" indent="0">
              <a:buNone/>
              <a:defRPr sz="799">
                <a:solidFill>
                  <a:schemeClr val="tx1">
                    <a:tint val="75000"/>
                  </a:schemeClr>
                </a:solidFill>
              </a:defRPr>
            </a:lvl3pPr>
            <a:lvl4pPr marL="684964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4pPr>
            <a:lvl5pPr marL="913285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5pPr>
            <a:lvl6pPr marL="1141606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6pPr>
            <a:lvl7pPr marL="1369927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7pPr>
            <a:lvl8pPr marL="1598249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8pPr>
            <a:lvl9pPr marL="1826570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4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398"/>
            </a:lvl1pPr>
            <a:lvl2pPr>
              <a:defRPr sz="1198"/>
            </a:lvl2pPr>
            <a:lvl3pPr>
              <a:defRPr sz="998"/>
            </a:lvl3pPr>
            <a:lvl4pPr>
              <a:defRPr sz="899"/>
            </a:lvl4pPr>
            <a:lvl5pPr>
              <a:defRPr sz="899"/>
            </a:lvl5pPr>
            <a:lvl6pPr>
              <a:defRPr sz="899"/>
            </a:lvl6pPr>
            <a:lvl7pPr>
              <a:defRPr sz="899"/>
            </a:lvl7pPr>
            <a:lvl8pPr>
              <a:defRPr sz="899"/>
            </a:lvl8pPr>
            <a:lvl9pPr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398"/>
            </a:lvl1pPr>
            <a:lvl2pPr>
              <a:defRPr sz="1198"/>
            </a:lvl2pPr>
            <a:lvl3pPr>
              <a:defRPr sz="998"/>
            </a:lvl3pPr>
            <a:lvl4pPr>
              <a:defRPr sz="899"/>
            </a:lvl4pPr>
            <a:lvl5pPr>
              <a:defRPr sz="899"/>
            </a:lvl5pPr>
            <a:lvl6pPr>
              <a:defRPr sz="899"/>
            </a:lvl6pPr>
            <a:lvl7pPr>
              <a:defRPr sz="899"/>
            </a:lvl7pPr>
            <a:lvl8pPr>
              <a:defRPr sz="899"/>
            </a:lvl8pPr>
            <a:lvl9pPr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91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10"/>
            <a:ext cx="2020094" cy="426508"/>
          </a:xfrm>
        </p:spPr>
        <p:txBody>
          <a:bodyPr anchor="b"/>
          <a:lstStyle>
            <a:lvl1pPr marL="0" indent="0">
              <a:buNone/>
              <a:defRPr sz="1198" b="1"/>
            </a:lvl1pPr>
            <a:lvl2pPr marL="228321" indent="0">
              <a:buNone/>
              <a:defRPr sz="998" b="1"/>
            </a:lvl2pPr>
            <a:lvl3pPr marL="456642" indent="0">
              <a:buNone/>
              <a:defRPr sz="899" b="1"/>
            </a:lvl3pPr>
            <a:lvl4pPr marL="684964" indent="0">
              <a:buNone/>
              <a:defRPr sz="799" b="1"/>
            </a:lvl4pPr>
            <a:lvl5pPr marL="913285" indent="0">
              <a:buNone/>
              <a:defRPr sz="799" b="1"/>
            </a:lvl5pPr>
            <a:lvl6pPr marL="1141606" indent="0">
              <a:buNone/>
              <a:defRPr sz="799" b="1"/>
            </a:lvl6pPr>
            <a:lvl7pPr marL="1369927" indent="0">
              <a:buNone/>
              <a:defRPr sz="799" b="1"/>
            </a:lvl7pPr>
            <a:lvl8pPr marL="1598249" indent="0">
              <a:buNone/>
              <a:defRPr sz="799" b="1"/>
            </a:lvl8pPr>
            <a:lvl9pPr marL="1826570" indent="0">
              <a:buNone/>
              <a:defRPr sz="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198"/>
            </a:lvl1pPr>
            <a:lvl2pPr>
              <a:defRPr sz="998"/>
            </a:lvl2pPr>
            <a:lvl3pPr>
              <a:defRPr sz="899"/>
            </a:lvl3pPr>
            <a:lvl4pPr>
              <a:defRPr sz="799"/>
            </a:lvl4pPr>
            <a:lvl5pPr>
              <a:defRPr sz="799"/>
            </a:lvl5pPr>
            <a:lvl6pPr>
              <a:defRPr sz="799"/>
            </a:lvl6pPr>
            <a:lvl7pPr>
              <a:defRPr sz="799"/>
            </a:lvl7pPr>
            <a:lvl8pPr>
              <a:defRPr sz="799"/>
            </a:lvl8pPr>
            <a:lvl9pPr>
              <a:defRPr sz="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1023410"/>
            <a:ext cx="2020887" cy="426508"/>
          </a:xfrm>
        </p:spPr>
        <p:txBody>
          <a:bodyPr anchor="b"/>
          <a:lstStyle>
            <a:lvl1pPr marL="0" indent="0">
              <a:buNone/>
              <a:defRPr sz="1198" b="1"/>
            </a:lvl1pPr>
            <a:lvl2pPr marL="228321" indent="0">
              <a:buNone/>
              <a:defRPr sz="998" b="1"/>
            </a:lvl2pPr>
            <a:lvl3pPr marL="456642" indent="0">
              <a:buNone/>
              <a:defRPr sz="899" b="1"/>
            </a:lvl3pPr>
            <a:lvl4pPr marL="684964" indent="0">
              <a:buNone/>
              <a:defRPr sz="799" b="1"/>
            </a:lvl4pPr>
            <a:lvl5pPr marL="913285" indent="0">
              <a:buNone/>
              <a:defRPr sz="799" b="1"/>
            </a:lvl5pPr>
            <a:lvl6pPr marL="1141606" indent="0">
              <a:buNone/>
              <a:defRPr sz="799" b="1"/>
            </a:lvl6pPr>
            <a:lvl7pPr marL="1369927" indent="0">
              <a:buNone/>
              <a:defRPr sz="799" b="1"/>
            </a:lvl7pPr>
            <a:lvl8pPr marL="1598249" indent="0">
              <a:buNone/>
              <a:defRPr sz="799" b="1"/>
            </a:lvl8pPr>
            <a:lvl9pPr marL="1826570" indent="0">
              <a:buNone/>
              <a:defRPr sz="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449917"/>
            <a:ext cx="2020887" cy="2634192"/>
          </a:xfrm>
        </p:spPr>
        <p:txBody>
          <a:bodyPr/>
          <a:lstStyle>
            <a:lvl1pPr>
              <a:defRPr sz="1198"/>
            </a:lvl1pPr>
            <a:lvl2pPr>
              <a:defRPr sz="998"/>
            </a:lvl2pPr>
            <a:lvl3pPr>
              <a:defRPr sz="899"/>
            </a:lvl3pPr>
            <a:lvl4pPr>
              <a:defRPr sz="799"/>
            </a:lvl4pPr>
            <a:lvl5pPr>
              <a:defRPr sz="799"/>
            </a:lvl5pPr>
            <a:lvl6pPr>
              <a:defRPr sz="799"/>
            </a:lvl6pPr>
            <a:lvl7pPr>
              <a:defRPr sz="799"/>
            </a:lvl7pPr>
            <a:lvl8pPr>
              <a:defRPr sz="799"/>
            </a:lvl8pPr>
            <a:lvl9pPr>
              <a:defRPr sz="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075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4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04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4"/>
            <a:ext cx="1504157" cy="774700"/>
          </a:xfrm>
        </p:spPr>
        <p:txBody>
          <a:bodyPr anchor="b"/>
          <a:lstStyle>
            <a:lvl1pPr algn="l">
              <a:defRPr sz="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598"/>
            </a:lvl1pPr>
            <a:lvl2pPr>
              <a:defRPr sz="1398"/>
            </a:lvl2pPr>
            <a:lvl3pPr>
              <a:defRPr sz="1198"/>
            </a:lvl3pPr>
            <a:lvl4pPr>
              <a:defRPr sz="998"/>
            </a:lvl4pPr>
            <a:lvl5pPr>
              <a:defRPr sz="998"/>
            </a:lvl5pPr>
            <a:lvl6pPr>
              <a:defRPr sz="998"/>
            </a:lvl6pPr>
            <a:lvl7pPr>
              <a:defRPr sz="998"/>
            </a:lvl7pPr>
            <a:lvl8pPr>
              <a:defRPr sz="998"/>
            </a:lvl8pPr>
            <a:lvl9pPr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699"/>
            </a:lvl1pPr>
            <a:lvl2pPr marL="228321" indent="0">
              <a:buNone/>
              <a:defRPr sz="599"/>
            </a:lvl2pPr>
            <a:lvl3pPr marL="456642" indent="0">
              <a:buNone/>
              <a:defRPr sz="499"/>
            </a:lvl3pPr>
            <a:lvl4pPr marL="684964" indent="0">
              <a:buNone/>
              <a:defRPr sz="449"/>
            </a:lvl4pPr>
            <a:lvl5pPr marL="913285" indent="0">
              <a:buNone/>
              <a:defRPr sz="449"/>
            </a:lvl5pPr>
            <a:lvl6pPr marL="1141606" indent="0">
              <a:buNone/>
              <a:defRPr sz="449"/>
            </a:lvl6pPr>
            <a:lvl7pPr marL="1369927" indent="0">
              <a:buNone/>
              <a:defRPr sz="449"/>
            </a:lvl7pPr>
            <a:lvl8pPr marL="1598249" indent="0">
              <a:buNone/>
              <a:defRPr sz="449"/>
            </a:lvl8pPr>
            <a:lvl9pPr marL="1826570" indent="0">
              <a:buNone/>
              <a:defRPr sz="4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86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598"/>
            </a:lvl1pPr>
            <a:lvl2pPr marL="228321" indent="0">
              <a:buNone/>
              <a:defRPr sz="1398"/>
            </a:lvl2pPr>
            <a:lvl3pPr marL="456642" indent="0">
              <a:buNone/>
              <a:defRPr sz="1198"/>
            </a:lvl3pPr>
            <a:lvl4pPr marL="684964" indent="0">
              <a:buNone/>
              <a:defRPr sz="998"/>
            </a:lvl4pPr>
            <a:lvl5pPr marL="913285" indent="0">
              <a:buNone/>
              <a:defRPr sz="998"/>
            </a:lvl5pPr>
            <a:lvl6pPr marL="1141606" indent="0">
              <a:buNone/>
              <a:defRPr sz="998"/>
            </a:lvl6pPr>
            <a:lvl7pPr marL="1369927" indent="0">
              <a:buNone/>
              <a:defRPr sz="998"/>
            </a:lvl7pPr>
            <a:lvl8pPr marL="1598249" indent="0">
              <a:buNone/>
              <a:defRPr sz="998"/>
            </a:lvl8pPr>
            <a:lvl9pPr marL="1826570" indent="0">
              <a:buNone/>
              <a:defRPr sz="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699"/>
            </a:lvl1pPr>
            <a:lvl2pPr marL="228321" indent="0">
              <a:buNone/>
              <a:defRPr sz="599"/>
            </a:lvl2pPr>
            <a:lvl3pPr marL="456642" indent="0">
              <a:buNone/>
              <a:defRPr sz="499"/>
            </a:lvl3pPr>
            <a:lvl4pPr marL="684964" indent="0">
              <a:buNone/>
              <a:defRPr sz="449"/>
            </a:lvl4pPr>
            <a:lvl5pPr marL="913285" indent="0">
              <a:buNone/>
              <a:defRPr sz="449"/>
            </a:lvl5pPr>
            <a:lvl6pPr marL="1141606" indent="0">
              <a:buNone/>
              <a:defRPr sz="449"/>
            </a:lvl6pPr>
            <a:lvl7pPr marL="1369927" indent="0">
              <a:buNone/>
              <a:defRPr sz="449"/>
            </a:lvl7pPr>
            <a:lvl8pPr marL="1598249" indent="0">
              <a:buNone/>
              <a:defRPr sz="449"/>
            </a:lvl8pPr>
            <a:lvl9pPr marL="1826570" indent="0">
              <a:buNone/>
              <a:defRPr sz="4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1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12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561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518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79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72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100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59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15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8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994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4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62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473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184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897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923443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4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8122444" y="1"/>
            <a:ext cx="1021556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535028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514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227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65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95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625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34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538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863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88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254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767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27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797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7177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5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6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4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44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43.xml"/><Relationship Id="rId9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2024/12/23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266701" y="254000"/>
            <a:ext cx="8610599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2106CF-24DB-4404-80B4-D983F672AF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735" y="365125"/>
            <a:ext cx="722724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6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79DED28-CC36-60A3-BE35-0BD1286F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BC1BF9-2A17-AB74-E501-FB442DE2C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44312-C8FE-0A28-9A43-BA62679A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CD8BB8-432F-C236-D8BA-F558E5B2B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12572-E795-E941-B407-8B6156E6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6ECECF-ACB2-4F6F-A4B1-968CEED4C7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69" y="238125"/>
            <a:ext cx="985614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3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79DED28-CC36-60A3-BE35-0BD1286F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BC1BF9-2A17-AB74-E501-FB442DE2C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44312-C8FE-0A28-9A43-BA62679A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C1781-7026-414D-B4A4-521B29D3B2B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CD8BB8-432F-C236-D8BA-F558E5B2B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12572-E795-E941-B407-8B6156E6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FE9DF-B781-4A66-AAB6-ED680DA5E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6ECECF-ACB2-4F6F-A4B1-968CEED4C7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69" y="238125"/>
            <a:ext cx="985614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8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512332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2224223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8915400"/>
            <a:ext cx="6858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5764256"/>
            <a:ext cx="6858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7078425"/>
            <a:ext cx="1633520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6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2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5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5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456642" rtl="0" eaLnBrk="1" latinLnBrk="0" hangingPunct="1">
        <a:spcBef>
          <a:spcPct val="0"/>
        </a:spcBef>
        <a:buNone/>
        <a:defRPr sz="2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41" indent="-171241" algn="l" defTabSz="456642" rtl="0" eaLnBrk="1" latinLnBrk="0" hangingPunct="1">
        <a:spcBef>
          <a:spcPct val="20000"/>
        </a:spcBef>
        <a:buFont typeface="Arial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1pPr>
      <a:lvl2pPr marL="371022" indent="-142701" algn="l" defTabSz="456642" rtl="0" eaLnBrk="1" latinLnBrk="0" hangingPunct="1">
        <a:spcBef>
          <a:spcPct val="20000"/>
        </a:spcBef>
        <a:buFont typeface="Arial" pitchFamily="34" charset="0"/>
        <a:buChar char="–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570803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3pPr>
      <a:lvl4pPr marL="799124" indent="-114161" algn="l" defTabSz="456642" rtl="0" eaLnBrk="1" latinLnBrk="0" hangingPunct="1">
        <a:spcBef>
          <a:spcPct val="20000"/>
        </a:spcBef>
        <a:buFont typeface="Arial" pitchFamily="34" charset="0"/>
        <a:buChar char="–"/>
        <a:defRPr sz="998" kern="1200">
          <a:solidFill>
            <a:schemeClr val="tx1"/>
          </a:solidFill>
          <a:latin typeface="+mn-lt"/>
          <a:ea typeface="+mn-ea"/>
          <a:cs typeface="+mn-cs"/>
        </a:defRPr>
      </a:lvl4pPr>
      <a:lvl5pPr marL="1027446" indent="-114161" algn="l" defTabSz="456642" rtl="0" eaLnBrk="1" latinLnBrk="0" hangingPunct="1">
        <a:spcBef>
          <a:spcPct val="20000"/>
        </a:spcBef>
        <a:buFont typeface="Arial" pitchFamily="34" charset="0"/>
        <a:buChar char="»"/>
        <a:defRPr sz="998" kern="1200">
          <a:solidFill>
            <a:schemeClr val="tx1"/>
          </a:solidFill>
          <a:latin typeface="+mn-lt"/>
          <a:ea typeface="+mn-ea"/>
          <a:cs typeface="+mn-cs"/>
        </a:defRPr>
      </a:lvl5pPr>
      <a:lvl6pPr marL="1255767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6pPr>
      <a:lvl7pPr marL="1484088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7pPr>
      <a:lvl8pPr marL="1712409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8pPr>
      <a:lvl9pPr marL="1940731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321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642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4964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285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1606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69927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8249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6570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5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03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4829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8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19" Type="http://schemas.openxmlformats.org/officeDocument/2006/relationships/image" Target="../media/image64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9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9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3" Type="http://schemas.openxmlformats.org/officeDocument/2006/relationships/slide" Target="slide6.xml"/><Relationship Id="rId7" Type="http://schemas.openxmlformats.org/officeDocument/2006/relationships/slide" Target="slide21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3.gif"/><Relationship Id="rId11" Type="http://schemas.openxmlformats.org/officeDocument/2006/relationships/image" Target="../media/image117.gif"/><Relationship Id="rId5" Type="http://schemas.openxmlformats.org/officeDocument/2006/relationships/slide" Target="slide12.xml"/><Relationship Id="rId10" Type="http://schemas.openxmlformats.org/officeDocument/2006/relationships/image" Target="../media/image116.gif"/><Relationship Id="rId4" Type="http://schemas.openxmlformats.org/officeDocument/2006/relationships/image" Target="../media/image112.gif"/><Relationship Id="rId9" Type="http://schemas.openxmlformats.org/officeDocument/2006/relationships/image" Target="../media/image1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slide" Target="slide9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1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F269E0-D3FF-443C-6CF2-CC50CAF6DB5D}"/>
              </a:ext>
            </a:extLst>
          </p:cNvPr>
          <p:cNvGrpSpPr/>
          <p:nvPr/>
        </p:nvGrpSpPr>
        <p:grpSpPr>
          <a:xfrm>
            <a:off x="1204426" y="1633346"/>
            <a:ext cx="7237989" cy="4189605"/>
            <a:chOff x="0" y="0"/>
            <a:chExt cx="14512418" cy="111864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C1BD2A-A948-2818-5E52-4B4E5056557D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5BE8290-7845-EA69-486F-2B80166CBF7D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E72DE138-6374-2010-F56F-52F8F74F71EC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EB5D294-0877-8586-01AE-95027EA3C5F1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CB95E91-0275-DE7C-84A8-093360A33654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5F01816-8B23-A019-81DE-5E46188AE264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1" name="Picture 13">
            <a:extLst>
              <a:ext uri="{FF2B5EF4-FFF2-40B4-BE49-F238E27FC236}">
                <a16:creationId xmlns:a16="http://schemas.microsoft.com/office/drawing/2014/main" id="{BF853AED-C7EC-F433-30CF-C593E8A56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61330" y="1354781"/>
            <a:ext cx="4134157" cy="679402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811AF129-A145-2668-CE11-D50545FF8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204985">
            <a:off x="854230" y="1296858"/>
            <a:ext cx="939748" cy="76119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E9BAD8B2-A5F9-2783-DC45-6E02A7891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35591">
            <a:off x="38463" y="3417318"/>
            <a:ext cx="1687723" cy="1162082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AB3FA2DD-8911-CAE8-721F-198D702379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85161" y="1578819"/>
            <a:ext cx="851503" cy="678106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205881D3-F27D-A7F7-8B00-4B3BA74201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43469" y="1440295"/>
            <a:ext cx="1736643" cy="955154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3DB45526-4208-CEE3-9A93-C613D37EF1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5254" y="4846266"/>
            <a:ext cx="1359877" cy="89921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2EAAD981-A9B1-E010-B2C0-DE36DF4CCD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644061" y="4434622"/>
            <a:ext cx="619403" cy="1238807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1A66929B-987A-CE34-F28B-19362CAA02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961510" y="3487838"/>
            <a:ext cx="912474" cy="91247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3055C05A-1393-FA37-1C87-AF47B2A3E51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023152">
            <a:off x="1680784" y="4505181"/>
            <a:ext cx="1213171" cy="1389572"/>
          </a:xfrm>
          <a:prstGeom prst="rect">
            <a:avLst/>
          </a:prstGeom>
        </p:spPr>
      </p:pic>
      <p:pic>
        <p:nvPicPr>
          <p:cNvPr id="20" name="Picture 23">
            <a:extLst>
              <a:ext uri="{FF2B5EF4-FFF2-40B4-BE49-F238E27FC236}">
                <a16:creationId xmlns:a16="http://schemas.microsoft.com/office/drawing/2014/main" id="{69603729-70E4-2C81-C9BE-2C0B24FB8D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446416" y="999111"/>
            <a:ext cx="361442" cy="3614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C90E28-B982-1509-711E-E9B6A1738B57}"/>
              </a:ext>
            </a:extLst>
          </p:cNvPr>
          <p:cNvSpPr txBox="1"/>
          <p:nvPr/>
        </p:nvSpPr>
        <p:spPr>
          <a:xfrm>
            <a:off x="2178255" y="2553196"/>
            <a:ext cx="5420128" cy="56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6642">
              <a:lnSpc>
                <a:spcPts val="5064"/>
              </a:lnSpc>
            </a:pPr>
            <a:r>
              <a:rPr lang="en-US" sz="2400" b="1" spc="78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A655BE15-A887-2122-DE52-A006262DE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415" y="2032722"/>
            <a:ext cx="5638800" cy="3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66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E9013B-2154-44CF-91FA-9DE3EB93B5C8}"/>
              </a:ext>
            </a:extLst>
          </p:cNvPr>
          <p:cNvSpPr txBox="1"/>
          <p:nvPr/>
        </p:nvSpPr>
        <p:spPr>
          <a:xfrm>
            <a:off x="2287369" y="3279169"/>
            <a:ext cx="502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4859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0A93CD5-1977-853C-8CF0-300EF5D3F3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140"/>
            <a:ext cx="2321816" cy="10397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D636EB4-1FF2-6137-6DC9-C72B3E19F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2" b="66713"/>
          <a:stretch/>
        </p:blipFill>
        <p:spPr>
          <a:xfrm>
            <a:off x="0" y="5033079"/>
            <a:ext cx="9144000" cy="9676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6104" y="1097359"/>
            <a:ext cx="225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0917" y="1066800"/>
            <a:ext cx="2256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1" y="2106581"/>
            <a:ext cx="8808275" cy="25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42E889-6B4B-FA88-502A-F8895FEEA65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857251"/>
            <a:ext cx="1693069" cy="76438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82093" y="3352800"/>
            <a:ext cx="725672" cy="5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562600" y="4038600"/>
            <a:ext cx="725672" cy="5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22065" y="3352800"/>
            <a:ext cx="725672" cy="5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22065" y="4038600"/>
            <a:ext cx="725672" cy="5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262036" y="3352800"/>
            <a:ext cx="725672" cy="5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262035" y="4038600"/>
            <a:ext cx="725672" cy="5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37537" y="3340430"/>
            <a:ext cx="725672" cy="5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17953" y="4038600"/>
            <a:ext cx="725672" cy="5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176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157602"/>
            <a:ext cx="9144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11709"/>
            <a:ext cx="9144001" cy="338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78896" y="1905000"/>
            <a:ext cx="374798" cy="438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4600" y="2533207"/>
            <a:ext cx="374798" cy="438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567297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771525" indent="-257175" algn="just" defTabSz="685800">
              <a:buFont typeface="+mj-lt"/>
              <a:buAutoNum type="alphaLcParenR" startAt="2"/>
              <a:tabLst>
                <a:tab pos="145256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defTabSz="6858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8 : 4 = 2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defTabSz="6858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67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 defTabSz="685800">
              <a:buFont typeface="+mj-lt"/>
              <a:buAutoNum type="alphaLcParenR"/>
              <a:tabLst>
                <a:tab pos="133350" algn="l"/>
              </a:tabLs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 defTabSz="685800">
              <a:buFont typeface="+mj-lt"/>
              <a:buAutoNum type="alphaLcParenR"/>
              <a:tabLst>
                <a:tab pos="142875" algn="l"/>
              </a:tabLs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86" y="3429000"/>
            <a:ext cx="3788035" cy="341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8657"/>
            <a:ext cx="5410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8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tabLst>
                <a:tab pos="742950" algn="l"/>
              </a:tabLst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800">
              <a:tabLst>
                <a:tab pos="742950" algn="l"/>
              </a:tabLst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24 – 6 = 18 (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33400" algn="just" defTabSz="685800">
              <a:tabLst>
                <a:tab pos="743903" algn="l"/>
              </a:tabLst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533400" algn="ctr" defTabSz="685800">
              <a:tabLst>
                <a:tab pos="743903" algn="l"/>
              </a:tabLst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: 6 = 4 (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R="533400" algn="r" defTabSz="685800">
              <a:tabLst>
                <a:tab pos="743903" algn="l"/>
              </a:tabLst>
            </a:pPr>
            <a:r>
              <a:rPr lang="en-US" sz="2800" u="sng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a) 18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	                          b) 4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62A21B-67C4-56F1-84D2-F4A6E85D00EE}"/>
              </a:ext>
            </a:extLst>
          </p:cNvPr>
          <p:cNvCxnSpPr/>
          <p:nvPr/>
        </p:nvCxnSpPr>
        <p:spPr>
          <a:xfrm>
            <a:off x="1371600" y="533400"/>
            <a:ext cx="5638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66053-EADF-9797-DB7A-853989DB854A}"/>
              </a:ext>
            </a:extLst>
          </p:cNvPr>
          <p:cNvCxnSpPr>
            <a:cxnSpLocks/>
          </p:cNvCxnSpPr>
          <p:nvPr/>
        </p:nvCxnSpPr>
        <p:spPr>
          <a:xfrm>
            <a:off x="7315200" y="533400"/>
            <a:ext cx="1773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50CEB1-0954-55BB-A63E-B3919C543BB6}"/>
              </a:ext>
            </a:extLst>
          </p:cNvPr>
          <p:cNvCxnSpPr/>
          <p:nvPr/>
        </p:nvCxnSpPr>
        <p:spPr>
          <a:xfrm>
            <a:off x="152400" y="990600"/>
            <a:ext cx="3124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7482D8-2E29-9F38-AF07-8F6E02853EFB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533400" y="1524000"/>
            <a:ext cx="8610600" cy="161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F9CC43-A25C-36F1-E224-9EDCA14F85FD}"/>
              </a:ext>
            </a:extLst>
          </p:cNvPr>
          <p:cNvCxnSpPr>
            <a:cxnSpLocks/>
          </p:cNvCxnSpPr>
          <p:nvPr/>
        </p:nvCxnSpPr>
        <p:spPr>
          <a:xfrm>
            <a:off x="381000" y="1981200"/>
            <a:ext cx="236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ECE680-F19A-DB3E-FFAD-04923A005178}"/>
              </a:ext>
            </a:extLst>
          </p:cNvPr>
          <p:cNvCxnSpPr/>
          <p:nvPr/>
        </p:nvCxnSpPr>
        <p:spPr>
          <a:xfrm>
            <a:off x="533400" y="2514600"/>
            <a:ext cx="853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56E5F6-681A-C799-F894-8852253BBB4B}"/>
              </a:ext>
            </a:extLst>
          </p:cNvPr>
          <p:cNvCxnSpPr>
            <a:cxnSpLocks/>
          </p:cNvCxnSpPr>
          <p:nvPr/>
        </p:nvCxnSpPr>
        <p:spPr>
          <a:xfrm flipV="1">
            <a:off x="344658" y="2967697"/>
            <a:ext cx="2019300" cy="8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C01D90-A435-ACF1-411B-67A16DFF1E6C}"/>
              </a:ext>
            </a:extLst>
          </p:cNvPr>
          <p:cNvCxnSpPr/>
          <p:nvPr/>
        </p:nvCxnSpPr>
        <p:spPr>
          <a:xfrm>
            <a:off x="3352800" y="1524000"/>
            <a:ext cx="1828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A64D45-0D95-B2E1-8B77-8F108C6424D5}"/>
              </a:ext>
            </a:extLst>
          </p:cNvPr>
          <p:cNvCxnSpPr>
            <a:cxnSpLocks/>
          </p:cNvCxnSpPr>
          <p:nvPr/>
        </p:nvCxnSpPr>
        <p:spPr>
          <a:xfrm>
            <a:off x="4737295" y="2502877"/>
            <a:ext cx="219690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7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>
              <a:defRPr/>
            </a:pPr>
            <a:endParaRPr lang="en-US" sz="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2642616" y="857256"/>
            <a:ext cx="6501384" cy="514349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>
              <a:defRPr/>
            </a:pPr>
            <a:endParaRPr lang="en-US" sz="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769204" y="692677"/>
            <a:ext cx="5524500" cy="2403101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pPr indent="-114306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9600" b="1" dirty="0" err="1">
                <a:solidFill>
                  <a:srgbClr val="008687"/>
                </a:solidFill>
                <a:latin typeface="Sigmar One" panose="00000500000000000000" pitchFamily="2" charset="0"/>
              </a:rPr>
              <a:t>Vận</a:t>
            </a:r>
            <a:r>
              <a:rPr lang="en-US" sz="9600" b="1" dirty="0">
                <a:solidFill>
                  <a:srgbClr val="008687"/>
                </a:solidFill>
                <a:latin typeface="Sigmar One" panose="00000500000000000000" pitchFamily="2" charset="0"/>
              </a:rPr>
              <a:t> </a:t>
            </a:r>
            <a:r>
              <a:rPr lang="en-US" sz="9600" b="1" dirty="0" err="1">
                <a:solidFill>
                  <a:srgbClr val="008687"/>
                </a:solidFill>
                <a:latin typeface="Sigmar One" panose="00000500000000000000" pitchFamily="2" charset="0"/>
              </a:rPr>
              <a:t>dụng</a:t>
            </a:r>
            <a:endParaRPr lang="en-US" sz="9600" b="1" dirty="0">
              <a:solidFill>
                <a:srgbClr val="008687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111734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>
              <a:defRPr/>
            </a:pPr>
            <a:endParaRPr lang="en-US" sz="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2" y="4267440"/>
            <a:ext cx="29832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772" y="3320532"/>
            <a:ext cx="1522476" cy="14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15" y="395393"/>
            <a:ext cx="1288256" cy="12882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9" y="1614929"/>
            <a:ext cx="1107281" cy="62150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133" y="5204737"/>
            <a:ext cx="760147" cy="70831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73844" y="2873217"/>
            <a:ext cx="8389143" cy="39847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  <a:latin typeface="等线" panose="020F0502020204030204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500942" y="2408536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273844" y="2789220"/>
            <a:ext cx="8437132" cy="41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Pictur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990" y="287902"/>
            <a:ext cx="5266849" cy="2706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B8736-DAB4-2AC2-C204-5AB36C72E85C}"/>
              </a:ext>
            </a:extLst>
          </p:cNvPr>
          <p:cNvSpPr txBox="1"/>
          <p:nvPr/>
        </p:nvSpPr>
        <p:spPr>
          <a:xfrm>
            <a:off x="2287457" y="1402255"/>
            <a:ext cx="4569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4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/>
      <p:bldP spid="17" grpId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AE2537-F24A-EDAA-161A-F3DC83E6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2" y="2643570"/>
            <a:ext cx="287641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948F1-E88D-FE91-3AFF-986B43CB2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90" y="2661444"/>
            <a:ext cx="2876416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E6D64D-3705-0924-1640-573A0AE66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188" y="2679318"/>
            <a:ext cx="2672812" cy="2783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2ACA4E-B995-C133-BD09-B502FF48CAD8}"/>
              </a:ext>
            </a:extLst>
          </p:cNvPr>
          <p:cNvSpPr txBox="1"/>
          <p:nvPr/>
        </p:nvSpPr>
        <p:spPr>
          <a:xfrm>
            <a:off x="518832" y="1295400"/>
            <a:ext cx="7924800" cy="1077218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18kg.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2kg.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ngỗng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6kg.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EB9B3B-9533-BA74-F6CA-AC11E8BADC2E}"/>
              </a:ext>
            </a:extLst>
          </p:cNvPr>
          <p:cNvSpPr txBox="1"/>
          <p:nvPr/>
        </p:nvSpPr>
        <p:spPr>
          <a:xfrm>
            <a:off x="1051396" y="5510404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18kg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8713B-93DD-6081-A816-4931B662D2E0}"/>
              </a:ext>
            </a:extLst>
          </p:cNvPr>
          <p:cNvSpPr txBox="1"/>
          <p:nvPr/>
        </p:nvSpPr>
        <p:spPr>
          <a:xfrm>
            <a:off x="7467600" y="560579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6kg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E59D41-A189-EB7F-D397-F68936EAD16C}"/>
              </a:ext>
            </a:extLst>
          </p:cNvPr>
          <p:cNvSpPr txBox="1"/>
          <p:nvPr/>
        </p:nvSpPr>
        <p:spPr>
          <a:xfrm>
            <a:off x="4259498" y="5509232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2kg</a:t>
            </a:r>
          </a:p>
        </p:txBody>
      </p:sp>
    </p:spTree>
    <p:extLst>
      <p:ext uri="{BB962C8B-B14F-4D97-AF65-F5344CB8AC3E}">
        <p14:creationId xmlns:p14="http://schemas.microsoft.com/office/powerpoint/2010/main" val="14838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9894D1-7044-8718-BE70-218B36BAB7BB}"/>
              </a:ext>
            </a:extLst>
          </p:cNvPr>
          <p:cNvSpPr txBox="1"/>
          <p:nvPr/>
        </p:nvSpPr>
        <p:spPr>
          <a:xfrm>
            <a:off x="2286000" y="2890391"/>
            <a:ext cx="63246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a)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ngỗng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C437FA-6B74-29FD-3338-2B7191760700}"/>
              </a:ext>
            </a:extLst>
          </p:cNvPr>
          <p:cNvSpPr/>
          <p:nvPr/>
        </p:nvSpPr>
        <p:spPr>
          <a:xfrm>
            <a:off x="1600200" y="4495800"/>
            <a:ext cx="1928446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 </a:t>
            </a:r>
            <a:r>
              <a:rPr lang="en-US" sz="4000" b="1" dirty="0" err="1"/>
              <a:t>lần</a:t>
            </a:r>
            <a:endParaRPr lang="en-US" sz="40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396A77-0624-4BE1-1216-CD0F784EDA55}"/>
              </a:ext>
            </a:extLst>
          </p:cNvPr>
          <p:cNvSpPr/>
          <p:nvPr/>
        </p:nvSpPr>
        <p:spPr>
          <a:xfrm>
            <a:off x="3912576" y="5056882"/>
            <a:ext cx="2259623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24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lần</a:t>
            </a:r>
            <a:endParaRPr lang="en-US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4BCC1-AD0D-CBD7-F1EA-449275B8856F}"/>
              </a:ext>
            </a:extLst>
          </p:cNvPr>
          <p:cNvSpPr/>
          <p:nvPr/>
        </p:nvSpPr>
        <p:spPr>
          <a:xfrm>
            <a:off x="6529754" y="5475982"/>
            <a:ext cx="2259622" cy="838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12 </a:t>
            </a:r>
            <a:r>
              <a:rPr lang="en-US" sz="4000" b="1" dirty="0" err="1">
                <a:solidFill>
                  <a:srgbClr val="7030A0"/>
                </a:solidFill>
              </a:rPr>
              <a:t>lần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199DA4-11B2-C09F-85C1-1BD97A61CE6B}"/>
              </a:ext>
            </a:extLst>
          </p:cNvPr>
          <p:cNvSpPr/>
          <p:nvPr/>
        </p:nvSpPr>
        <p:spPr>
          <a:xfrm>
            <a:off x="1600200" y="4495800"/>
            <a:ext cx="1928446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 </a:t>
            </a:r>
            <a:r>
              <a:rPr lang="en-US" sz="4000" b="1" dirty="0" err="1"/>
              <a:t>lần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23F81-4DC2-1811-93ED-51BE497E6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299" y="0"/>
            <a:ext cx="2388576" cy="2341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ED059C-AA3D-6F1D-43E4-16794BABDE21}"/>
              </a:ext>
            </a:extLst>
          </p:cNvPr>
          <p:cNvSpPr txBox="1"/>
          <p:nvPr/>
        </p:nvSpPr>
        <p:spPr>
          <a:xfrm>
            <a:off x="2680187" y="2272033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18kg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852DF-DE36-E797-8E3E-68943C971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159" y="-35168"/>
            <a:ext cx="1982641" cy="2307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FB4267-263B-05C9-6B1C-DD8D3AFAE761}"/>
              </a:ext>
            </a:extLst>
          </p:cNvPr>
          <p:cNvSpPr txBox="1"/>
          <p:nvPr/>
        </p:nvSpPr>
        <p:spPr>
          <a:xfrm>
            <a:off x="7010400" y="2239045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6kg</a:t>
            </a:r>
          </a:p>
        </p:txBody>
      </p:sp>
    </p:spTree>
    <p:extLst>
      <p:ext uri="{BB962C8B-B14F-4D97-AF65-F5344CB8AC3E}">
        <p14:creationId xmlns:p14="http://schemas.microsoft.com/office/powerpoint/2010/main" val="9217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9894D1-7044-8718-BE70-218B36BAB7BB}"/>
              </a:ext>
            </a:extLst>
          </p:cNvPr>
          <p:cNvSpPr txBox="1"/>
          <p:nvPr/>
        </p:nvSpPr>
        <p:spPr>
          <a:xfrm>
            <a:off x="2286000" y="2890391"/>
            <a:ext cx="63246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b)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ngỗng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nặng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gấp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C437FA-6B74-29FD-3338-2B7191760700}"/>
              </a:ext>
            </a:extLst>
          </p:cNvPr>
          <p:cNvSpPr/>
          <p:nvPr/>
        </p:nvSpPr>
        <p:spPr>
          <a:xfrm>
            <a:off x="1269023" y="4495800"/>
            <a:ext cx="2259623" cy="838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396A77-0624-4BE1-1216-CD0F784EDA55}"/>
              </a:ext>
            </a:extLst>
          </p:cNvPr>
          <p:cNvSpPr/>
          <p:nvPr/>
        </p:nvSpPr>
        <p:spPr>
          <a:xfrm>
            <a:off x="3733800" y="5056882"/>
            <a:ext cx="2259623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4BCC1-AD0D-CBD7-F1EA-449275B8856F}"/>
              </a:ext>
            </a:extLst>
          </p:cNvPr>
          <p:cNvSpPr/>
          <p:nvPr/>
        </p:nvSpPr>
        <p:spPr>
          <a:xfrm>
            <a:off x="6529754" y="5475982"/>
            <a:ext cx="2080846" cy="838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358FE4-E7E5-B916-8ED1-2EC1D4CAB932}"/>
              </a:ext>
            </a:extLst>
          </p:cNvPr>
          <p:cNvSpPr/>
          <p:nvPr/>
        </p:nvSpPr>
        <p:spPr>
          <a:xfrm>
            <a:off x="6529754" y="5475982"/>
            <a:ext cx="2080846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258FD-FD83-434F-22AE-8F791B1B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0"/>
            <a:ext cx="1982641" cy="230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EE57D4-76D6-76B5-7842-F8D66F53BAB9}"/>
              </a:ext>
            </a:extLst>
          </p:cNvPr>
          <p:cNvSpPr txBox="1"/>
          <p:nvPr/>
        </p:nvSpPr>
        <p:spPr>
          <a:xfrm>
            <a:off x="2658794" y="2219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3113FD-C02F-C965-1096-0BE79CB92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392" y="2605"/>
            <a:ext cx="2351202" cy="2304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116CB9-ED01-3FFA-CA73-B28D8AF73182}"/>
              </a:ext>
            </a:extLst>
          </p:cNvPr>
          <p:cNvSpPr txBox="1"/>
          <p:nvPr/>
        </p:nvSpPr>
        <p:spPr>
          <a:xfrm>
            <a:off x="6503377" y="2233881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2kg</a:t>
            </a:r>
          </a:p>
        </p:txBody>
      </p:sp>
    </p:spTree>
    <p:extLst>
      <p:ext uri="{BB962C8B-B14F-4D97-AF65-F5344CB8AC3E}">
        <p14:creationId xmlns:p14="http://schemas.microsoft.com/office/powerpoint/2010/main" val="47286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9894D1-7044-8718-BE70-218B36BAB7BB}"/>
              </a:ext>
            </a:extLst>
          </p:cNvPr>
          <p:cNvSpPr txBox="1"/>
          <p:nvPr/>
        </p:nvSpPr>
        <p:spPr>
          <a:xfrm>
            <a:off x="2286000" y="2890391"/>
            <a:ext cx="63246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c)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C437FA-6B74-29FD-3338-2B7191760700}"/>
              </a:ext>
            </a:extLst>
          </p:cNvPr>
          <p:cNvSpPr/>
          <p:nvPr/>
        </p:nvSpPr>
        <p:spPr>
          <a:xfrm>
            <a:off x="1219200" y="4495800"/>
            <a:ext cx="2309446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396A77-0624-4BE1-1216-CD0F784EDA55}"/>
              </a:ext>
            </a:extLst>
          </p:cNvPr>
          <p:cNvSpPr/>
          <p:nvPr/>
        </p:nvSpPr>
        <p:spPr>
          <a:xfrm>
            <a:off x="4064977" y="5056882"/>
            <a:ext cx="1928446" cy="838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4BCC1-AD0D-CBD7-F1EA-449275B8856F}"/>
              </a:ext>
            </a:extLst>
          </p:cNvPr>
          <p:cNvSpPr/>
          <p:nvPr/>
        </p:nvSpPr>
        <p:spPr>
          <a:xfrm>
            <a:off x="6529754" y="5475982"/>
            <a:ext cx="2080846" cy="838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E813DF-DE52-96D7-7B8E-D267218BE8EC}"/>
              </a:ext>
            </a:extLst>
          </p:cNvPr>
          <p:cNvSpPr/>
          <p:nvPr/>
        </p:nvSpPr>
        <p:spPr>
          <a:xfrm>
            <a:off x="4064977" y="5056882"/>
            <a:ext cx="1928446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186155-F6D6-6345-A4FA-0626FB4A5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4068"/>
            <a:ext cx="2351202" cy="2304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E94768-F132-59CA-C54E-DF3ED09B3CCF}"/>
              </a:ext>
            </a:extLst>
          </p:cNvPr>
          <p:cNvSpPr txBox="1"/>
          <p:nvPr/>
        </p:nvSpPr>
        <p:spPr>
          <a:xfrm>
            <a:off x="6503377" y="2233881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AEB17D-FAC1-31CD-3486-08DD09F62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299" y="0"/>
            <a:ext cx="2388576" cy="2341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AC6878-3B86-77BF-79A2-B6032FFCF14B}"/>
              </a:ext>
            </a:extLst>
          </p:cNvPr>
          <p:cNvSpPr txBox="1"/>
          <p:nvPr/>
        </p:nvSpPr>
        <p:spPr>
          <a:xfrm>
            <a:off x="2680187" y="2272033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18kg</a:t>
            </a:r>
          </a:p>
        </p:txBody>
      </p:sp>
    </p:spTree>
    <p:extLst>
      <p:ext uri="{BB962C8B-B14F-4D97-AF65-F5344CB8AC3E}">
        <p14:creationId xmlns:p14="http://schemas.microsoft.com/office/powerpoint/2010/main" val="114238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9894D1-7044-8718-BE70-218B36BAB7BB}"/>
              </a:ext>
            </a:extLst>
          </p:cNvPr>
          <p:cNvSpPr txBox="1"/>
          <p:nvPr/>
        </p:nvSpPr>
        <p:spPr>
          <a:xfrm>
            <a:off x="2209800" y="1447800"/>
            <a:ext cx="63246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gấp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C437FA-6B74-29FD-3338-2B7191760700}"/>
              </a:ext>
            </a:extLst>
          </p:cNvPr>
          <p:cNvSpPr/>
          <p:nvPr/>
        </p:nvSpPr>
        <p:spPr>
          <a:xfrm>
            <a:off x="1876278" y="3004038"/>
            <a:ext cx="2309446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396A77-0624-4BE1-1216-CD0F784EDA55}"/>
              </a:ext>
            </a:extLst>
          </p:cNvPr>
          <p:cNvSpPr/>
          <p:nvPr/>
        </p:nvSpPr>
        <p:spPr>
          <a:xfrm>
            <a:off x="4519246" y="4022973"/>
            <a:ext cx="1928446" cy="838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chia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4BCC1-AD0D-CBD7-F1EA-449275B8856F}"/>
              </a:ext>
            </a:extLst>
          </p:cNvPr>
          <p:cNvSpPr/>
          <p:nvPr/>
        </p:nvSpPr>
        <p:spPr>
          <a:xfrm>
            <a:off x="6934200" y="5028748"/>
            <a:ext cx="2080846" cy="838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trừ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E813DF-DE52-96D7-7B8E-D267218BE8EC}"/>
              </a:ext>
            </a:extLst>
          </p:cNvPr>
          <p:cNvSpPr/>
          <p:nvPr/>
        </p:nvSpPr>
        <p:spPr>
          <a:xfrm>
            <a:off x="4519246" y="4022973"/>
            <a:ext cx="1928446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chia</a:t>
            </a:r>
          </a:p>
        </p:txBody>
      </p:sp>
    </p:spTree>
    <p:extLst>
      <p:ext uri="{BB962C8B-B14F-4D97-AF65-F5344CB8AC3E}">
        <p14:creationId xmlns:p14="http://schemas.microsoft.com/office/powerpoint/2010/main" val="346483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858180"/>
            <a:ext cx="9140694" cy="5141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42" y="1508162"/>
            <a:ext cx="5303980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857250"/>
            <a:ext cx="916186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74" y="102923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31791" y="3004429"/>
            <a:ext cx="4710905" cy="2849343"/>
            <a:chOff x="5109054" y="2862904"/>
            <a:chExt cx="6281207" cy="379912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109054" y="3338041"/>
              <a:ext cx="6281207" cy="332398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n-US" sz="5400" dirty="0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Xin </a:t>
              </a:r>
              <a:r>
                <a:rPr lang="en-US" sz="5400" dirty="0" err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chúc</a:t>
              </a:r>
              <a:r>
                <a:rPr lang="en-US" sz="5400" dirty="0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5400" dirty="0" err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mừng</a:t>
              </a:r>
              <a:r>
                <a:rPr lang="en-US" sz="5400" dirty="0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5400" dirty="0" err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đội</a:t>
              </a:r>
              <a:r>
                <a:rPr lang="en-US" sz="5400" dirty="0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5400" dirty="0" err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chiến</a:t>
              </a:r>
              <a:r>
                <a:rPr lang="en-US" sz="5400" dirty="0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5400" dirty="0" err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thắng</a:t>
              </a:r>
              <a:r>
                <a:rPr lang="en-US" sz="5400" dirty="0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249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9942788-B230-6B2C-023A-24E9D3FED0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8003" y="1040068"/>
            <a:ext cx="8789941" cy="47861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665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099" name="Group 3">
            <a:extLst>
              <a:ext uri="{FF2B5EF4-FFF2-40B4-BE49-F238E27FC236}">
                <a16:creationId xmlns:a16="http://schemas.microsoft.com/office/drawing/2014/main" id="{1EC77F6D-BD51-1D77-2A37-14E2E13833E1}"/>
              </a:ext>
            </a:extLst>
          </p:cNvPr>
          <p:cNvGrpSpPr>
            <a:grpSpLocks/>
          </p:cNvGrpSpPr>
          <p:nvPr/>
        </p:nvGrpSpPr>
        <p:grpSpPr bwMode="auto">
          <a:xfrm>
            <a:off x="7920550" y="1726187"/>
            <a:ext cx="1065447" cy="1015505"/>
            <a:chOff x="0" y="0"/>
            <a:chExt cx="5299444" cy="5455915"/>
          </a:xfrm>
        </p:grpSpPr>
        <p:pic>
          <p:nvPicPr>
            <p:cNvPr id="4110" name="Picture 4">
              <a:extLst>
                <a:ext uri="{FF2B5EF4-FFF2-40B4-BE49-F238E27FC236}">
                  <a16:creationId xmlns:a16="http://schemas.microsoft.com/office/drawing/2014/main" id="{89780BD8-BEF1-DE65-254F-4201FE421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901">
              <a:off x="2685209" y="4159019"/>
              <a:ext cx="1141512" cy="107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5">
              <a:extLst>
                <a:ext uri="{FF2B5EF4-FFF2-40B4-BE49-F238E27FC236}">
                  <a16:creationId xmlns:a16="http://schemas.microsoft.com/office/drawing/2014/main" id="{DA59045C-9800-6ED2-B7C7-96308792D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901">
              <a:off x="100549" y="2619350"/>
              <a:ext cx="573710" cy="54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6">
              <a:extLst>
                <a:ext uri="{FF2B5EF4-FFF2-40B4-BE49-F238E27FC236}">
                  <a16:creationId xmlns:a16="http://schemas.microsoft.com/office/drawing/2014/main" id="{314F2CFB-D100-C21F-EF07-61C3C6076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14447">
              <a:off x="1815771" y="574979"/>
              <a:ext cx="3182032" cy="21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1908FE-ECCA-C9CB-F57A-8A5F1FC46F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9193" y="1066285"/>
            <a:ext cx="662474" cy="659747"/>
          </a:xfrm>
          <a:prstGeom prst="ellipse">
            <a:avLst/>
          </a:prstGeom>
        </p:spPr>
      </p:pic>
      <p:pic>
        <p:nvPicPr>
          <p:cNvPr id="4101" name="Picture 2">
            <a:extLst>
              <a:ext uri="{FF2B5EF4-FFF2-40B4-BE49-F238E27FC236}">
                <a16:creationId xmlns:a16="http://schemas.microsoft.com/office/drawing/2014/main" id="{07F600B7-AEA7-AAD2-71E9-35F93E4F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025">
            <a:off x="402962" y="5433849"/>
            <a:ext cx="322251" cy="21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>
            <a:extLst>
              <a:ext uri="{FF2B5EF4-FFF2-40B4-BE49-F238E27FC236}">
                <a16:creationId xmlns:a16="http://schemas.microsoft.com/office/drawing/2014/main" id="{B5BBD1E7-7AD0-1DF5-50CA-E2CC07F7A7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35" y="4432614"/>
            <a:ext cx="1103499" cy="152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>
            <a:extLst>
              <a:ext uri="{FF2B5EF4-FFF2-40B4-BE49-F238E27FC236}">
                <a16:creationId xmlns:a16="http://schemas.microsoft.com/office/drawing/2014/main" id="{106CC5DB-A641-7F34-2D57-0174479307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928" y="4888046"/>
            <a:ext cx="1209331" cy="114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DCA79C-D765-2446-5D74-CB5027C75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827" y="224241"/>
            <a:ext cx="6533322" cy="6209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C7AEA6-8F83-62B0-6024-309BCF15CDE0}"/>
              </a:ext>
            </a:extLst>
          </p:cNvPr>
          <p:cNvSpPr txBox="1"/>
          <p:nvPr/>
        </p:nvSpPr>
        <p:spPr>
          <a:xfrm>
            <a:off x="1456266" y="3909995"/>
            <a:ext cx="653332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n-US" sz="45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" y="3355348"/>
            <a:ext cx="1429593" cy="2541500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50" y="2426475"/>
            <a:ext cx="2190677" cy="2190677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58" y="2521307"/>
            <a:ext cx="1533418" cy="2284995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25" y="2344383"/>
            <a:ext cx="2035288" cy="2338983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5584" y="3716050"/>
            <a:ext cx="1399478" cy="192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2967459" y="4419407"/>
            <a:ext cx="2506122" cy="1561185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05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</a:t>
                </a:r>
                <a:r>
                  <a:rPr lang="en-US" sz="105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5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</a:t>
                </a:r>
                <a:endParaRPr lang="en-US" sz="10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166455" y="1551432"/>
            <a:ext cx="7236260" cy="144425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VÀ THẦY CÔ  VÀO GIỜ HỌC SAU</a:t>
            </a:r>
          </a:p>
        </p:txBody>
      </p:sp>
    </p:spTree>
    <p:extLst>
      <p:ext uri="{BB962C8B-B14F-4D97-AF65-F5344CB8AC3E}">
        <p14:creationId xmlns:p14="http://schemas.microsoft.com/office/powerpoint/2010/main" val="353751827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4636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733800" y="3657600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gặp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039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90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81200" y="2895600"/>
            <a:ext cx="66294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7439" y="982675"/>
            <a:ext cx="563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 tìm số lớn gấp mấy lần số bé, ta làm thế nào nhỉ?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0" y="2195945"/>
            <a:ext cx="2438365" cy="3761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4166" y="3109436"/>
            <a:ext cx="7734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defTabSz="685800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ight Arrow 6">
            <a:hlinkClick r:id="rId5" action="ppaction://hlinksldjump"/>
          </p:cNvPr>
          <p:cNvSpPr/>
          <p:nvPr/>
        </p:nvSpPr>
        <p:spPr>
          <a:xfrm>
            <a:off x="8039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2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213879"/>
            <a:ext cx="7239000" cy="32960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0" y="3782199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" y="437318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87" y1="11500" x2="58960" y2="29500"/>
                        <a14:foregroundMark x1="56069" y1="82000" x2="70520" y2="80500"/>
                        <a14:foregroundMark x1="71098" y1="85500" x2="67630" y2="79000"/>
                        <a14:foregroundMark x1="14451" y1="56000" x2="10405" y2="76000"/>
                        <a14:foregroundMark x1="34104" y1="69500" x2="1560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505200"/>
            <a:ext cx="3033713" cy="3507182"/>
          </a:xfrm>
          <a:prstGeom prst="rect">
            <a:avLst/>
          </a:prstGeom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8039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Bài tập So sánh số lớn gấp mấy lần số bé lớp 3 (ảnh 1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38" y="1356866"/>
            <a:ext cx="5316941" cy="18529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32817" y="182971"/>
            <a:ext cx="6772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Times New Roman" panose="02020603050405020304" pitchFamily="18" charset="0"/>
                <a:ea typeface="MS PMincho"/>
                <a:cs typeface="Times New Roman" panose="02020603050405020304" pitchFamily="18" charset="0"/>
              </a:rPr>
              <a:t>Số ngôi sao màu xanh gấp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Mincho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Calibri"/>
                <a:ea typeface="MS PMincho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Times New Roman" panose="02020603050405020304" pitchFamily="18" charset="0"/>
                <a:ea typeface="MS PMincho"/>
                <a:cs typeface="Times New Roman" panose="02020603050405020304" pitchFamily="18" charset="0"/>
              </a:rPr>
              <a:t>lần số ngôi sao màu 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Times New Roman" panose="02020603050405020304" pitchFamily="18" charset="0"/>
                <a:ea typeface="MS PMincho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0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-1"/>
            <a:ext cx="8382000" cy="19661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62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651" y="-78744"/>
            <a:ext cx="838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kẹo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kẹo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kẹo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kẹo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5918" y="4265606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8039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895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391400" y="6927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23031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</a:p>
        </p:txBody>
      </p:sp>
    </p:spTree>
    <p:extLst>
      <p:ext uri="{BB962C8B-B14F-4D97-AF65-F5344CB8AC3E}">
        <p14:creationId xmlns:p14="http://schemas.microsoft.com/office/powerpoint/2010/main" val="231352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D387B6-880E-36BD-5301-FF15F95949B9}"/>
              </a:ext>
            </a:extLst>
          </p:cNvPr>
          <p:cNvSpPr txBox="1"/>
          <p:nvPr/>
        </p:nvSpPr>
        <p:spPr>
          <a:xfrm>
            <a:off x="1143000" y="914400"/>
            <a:ext cx="7381875" cy="13234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vi 1000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444F45-6BD3-336C-CE45-D4DD36C7D63A}"/>
              </a:ext>
            </a:extLst>
          </p:cNvPr>
          <p:cNvSpPr/>
          <p:nvPr/>
        </p:nvSpPr>
        <p:spPr>
          <a:xfrm>
            <a:off x="2197848" y="2396872"/>
            <a:ext cx="5725473" cy="9002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SỐ LỚN GẤP MẤY LẦN SỐ BÉ (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A305D0-B8C4-8F33-B485-74EFC0657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92920" l="6699" r="93301">
                        <a14:foregroundMark x1="7656" y1="26549" x2="7177" y2="93805"/>
                        <a14:foregroundMark x1="44498" y1="52212" x2="79426" y2="38938"/>
                        <a14:foregroundMark x1="79426" y1="38938" x2="39234" y2="58407"/>
                        <a14:foregroundMark x1="39234" y1="58407" x2="39234" y2="58407"/>
                        <a14:foregroundMark x1="93301" y1="16814" x2="91388" y2="45133"/>
                        <a14:foregroundMark x1="65072" y1="47788" x2="73684" y2="5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212" y="2190427"/>
            <a:ext cx="1493252" cy="807356"/>
          </a:xfrm>
          <a:prstGeom prst="rect">
            <a:avLst/>
          </a:prstGeom>
        </p:spPr>
      </p:pic>
      <p:pic>
        <p:nvPicPr>
          <p:cNvPr id="8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6BDC8D66-FF52-2817-7A39-EBB3F6AF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6" y="3993287"/>
            <a:ext cx="2530649" cy="18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50493" y="827335"/>
            <a:ext cx="9147182" cy="51434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54013" y="1844574"/>
            <a:ext cx="3168852" cy="3168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>
              <a:defRPr/>
            </a:pPr>
            <a:endParaRPr lang="en-US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2941" y="1422283"/>
            <a:ext cx="4015376" cy="4015376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154">
              <a:defRPr/>
            </a:pPr>
            <a:endParaRPr lang="en-US" sz="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731802" y="2184789"/>
            <a:ext cx="3186239" cy="1464710"/>
          </a:xfrm>
          <a:prstGeom prst="rect">
            <a:avLst/>
          </a:prstGeom>
          <a:noFill/>
        </p:spPr>
        <p:txBody>
          <a:bodyPr vert="horz" lIns="45720" tIns="22860" rIns="45720" bIns="22860" rtlCol="0" anchor="ctr">
            <a:normAutofit fontScale="70000" lnSpcReduction="20000"/>
          </a:bodyPr>
          <a:lstStyle/>
          <a:p>
            <a:pPr algn="ctr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8500" b="1" dirty="0" err="1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Luyện</a:t>
            </a:r>
            <a:r>
              <a:rPr lang="en-US" sz="8500" b="1" dirty="0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 </a:t>
            </a:r>
            <a:r>
              <a:rPr lang="en-US" sz="8500" b="1" dirty="0" err="1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tập</a:t>
            </a:r>
            <a:endParaRPr lang="en-US" sz="8500" b="1" dirty="0">
              <a:solidFill>
                <a:srgbClr val="F79646">
                  <a:lumMod val="75000"/>
                </a:srgbClr>
              </a:solidFill>
              <a:latin typeface="Sigmar One" panose="00000500000000000000" pitchFamily="2" charset="0"/>
            </a:endParaRPr>
          </a:p>
          <a:p>
            <a:pPr indent="-114306" algn="ctr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endParaRPr lang="en-US" sz="2700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463688" y="391354"/>
            <a:ext cx="1871945" cy="1325753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>
              <a:defRPr/>
            </a:pPr>
            <a:endParaRPr lang="en-US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02434" y="1172183"/>
            <a:ext cx="848221" cy="84822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>
              <a:defRPr/>
            </a:pPr>
            <a:endParaRPr lang="en-US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72003" y="5064053"/>
            <a:ext cx="585040" cy="56046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>
                <a:defRPr/>
              </a:pPr>
              <a:endParaRPr lang="en-US" sz="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>
                <a:defRPr/>
              </a:pPr>
              <a:endParaRPr lang="en-US" sz="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21948" y="4975170"/>
            <a:ext cx="602546" cy="641451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>
                <a:defRPr/>
              </a:pPr>
              <a:endParaRPr lang="en-US" sz="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>
                <a:defRPr/>
              </a:pPr>
              <a:endParaRPr lang="en-US" sz="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64401" y="5392610"/>
            <a:ext cx="1227620" cy="613810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>
                <a:defRPr/>
              </a:pPr>
              <a:endParaRPr lang="en-US" sz="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>
                <a:defRPr/>
              </a:pPr>
              <a:endParaRPr lang="en-US" sz="6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1611862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629</Words>
  <Application>Microsoft Office PowerPoint</Application>
  <PresentationFormat>On-screen Show (4:3)</PresentationFormat>
  <Paragraphs>92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等线</vt:lpstr>
      <vt:lpstr>等线 Light</vt:lpstr>
      <vt:lpstr>MS PMincho</vt:lpstr>
      <vt:lpstr>宋体</vt:lpstr>
      <vt:lpstr>#9Slide02 Noi dung dai</vt:lpstr>
      <vt:lpstr>#9Slide02 Tieu de dai</vt:lpstr>
      <vt:lpstr>Arial</vt:lpstr>
      <vt:lpstr>Arial-Rounded</vt:lpstr>
      <vt:lpstr>Calibri</vt:lpstr>
      <vt:lpstr>Calibri Light</vt:lpstr>
      <vt:lpstr>iCiel Cadena</vt:lpstr>
      <vt:lpstr>Open Sans Extrabold</vt:lpstr>
      <vt:lpstr>Sigmar One</vt:lpstr>
      <vt:lpstr>Times New Roman</vt:lpstr>
      <vt:lpstr>杨任东竹石体-Medium</vt:lpstr>
      <vt:lpstr>Office Theme</vt:lpstr>
      <vt:lpstr>1_Office Theme</vt:lpstr>
      <vt:lpstr>2_Office Theme</vt:lpstr>
      <vt:lpstr>12_Office Theme</vt:lpstr>
      <vt:lpstr>9_Office Theme</vt:lpstr>
      <vt:lpstr>11_Office Theme</vt:lpstr>
      <vt:lpstr>4_Office Theme</vt:lpstr>
      <vt:lpstr>3_Office Theme</vt:lpstr>
      <vt:lpstr>Default Design</vt:lpstr>
      <vt:lpstr>Office 主题​​</vt:lpstr>
      <vt:lpstr>1_Office 主题​​</vt:lpstr>
      <vt:lpstr>2_Office 主题​​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109</cp:revision>
  <dcterms:created xsi:type="dcterms:W3CDTF">2020-08-05T14:38:50Z</dcterms:created>
  <dcterms:modified xsi:type="dcterms:W3CDTF">2024-12-23T07:56:44Z</dcterms:modified>
</cp:coreProperties>
</file>