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7.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8.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9.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3" r:id="rId4"/>
    <p:sldMasterId id="2147483716" r:id="rId5"/>
    <p:sldMasterId id="2147483728" r:id="rId6"/>
    <p:sldMasterId id="2147483751" r:id="rId7"/>
    <p:sldMasterId id="2147483768" r:id="rId8"/>
    <p:sldMasterId id="2147483781" r:id="rId9"/>
    <p:sldMasterId id="2147483798" r:id="rId10"/>
  </p:sldMasterIdLst>
  <p:notesMasterIdLst>
    <p:notesMasterId r:id="rId35"/>
  </p:notesMasterIdLst>
  <p:sldIdLst>
    <p:sldId id="283" r:id="rId11"/>
    <p:sldId id="258" r:id="rId12"/>
    <p:sldId id="259" r:id="rId13"/>
    <p:sldId id="278" r:id="rId14"/>
    <p:sldId id="260" r:id="rId15"/>
    <p:sldId id="261" r:id="rId16"/>
    <p:sldId id="262" r:id="rId17"/>
    <p:sldId id="264" r:id="rId18"/>
    <p:sldId id="263" r:id="rId19"/>
    <p:sldId id="265" r:id="rId20"/>
    <p:sldId id="267" r:id="rId21"/>
    <p:sldId id="266" r:id="rId22"/>
    <p:sldId id="268" r:id="rId23"/>
    <p:sldId id="270" r:id="rId24"/>
    <p:sldId id="271" r:id="rId25"/>
    <p:sldId id="272" r:id="rId26"/>
    <p:sldId id="281" r:id="rId27"/>
    <p:sldId id="273" r:id="rId28"/>
    <p:sldId id="282" r:id="rId29"/>
    <p:sldId id="275" r:id="rId30"/>
    <p:sldId id="274" r:id="rId31"/>
    <p:sldId id="277" r:id="rId32"/>
    <p:sldId id="279" r:id="rId33"/>
    <p:sldId id="28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77" autoAdjust="0"/>
    <p:restoredTop sz="94660"/>
  </p:normalViewPr>
  <p:slideViewPr>
    <p:cSldViewPr snapToGrid="0">
      <p:cViewPr varScale="1">
        <p:scale>
          <a:sx n="80" d="100"/>
          <a:sy n="80" d="100"/>
        </p:scale>
        <p:origin x="81"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CDAF0-8CCD-4C21-B701-BE384FFE8515}" type="datetimeFigureOut">
              <a:rPr lang="en-US" smtClean="0"/>
              <a:t>12/29/2024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E5F3FC-7B62-4CD3-A6FA-625636F7B6AC}" type="slidenum">
              <a:rPr lang="en-US" smtClean="0"/>
              <a:t>‹#›</a:t>
            </a:fld>
            <a:endParaRPr lang="en-US"/>
          </a:p>
        </p:txBody>
      </p:sp>
    </p:spTree>
    <p:extLst>
      <p:ext uri="{BB962C8B-B14F-4D97-AF65-F5344CB8AC3E}">
        <p14:creationId xmlns:p14="http://schemas.microsoft.com/office/powerpoint/2010/main" val="3586572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373733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gb1378da4db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4" name="Google Shape;2354;gb1378da4d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0773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gb1378da4db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4" name="Google Shape;2354;gb1378da4d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359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p:sp>
      <p:sp>
        <p:nvSpPr>
          <p:cNvPr id="79875" name="文本占位符 7987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6</a:t>
            </a:fld>
            <a:endParaRPr lang="zh-CN" altLang="en-US" dirty="0">
              <a:solidFill>
                <a:prstClr val="black"/>
              </a:solidFill>
            </a:endParaRPr>
          </a:p>
        </p:txBody>
      </p:sp>
    </p:spTree>
    <p:extLst>
      <p:ext uri="{BB962C8B-B14F-4D97-AF65-F5344CB8AC3E}">
        <p14:creationId xmlns:p14="http://schemas.microsoft.com/office/powerpoint/2010/main" val="3754986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457200">
              <a:defRPr/>
            </a:pPr>
            <a:fld id="{373D0A73-BD1C-4216-819B-C2A516B94082}" type="slidenum">
              <a:rPr lang="zh-CN" altLang="en-US" smtClean="0">
                <a:solidFill>
                  <a:prstClr val="black"/>
                </a:solidFill>
              </a:rPr>
              <a:pPr defTabSz="457200">
                <a:defRPr/>
              </a:pPr>
              <a:t>8</a:t>
            </a:fld>
            <a:endParaRPr lang="zh-CN" altLang="en-US">
              <a:solidFill>
                <a:prstClr val="black"/>
              </a:solidFill>
            </a:endParaRPr>
          </a:p>
        </p:txBody>
      </p:sp>
    </p:spTree>
    <p:extLst>
      <p:ext uri="{BB962C8B-B14F-4D97-AF65-F5344CB8AC3E}">
        <p14:creationId xmlns:p14="http://schemas.microsoft.com/office/powerpoint/2010/main" val="679633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gb1378da4db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4" name="Google Shape;2354;gb1378da4d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1868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gb1378da4db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4" name="Google Shape;2354;gb1378da4d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249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gb1378da4db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4" name="Google Shape;2354;gb1378da4d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3183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gb1378da4db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4" name="Google Shape;2354;gb1378da4d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6009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2"/>
        <p:cNvGrpSpPr/>
        <p:nvPr/>
      </p:nvGrpSpPr>
      <p:grpSpPr>
        <a:xfrm>
          <a:off x="0" y="0"/>
          <a:ext cx="0" cy="0"/>
          <a:chOff x="0" y="0"/>
          <a:chExt cx="0" cy="0"/>
        </a:xfrm>
      </p:grpSpPr>
      <p:sp>
        <p:nvSpPr>
          <p:cNvPr id="4953" name="Google Shape;4953;gb0babbdd12_1_20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4" name="Google Shape;4954;gb0babbdd12_1_20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8132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6CE6DA-F5B0-4751-8D00-F0511A5E8DB1}"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0BBDDE-6367-467F-A540-CABB3A6CE48A}" type="slidenum">
              <a:rPr lang="en-US" smtClean="0"/>
              <a:t>‹#›</a:t>
            </a:fld>
            <a:endParaRPr lang="en-US"/>
          </a:p>
        </p:txBody>
      </p:sp>
    </p:spTree>
    <p:extLst>
      <p:ext uri="{BB962C8B-B14F-4D97-AF65-F5344CB8AC3E}">
        <p14:creationId xmlns:p14="http://schemas.microsoft.com/office/powerpoint/2010/main" val="1917509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6CE6DA-F5B0-4751-8D00-F0511A5E8DB1}"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0BBDDE-6367-467F-A540-CABB3A6CE48A}" type="slidenum">
              <a:rPr lang="en-US" smtClean="0"/>
              <a:t>‹#›</a:t>
            </a:fld>
            <a:endParaRPr lang="en-US"/>
          </a:p>
        </p:txBody>
      </p:sp>
    </p:spTree>
    <p:extLst>
      <p:ext uri="{BB962C8B-B14F-4D97-AF65-F5344CB8AC3E}">
        <p14:creationId xmlns:p14="http://schemas.microsoft.com/office/powerpoint/2010/main" val="15143711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4"/>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4"/>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7" name="Google Shape;237;p4"/>
          <p:cNvGrpSpPr/>
          <p:nvPr/>
        </p:nvGrpSpPr>
        <p:grpSpPr>
          <a:xfrm>
            <a:off x="11122057" y="3042677"/>
            <a:ext cx="759568" cy="507483"/>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0" name="Google Shape;240;p4"/>
          <p:cNvGrpSpPr/>
          <p:nvPr/>
        </p:nvGrpSpPr>
        <p:grpSpPr>
          <a:xfrm>
            <a:off x="11122057" y="2294792"/>
            <a:ext cx="759568" cy="507483"/>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3" name="Google Shape;243;p4"/>
          <p:cNvGrpSpPr/>
          <p:nvPr/>
        </p:nvGrpSpPr>
        <p:grpSpPr>
          <a:xfrm>
            <a:off x="11128364" y="1578123"/>
            <a:ext cx="757981" cy="517352"/>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6" name="Google Shape;246;p4"/>
          <p:cNvGrpSpPr/>
          <p:nvPr/>
        </p:nvGrpSpPr>
        <p:grpSpPr>
          <a:xfrm>
            <a:off x="11122057" y="808847"/>
            <a:ext cx="759568" cy="517352"/>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9" name="Google Shape;249;p4"/>
          <p:cNvGrpSpPr/>
          <p:nvPr/>
        </p:nvGrpSpPr>
        <p:grpSpPr>
          <a:xfrm>
            <a:off x="11122057" y="3790577"/>
            <a:ext cx="759568" cy="507483"/>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2" name="Google Shape;252;p4"/>
          <p:cNvGrpSpPr/>
          <p:nvPr/>
        </p:nvGrpSpPr>
        <p:grpSpPr>
          <a:xfrm>
            <a:off x="11122057" y="4538477"/>
            <a:ext cx="759568" cy="507483"/>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5" name="Google Shape;255;p4"/>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4"/>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 name="Google Shape;261;p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 name="Google Shape;263;p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 name="Google Shape;264;p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 name="Google Shape;265;p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6" name="Google Shape;266;p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7" name="Google Shape;267;p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8" name="Google Shape;268;p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9" name="Google Shape;269;p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 name="Google Shape;270;p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1" name="Google Shape;271;p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 name="Google Shape;272;p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 name="Google Shape;274;p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 name="Google Shape;275;p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 name="Google Shape;276;p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 name="Google Shape;277;p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 name="Google Shape;278;p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 name="Google Shape;282;p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3" name="Google Shape;283;p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8" name="Google Shape;288;p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9" name="Google Shape;289;p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0" name="Google Shape;290;p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 name="Google Shape;291;p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 name="Google Shape;292;p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 name="Google Shape;294;p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 name="Google Shape;295;p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 name="Google Shape;296;p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 name="Google Shape;299;p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 name="Google Shape;300;p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 name="Google Shape;303;p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 name="Google Shape;304;p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 name="Google Shape;306;p4"/>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 name="Google Shape;308;p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095100" y="1642867"/>
            <a:ext cx="10001600" cy="44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10" name="Google Shape;310;p4"/>
          <p:cNvSpPr/>
          <p:nvPr/>
        </p:nvSpPr>
        <p:spPr>
          <a:xfrm rot="4238894">
            <a:off x="382928" y="5844515"/>
            <a:ext cx="1059613" cy="91567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 name="Google Shape;311;p4"/>
          <p:cNvSpPr/>
          <p:nvPr/>
        </p:nvSpPr>
        <p:spPr>
          <a:xfrm>
            <a:off x="9479668" y="976900"/>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 name="Google Shape;312;p4"/>
          <p:cNvSpPr/>
          <p:nvPr/>
        </p:nvSpPr>
        <p:spPr>
          <a:xfrm>
            <a:off x="1765867" y="7347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13" name="Google Shape;313;p4"/>
          <p:cNvGrpSpPr/>
          <p:nvPr/>
        </p:nvGrpSpPr>
        <p:grpSpPr>
          <a:xfrm>
            <a:off x="10182534" y="588467"/>
            <a:ext cx="388500" cy="375167"/>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4" name="Google Shape;324;p4"/>
          <p:cNvSpPr/>
          <p:nvPr/>
        </p:nvSpPr>
        <p:spPr>
          <a:xfrm>
            <a:off x="10784500" y="16428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 name="Google Shape;325;p4"/>
          <p:cNvSpPr/>
          <p:nvPr/>
        </p:nvSpPr>
        <p:spPr>
          <a:xfrm>
            <a:off x="1364001" y="13520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257718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3"/>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0" name="Google Shape;350;p5"/>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2639784"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2" name="Google Shape;352;p5"/>
          <p:cNvSpPr txBox="1">
            <a:spLocks noGrp="1"/>
          </p:cNvSpPr>
          <p:nvPr>
            <p:ph type="subTitle" idx="2"/>
          </p:nvPr>
        </p:nvSpPr>
        <p:spPr>
          <a:xfrm>
            <a:off x="2639784" y="3471200"/>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6428617"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4" name="Google Shape;354;p5"/>
          <p:cNvSpPr txBox="1">
            <a:spLocks noGrp="1"/>
          </p:cNvSpPr>
          <p:nvPr>
            <p:ph type="subTitle" idx="4"/>
          </p:nvPr>
        </p:nvSpPr>
        <p:spPr>
          <a:xfrm>
            <a:off x="6428617" y="3471205"/>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6" name="Google Shape;356;p5"/>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 name="Google Shape;357;p5"/>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5"/>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 name="Google Shape;360;p5"/>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 name="Google Shape;361;p5"/>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2" name="Google Shape;362;p5"/>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3" name="Google Shape;363;p5"/>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 name="Google Shape;365;p5"/>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 name="Google Shape;367;p5"/>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5"/>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5"/>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5"/>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 name="Google Shape;372;p5"/>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 name="Google Shape;373;p5"/>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 name="Google Shape;375;p5"/>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5"/>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 name="Google Shape;377;p5"/>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5"/>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 name="Google Shape;380;p5"/>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 name="Google Shape;381;p5"/>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5"/>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5"/>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5"/>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5"/>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5"/>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5"/>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5"/>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5"/>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5"/>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5"/>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5"/>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5"/>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5"/>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5"/>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5"/>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5"/>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5"/>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5"/>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5"/>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72812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5"/>
        <p:cNvGrpSpPr/>
        <p:nvPr/>
      </p:nvGrpSpPr>
      <p:grpSpPr>
        <a:xfrm>
          <a:off x="0" y="0"/>
          <a:ext cx="0" cy="0"/>
          <a:chOff x="0" y="0"/>
          <a:chExt cx="0" cy="0"/>
        </a:xfrm>
      </p:grpSpPr>
      <p:sp>
        <p:nvSpPr>
          <p:cNvPr id="406" name="Google Shape;406;p6"/>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6"/>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6"/>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09" name="Google Shape;409;p6"/>
          <p:cNvGrpSpPr/>
          <p:nvPr/>
        </p:nvGrpSpPr>
        <p:grpSpPr>
          <a:xfrm>
            <a:off x="11122057" y="3042677"/>
            <a:ext cx="759568" cy="507483"/>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2" name="Google Shape;412;p6"/>
          <p:cNvGrpSpPr/>
          <p:nvPr/>
        </p:nvGrpSpPr>
        <p:grpSpPr>
          <a:xfrm>
            <a:off x="11122057" y="2294792"/>
            <a:ext cx="759568" cy="507483"/>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5" name="Google Shape;415;p6"/>
          <p:cNvGrpSpPr/>
          <p:nvPr/>
        </p:nvGrpSpPr>
        <p:grpSpPr>
          <a:xfrm>
            <a:off x="11128364" y="1578123"/>
            <a:ext cx="757981" cy="517352"/>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8" name="Google Shape;418;p6"/>
          <p:cNvGrpSpPr/>
          <p:nvPr/>
        </p:nvGrpSpPr>
        <p:grpSpPr>
          <a:xfrm>
            <a:off x="11122057" y="808847"/>
            <a:ext cx="759568" cy="517352"/>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21" name="Google Shape;421;p6"/>
          <p:cNvGrpSpPr/>
          <p:nvPr/>
        </p:nvGrpSpPr>
        <p:grpSpPr>
          <a:xfrm>
            <a:off x="11122057" y="3790577"/>
            <a:ext cx="759568" cy="507483"/>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24" name="Google Shape;424;p6"/>
          <p:cNvGrpSpPr/>
          <p:nvPr/>
        </p:nvGrpSpPr>
        <p:grpSpPr>
          <a:xfrm>
            <a:off x="11122057" y="4538477"/>
            <a:ext cx="759568" cy="507483"/>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27" name="Google Shape;427;p6"/>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6"/>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6"/>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6"/>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6"/>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6"/>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6"/>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6"/>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6"/>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6"/>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6"/>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6"/>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6"/>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6"/>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6"/>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6"/>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6"/>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6"/>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6"/>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6"/>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6"/>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6"/>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6"/>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6"/>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6"/>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6"/>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6"/>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6"/>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6"/>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6"/>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6"/>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6"/>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6"/>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6"/>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968285" y="6000567"/>
            <a:ext cx="388500" cy="375167"/>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92" name="Google Shape;492;p6"/>
          <p:cNvSpPr/>
          <p:nvPr/>
        </p:nvSpPr>
        <p:spPr>
          <a:xfrm>
            <a:off x="9780800" y="67743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93" name="Google Shape;493;p6"/>
          <p:cNvGrpSpPr/>
          <p:nvPr/>
        </p:nvGrpSpPr>
        <p:grpSpPr>
          <a:xfrm>
            <a:off x="2019934" y="606334"/>
            <a:ext cx="222233" cy="224767"/>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96" name="Google Shape;496;p6"/>
          <p:cNvSpPr/>
          <p:nvPr/>
        </p:nvSpPr>
        <p:spPr>
          <a:xfrm>
            <a:off x="1903933" y="6375718"/>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570673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7"/>
        <p:cNvGrpSpPr/>
        <p:nvPr/>
      </p:nvGrpSpPr>
      <p:grpSpPr>
        <a:xfrm>
          <a:off x="0" y="0"/>
          <a:ext cx="0" cy="0"/>
          <a:chOff x="0" y="0"/>
          <a:chExt cx="0" cy="0"/>
        </a:xfrm>
      </p:grpSpPr>
      <p:grpSp>
        <p:nvGrpSpPr>
          <p:cNvPr id="498" name="Google Shape;498;p7"/>
          <p:cNvGrpSpPr/>
          <p:nvPr/>
        </p:nvGrpSpPr>
        <p:grpSpPr>
          <a:xfrm>
            <a:off x="527859" y="292693"/>
            <a:ext cx="11358487" cy="6384375"/>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21" name="Google Shape;521;p7"/>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7411580" y="2812467"/>
            <a:ext cx="32232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67" b="1">
                <a:solidFill>
                  <a:schemeClr val="accent1"/>
                </a:solidFill>
              </a:defRPr>
            </a:lvl1pPr>
            <a:lvl2pPr lvl="1" rtl="0">
              <a:spcBef>
                <a:spcPts val="0"/>
              </a:spcBef>
              <a:spcAft>
                <a:spcPts val="0"/>
              </a:spcAft>
              <a:buNone/>
              <a:defRPr sz="2667" b="1">
                <a:solidFill>
                  <a:schemeClr val="accent1"/>
                </a:solidFill>
              </a:defRPr>
            </a:lvl2pPr>
            <a:lvl3pPr lvl="2" rtl="0">
              <a:spcBef>
                <a:spcPts val="0"/>
              </a:spcBef>
              <a:spcAft>
                <a:spcPts val="0"/>
              </a:spcAft>
              <a:buNone/>
              <a:defRPr sz="2667" b="1">
                <a:solidFill>
                  <a:schemeClr val="accent1"/>
                </a:solidFill>
              </a:defRPr>
            </a:lvl3pPr>
            <a:lvl4pPr lvl="3" rtl="0">
              <a:spcBef>
                <a:spcPts val="0"/>
              </a:spcBef>
              <a:spcAft>
                <a:spcPts val="0"/>
              </a:spcAft>
              <a:buNone/>
              <a:defRPr sz="2667" b="1">
                <a:solidFill>
                  <a:schemeClr val="accent1"/>
                </a:solidFill>
              </a:defRPr>
            </a:lvl4pPr>
            <a:lvl5pPr lvl="4" rtl="0">
              <a:spcBef>
                <a:spcPts val="0"/>
              </a:spcBef>
              <a:spcAft>
                <a:spcPts val="0"/>
              </a:spcAft>
              <a:buNone/>
              <a:defRPr sz="2667" b="1">
                <a:solidFill>
                  <a:schemeClr val="accent1"/>
                </a:solidFill>
              </a:defRPr>
            </a:lvl5pPr>
            <a:lvl6pPr lvl="5" rtl="0">
              <a:spcBef>
                <a:spcPts val="0"/>
              </a:spcBef>
              <a:spcAft>
                <a:spcPts val="0"/>
              </a:spcAft>
              <a:buNone/>
              <a:defRPr sz="2667" b="1">
                <a:solidFill>
                  <a:schemeClr val="accent1"/>
                </a:solidFill>
              </a:defRPr>
            </a:lvl6pPr>
            <a:lvl7pPr lvl="6" rtl="0">
              <a:spcBef>
                <a:spcPts val="0"/>
              </a:spcBef>
              <a:spcAft>
                <a:spcPts val="0"/>
              </a:spcAft>
              <a:buNone/>
              <a:defRPr sz="2667" b="1">
                <a:solidFill>
                  <a:schemeClr val="accent1"/>
                </a:solidFill>
              </a:defRPr>
            </a:lvl7pPr>
            <a:lvl8pPr lvl="7" rtl="0">
              <a:spcBef>
                <a:spcPts val="0"/>
              </a:spcBef>
              <a:spcAft>
                <a:spcPts val="0"/>
              </a:spcAft>
              <a:buNone/>
              <a:defRPr sz="2667" b="1">
                <a:solidFill>
                  <a:schemeClr val="accent1"/>
                </a:solidFill>
              </a:defRPr>
            </a:lvl8pPr>
            <a:lvl9pPr lvl="8" rtl="0">
              <a:spcBef>
                <a:spcPts val="0"/>
              </a:spcBef>
              <a:spcAft>
                <a:spcPts val="0"/>
              </a:spcAft>
              <a:buNone/>
              <a:defRPr sz="2667" b="1">
                <a:solidFill>
                  <a:schemeClr val="accent1"/>
                </a:solidFill>
              </a:defRPr>
            </a:lvl9pPr>
          </a:lstStyle>
          <a:p>
            <a:endParaRPr/>
          </a:p>
        </p:txBody>
      </p:sp>
      <p:sp>
        <p:nvSpPr>
          <p:cNvPr id="523" name="Google Shape;523;p7"/>
          <p:cNvSpPr txBox="1">
            <a:spLocks noGrp="1"/>
          </p:cNvSpPr>
          <p:nvPr>
            <p:ph type="subTitle" idx="2"/>
          </p:nvPr>
        </p:nvSpPr>
        <p:spPr>
          <a:xfrm>
            <a:off x="7408351" y="3284396"/>
            <a:ext cx="3223200" cy="176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sp>
        <p:nvSpPr>
          <p:cNvPr id="524" name="Google Shape;524;p7"/>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7"/>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7"/>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7"/>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7"/>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7"/>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7"/>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7"/>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7"/>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7"/>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7"/>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7"/>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7"/>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7"/>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7"/>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7"/>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7"/>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7"/>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7"/>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7"/>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7"/>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7"/>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7"/>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7"/>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7"/>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7"/>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7"/>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7"/>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7"/>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7"/>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860476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74"/>
        <p:cNvGrpSpPr/>
        <p:nvPr/>
      </p:nvGrpSpPr>
      <p:grpSpPr>
        <a:xfrm>
          <a:off x="0" y="0"/>
          <a:ext cx="0" cy="0"/>
          <a:chOff x="0" y="0"/>
          <a:chExt cx="0" cy="0"/>
        </a:xfrm>
      </p:grpSpPr>
      <p:grpSp>
        <p:nvGrpSpPr>
          <p:cNvPr id="575" name="Google Shape;575;p8"/>
          <p:cNvGrpSpPr/>
          <p:nvPr/>
        </p:nvGrpSpPr>
        <p:grpSpPr>
          <a:xfrm>
            <a:off x="527859" y="292693"/>
            <a:ext cx="11358487" cy="6384375"/>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98" name="Google Shape;598;p8"/>
          <p:cNvSpPr txBox="1">
            <a:spLocks noGrp="1"/>
          </p:cNvSpPr>
          <p:nvPr>
            <p:ph type="title"/>
          </p:nvPr>
        </p:nvSpPr>
        <p:spPr>
          <a:xfrm>
            <a:off x="2039400" y="2243400"/>
            <a:ext cx="8113200" cy="96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96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endParaRPr/>
          </a:p>
        </p:txBody>
      </p:sp>
      <p:sp>
        <p:nvSpPr>
          <p:cNvPr id="599" name="Google Shape;599;p8"/>
          <p:cNvSpPr txBox="1">
            <a:spLocks noGrp="1"/>
          </p:cNvSpPr>
          <p:nvPr>
            <p:ph type="subTitle" idx="1"/>
          </p:nvPr>
        </p:nvSpPr>
        <p:spPr>
          <a:xfrm>
            <a:off x="2046433" y="3207000"/>
            <a:ext cx="8113200" cy="14076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133"/>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8"/>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8"/>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8"/>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8"/>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8"/>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8"/>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8"/>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8"/>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8"/>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8"/>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8"/>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8"/>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8"/>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8"/>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8"/>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8"/>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7" name="Google Shape;627;p8"/>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8" name="Google Shape;628;p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8"/>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8"/>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8"/>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8"/>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8"/>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8"/>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8"/>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8"/>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8"/>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8"/>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8"/>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8"/>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660229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0"/>
        <p:cNvGrpSpPr/>
        <p:nvPr/>
      </p:nvGrpSpPr>
      <p:grpSpPr>
        <a:xfrm>
          <a:off x="0" y="0"/>
          <a:ext cx="0" cy="0"/>
          <a:chOff x="0" y="0"/>
          <a:chExt cx="0" cy="0"/>
        </a:xfrm>
      </p:grpSpPr>
      <p:grpSp>
        <p:nvGrpSpPr>
          <p:cNvPr id="651" name="Google Shape;651;p9"/>
          <p:cNvGrpSpPr/>
          <p:nvPr/>
        </p:nvGrpSpPr>
        <p:grpSpPr>
          <a:xfrm>
            <a:off x="527859" y="292693"/>
            <a:ext cx="11358487" cy="6384375"/>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4" name="Google Shape;674;p9"/>
          <p:cNvSpPr txBox="1">
            <a:spLocks noGrp="1"/>
          </p:cNvSpPr>
          <p:nvPr>
            <p:ph type="title"/>
          </p:nvPr>
        </p:nvSpPr>
        <p:spPr>
          <a:xfrm>
            <a:off x="2686400" y="1976933"/>
            <a:ext cx="6819200" cy="185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266"/>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3459000" y="3667733"/>
            <a:ext cx="5274000" cy="132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676" name="Google Shape;676;p9"/>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9"/>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9"/>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9"/>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9"/>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9"/>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9"/>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9"/>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9"/>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9"/>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9"/>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9"/>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9"/>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9"/>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9"/>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9"/>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9"/>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9"/>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9"/>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9"/>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9"/>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9"/>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9"/>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9"/>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9"/>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9"/>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9"/>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9"/>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9"/>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9"/>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9"/>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9"/>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9"/>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9"/>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9"/>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9"/>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9"/>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9"/>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9"/>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5" name="Google Shape;715;p9"/>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6" name="Google Shape;716;p9"/>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9"/>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8" name="Google Shape;718;p9"/>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9"/>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9"/>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1" name="Google Shape;721;p9"/>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2" name="Google Shape;722;p9"/>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3" name="Google Shape;723;p9"/>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4" name="Google Shape;724;p9"/>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5" name="Google Shape;725;p9"/>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293811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26"/>
        <p:cNvGrpSpPr/>
        <p:nvPr/>
      </p:nvGrpSpPr>
      <p:grpSpPr>
        <a:xfrm>
          <a:off x="0" y="0"/>
          <a:ext cx="0" cy="0"/>
          <a:chOff x="0" y="0"/>
          <a:chExt cx="0" cy="0"/>
        </a:xfrm>
      </p:grpSpPr>
      <p:grpSp>
        <p:nvGrpSpPr>
          <p:cNvPr id="727" name="Google Shape;727;p10"/>
          <p:cNvGrpSpPr/>
          <p:nvPr/>
        </p:nvGrpSpPr>
        <p:grpSpPr>
          <a:xfrm>
            <a:off x="527859" y="292693"/>
            <a:ext cx="11358487" cy="6384375"/>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0" name="Google Shape;750;p10"/>
          <p:cNvSpPr txBox="1">
            <a:spLocks noGrp="1"/>
          </p:cNvSpPr>
          <p:nvPr>
            <p:ph type="title"/>
          </p:nvPr>
        </p:nvSpPr>
        <p:spPr>
          <a:xfrm>
            <a:off x="4584733" y="2679400"/>
            <a:ext cx="6639200" cy="149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5333"/>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10"/>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10"/>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10"/>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10"/>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10"/>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10"/>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10"/>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10"/>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10"/>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10"/>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10"/>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10"/>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10"/>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10"/>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6" name="Google Shape;766;p10"/>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7" name="Google Shape;767;p10"/>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8" name="Google Shape;768;p10"/>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10"/>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0" name="Google Shape;770;p10"/>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1" name="Google Shape;771;p10"/>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2" name="Google Shape;772;p10"/>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3" name="Google Shape;773;p10"/>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10"/>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10"/>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10"/>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10"/>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10"/>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9" name="Google Shape;779;p10"/>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10"/>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1" name="Google Shape;781;p10"/>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2" name="Google Shape;782;p10"/>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3" name="Google Shape;783;p10"/>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10"/>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10"/>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10"/>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7" name="Google Shape;787;p10"/>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8" name="Google Shape;788;p10"/>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10"/>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10"/>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10"/>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10"/>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10"/>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10"/>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10"/>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10"/>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10"/>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10"/>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10"/>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10"/>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821628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1"/>
        <p:cNvGrpSpPr/>
        <p:nvPr/>
      </p:nvGrpSpPr>
      <p:grpSpPr>
        <a:xfrm>
          <a:off x="0" y="0"/>
          <a:ext cx="0" cy="0"/>
          <a:chOff x="0" y="0"/>
          <a:chExt cx="0" cy="0"/>
        </a:xfrm>
      </p:grpSpPr>
      <p:grpSp>
        <p:nvGrpSpPr>
          <p:cNvPr id="802" name="Google Shape;802;p11"/>
          <p:cNvGrpSpPr/>
          <p:nvPr/>
        </p:nvGrpSpPr>
        <p:grpSpPr>
          <a:xfrm>
            <a:off x="527859" y="292693"/>
            <a:ext cx="11358487" cy="6384375"/>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5" name="Google Shape;825;p11"/>
          <p:cNvSpPr txBox="1">
            <a:spLocks noGrp="1"/>
          </p:cNvSpPr>
          <p:nvPr>
            <p:ph type="title" hasCustomPrompt="1"/>
          </p:nvPr>
        </p:nvSpPr>
        <p:spPr>
          <a:xfrm>
            <a:off x="2422484" y="2276784"/>
            <a:ext cx="7348800" cy="1868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120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r>
              <a:t>xx%</a:t>
            </a:r>
          </a:p>
        </p:txBody>
      </p:sp>
      <p:sp>
        <p:nvSpPr>
          <p:cNvPr id="826" name="Google Shape;826;p11"/>
          <p:cNvSpPr txBox="1">
            <a:spLocks noGrp="1"/>
          </p:cNvSpPr>
          <p:nvPr>
            <p:ph type="subTitle" idx="1"/>
          </p:nvPr>
        </p:nvSpPr>
        <p:spPr>
          <a:xfrm>
            <a:off x="2420717" y="3962417"/>
            <a:ext cx="7348800" cy="6188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11"/>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11"/>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11"/>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11"/>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11"/>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11"/>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11"/>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11"/>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11"/>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11"/>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11"/>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11"/>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11"/>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11"/>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11"/>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11"/>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11"/>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11"/>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6" name="Google Shape;846;p11"/>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11"/>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8" name="Google Shape;848;p11"/>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9" name="Google Shape;849;p11"/>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0" name="Google Shape;850;p11"/>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1" name="Google Shape;851;p11"/>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2" name="Google Shape;852;p11"/>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1"/>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11"/>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11"/>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11"/>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11"/>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11"/>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11"/>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11"/>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11"/>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11"/>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11"/>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11"/>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11"/>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11"/>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11"/>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11"/>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11"/>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11"/>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11"/>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11"/>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11"/>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1"/>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1"/>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1"/>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057449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7"/>
        <p:cNvGrpSpPr/>
        <p:nvPr/>
      </p:nvGrpSpPr>
      <p:grpSpPr>
        <a:xfrm>
          <a:off x="0" y="0"/>
          <a:ext cx="0" cy="0"/>
          <a:chOff x="0" y="0"/>
          <a:chExt cx="0" cy="0"/>
        </a:xfrm>
      </p:grpSpPr>
    </p:spTree>
    <p:extLst>
      <p:ext uri="{BB962C8B-B14F-4D97-AF65-F5344CB8AC3E}">
        <p14:creationId xmlns:p14="http://schemas.microsoft.com/office/powerpoint/2010/main" val="25641848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78"/>
        <p:cNvGrpSpPr/>
        <p:nvPr/>
      </p:nvGrpSpPr>
      <p:grpSpPr>
        <a:xfrm>
          <a:off x="0" y="0"/>
          <a:ext cx="0" cy="0"/>
          <a:chOff x="0" y="0"/>
          <a:chExt cx="0" cy="0"/>
        </a:xfrm>
      </p:grpSpPr>
      <p:sp>
        <p:nvSpPr>
          <p:cNvPr id="879" name="Google Shape;879;p1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13"/>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13"/>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82" name="Google Shape;882;p13"/>
          <p:cNvGrpSpPr/>
          <p:nvPr/>
        </p:nvGrpSpPr>
        <p:grpSpPr>
          <a:xfrm>
            <a:off x="11122057" y="3042677"/>
            <a:ext cx="759568" cy="507483"/>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5" name="Google Shape;885;p13"/>
          <p:cNvGrpSpPr/>
          <p:nvPr/>
        </p:nvGrpSpPr>
        <p:grpSpPr>
          <a:xfrm>
            <a:off x="11122057" y="2294792"/>
            <a:ext cx="759568" cy="507483"/>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8" name="Google Shape;888;p13"/>
          <p:cNvGrpSpPr/>
          <p:nvPr/>
        </p:nvGrpSpPr>
        <p:grpSpPr>
          <a:xfrm>
            <a:off x="11128364" y="1578123"/>
            <a:ext cx="757981" cy="517352"/>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1" name="Google Shape;891;p13"/>
          <p:cNvGrpSpPr/>
          <p:nvPr/>
        </p:nvGrpSpPr>
        <p:grpSpPr>
          <a:xfrm>
            <a:off x="11122057" y="808847"/>
            <a:ext cx="759568" cy="517352"/>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4" name="Google Shape;894;p13"/>
          <p:cNvGrpSpPr/>
          <p:nvPr/>
        </p:nvGrpSpPr>
        <p:grpSpPr>
          <a:xfrm>
            <a:off x="11122057" y="3790577"/>
            <a:ext cx="759568" cy="507483"/>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7" name="Google Shape;897;p13"/>
          <p:cNvGrpSpPr/>
          <p:nvPr/>
        </p:nvGrpSpPr>
        <p:grpSpPr>
          <a:xfrm>
            <a:off x="11122057" y="4538477"/>
            <a:ext cx="759568" cy="507483"/>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00" name="Google Shape;900;p13"/>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13"/>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1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1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1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 name="Google Shape;905;p1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 name="Google Shape;906;p1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1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1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 name="Google Shape;909;p1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 name="Google Shape;910;p1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1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1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 name="Google Shape;913;p1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 name="Google Shape;914;p1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1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1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1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1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 name="Google Shape;919;p1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1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 name="Google Shape;921;p1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 name="Google Shape;922;p1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 name="Google Shape;923;p1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4" name="Google Shape;924;p1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 name="Google Shape;925;p1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6" name="Google Shape;926;p1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 name="Google Shape;927;p1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8" name="Google Shape;928;p1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9" name="Google Shape;929;p1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0" name="Google Shape;930;p1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1" name="Google Shape;931;p1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2" name="Google Shape;932;p1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3" name="Google Shape;933;p1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4" name="Google Shape;934;p1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5" name="Google Shape;935;p1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6" name="Google Shape;936;p1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7" name="Google Shape;937;p1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8" name="Google Shape;938;p1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9" name="Google Shape;939;p1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0" name="Google Shape;940;p1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1" name="Google Shape;941;p1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2" name="Google Shape;942;p1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3" name="Google Shape;943;p1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4" name="Google Shape;944;p1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5" name="Google Shape;945;p1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6" name="Google Shape;946;p1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7" name="Google Shape;947;p1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8" name="Google Shape;948;p1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9" name="Google Shape;949;p1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0" name="Google Shape;950;p1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1" name="Google Shape;951;p13"/>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2" name="Google Shape;952;p1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3" name="Google Shape;953;p13"/>
          <p:cNvSpPr txBox="1">
            <a:spLocks noGrp="1"/>
          </p:cNvSpPr>
          <p:nvPr>
            <p:ph type="title"/>
          </p:nvPr>
        </p:nvSpPr>
        <p:spPr>
          <a:xfrm>
            <a:off x="958333" y="584416"/>
            <a:ext cx="1027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 action="ppaction://noaction"/>
          </p:cNvPr>
          <p:cNvSpPr txBox="1">
            <a:spLocks noGrp="1"/>
          </p:cNvSpPr>
          <p:nvPr>
            <p:ph type="subTitle" idx="1"/>
          </p:nvPr>
        </p:nvSpPr>
        <p:spPr>
          <a:xfrm>
            <a:off x="2395791" y="1639600"/>
            <a:ext cx="36384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5" name="Google Shape;955;p13"/>
          <p:cNvSpPr txBox="1">
            <a:spLocks noGrp="1"/>
          </p:cNvSpPr>
          <p:nvPr>
            <p:ph type="subTitle" idx="2"/>
          </p:nvPr>
        </p:nvSpPr>
        <p:spPr>
          <a:xfrm>
            <a:off x="2394712" y="2056420"/>
            <a:ext cx="3640000" cy="75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 action="ppaction://noaction"/>
          </p:cNvPr>
          <p:cNvSpPr txBox="1">
            <a:spLocks noGrp="1"/>
          </p:cNvSpPr>
          <p:nvPr>
            <p:ph type="title" idx="3" hasCustomPrompt="1"/>
          </p:nvPr>
        </p:nvSpPr>
        <p:spPr>
          <a:xfrm>
            <a:off x="1577287" y="2059196"/>
            <a:ext cx="843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57" name="Google Shape;957;p13"/>
          <p:cNvSpPr txBox="1">
            <a:spLocks noGrp="1"/>
          </p:cNvSpPr>
          <p:nvPr>
            <p:ph type="subTitle" idx="4"/>
          </p:nvPr>
        </p:nvSpPr>
        <p:spPr>
          <a:xfrm>
            <a:off x="2399601" y="3230229"/>
            <a:ext cx="36492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8" name="Google Shape;958;p13"/>
          <p:cNvSpPr txBox="1">
            <a:spLocks noGrp="1"/>
          </p:cNvSpPr>
          <p:nvPr>
            <p:ph type="subTitle" idx="5"/>
          </p:nvPr>
        </p:nvSpPr>
        <p:spPr>
          <a:xfrm>
            <a:off x="2392816" y="3649817"/>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578504"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0" name="Google Shape;960;p13"/>
          <p:cNvSpPr txBox="1">
            <a:spLocks noGrp="1"/>
          </p:cNvSpPr>
          <p:nvPr>
            <p:ph type="subTitle" idx="7"/>
          </p:nvPr>
        </p:nvSpPr>
        <p:spPr>
          <a:xfrm>
            <a:off x="2401775" y="4822861"/>
            <a:ext cx="3640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1" name="Google Shape;961;p13"/>
          <p:cNvSpPr txBox="1">
            <a:spLocks noGrp="1"/>
          </p:cNvSpPr>
          <p:nvPr>
            <p:ph type="subTitle" idx="8"/>
          </p:nvPr>
        </p:nvSpPr>
        <p:spPr>
          <a:xfrm>
            <a:off x="2392816" y="5243275"/>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578504"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3" name="Google Shape;963;p13"/>
          <p:cNvSpPr txBox="1">
            <a:spLocks noGrp="1"/>
          </p:cNvSpPr>
          <p:nvPr>
            <p:ph type="subTitle" idx="13"/>
          </p:nvPr>
        </p:nvSpPr>
        <p:spPr>
          <a:xfrm>
            <a:off x="6958577" y="1642000"/>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4" name="Google Shape;964;p13"/>
          <p:cNvSpPr txBox="1">
            <a:spLocks noGrp="1"/>
          </p:cNvSpPr>
          <p:nvPr>
            <p:ph type="subTitle" idx="14"/>
          </p:nvPr>
        </p:nvSpPr>
        <p:spPr>
          <a:xfrm>
            <a:off x="6949579" y="2054220"/>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6161423" y="2060396"/>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6" name="Google Shape;966;p13"/>
          <p:cNvSpPr txBox="1">
            <a:spLocks noGrp="1"/>
          </p:cNvSpPr>
          <p:nvPr>
            <p:ph type="subTitle" idx="16"/>
          </p:nvPr>
        </p:nvSpPr>
        <p:spPr>
          <a:xfrm>
            <a:off x="6958577" y="3230229"/>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7" name="Google Shape;967;p13"/>
          <p:cNvSpPr txBox="1">
            <a:spLocks noGrp="1"/>
          </p:cNvSpPr>
          <p:nvPr>
            <p:ph type="subTitle" idx="17"/>
          </p:nvPr>
        </p:nvSpPr>
        <p:spPr>
          <a:xfrm>
            <a:off x="6949584" y="3649817"/>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6161423"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9" name="Google Shape;969;p13"/>
          <p:cNvSpPr txBox="1">
            <a:spLocks noGrp="1"/>
          </p:cNvSpPr>
          <p:nvPr>
            <p:ph type="subTitle" idx="19"/>
          </p:nvPr>
        </p:nvSpPr>
        <p:spPr>
          <a:xfrm>
            <a:off x="6958577" y="4822861"/>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70" name="Google Shape;970;p13"/>
          <p:cNvSpPr txBox="1">
            <a:spLocks noGrp="1"/>
          </p:cNvSpPr>
          <p:nvPr>
            <p:ph type="subTitle" idx="20"/>
          </p:nvPr>
        </p:nvSpPr>
        <p:spPr>
          <a:xfrm>
            <a:off x="6949584" y="5243275"/>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6161423"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grpSp>
        <p:nvGrpSpPr>
          <p:cNvPr id="972" name="Google Shape;972;p13"/>
          <p:cNvGrpSpPr/>
          <p:nvPr/>
        </p:nvGrpSpPr>
        <p:grpSpPr>
          <a:xfrm>
            <a:off x="1417667" y="1108234"/>
            <a:ext cx="592367" cy="531367"/>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75" name="Google Shape;975;p13"/>
          <p:cNvGrpSpPr/>
          <p:nvPr/>
        </p:nvGrpSpPr>
        <p:grpSpPr>
          <a:xfrm>
            <a:off x="10419001" y="5951667"/>
            <a:ext cx="388500" cy="375167"/>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86" name="Google Shape;986;p13"/>
          <p:cNvGrpSpPr/>
          <p:nvPr/>
        </p:nvGrpSpPr>
        <p:grpSpPr>
          <a:xfrm>
            <a:off x="10071401" y="934467"/>
            <a:ext cx="222233" cy="224767"/>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89" name="Google Shape;989;p13"/>
          <p:cNvSpPr/>
          <p:nvPr/>
        </p:nvSpPr>
        <p:spPr>
          <a:xfrm>
            <a:off x="2503401"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0" name="Google Shape;990;p13"/>
          <p:cNvSpPr/>
          <p:nvPr/>
        </p:nvSpPr>
        <p:spPr>
          <a:xfrm>
            <a:off x="10958000" y="54200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124329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6CE6DA-F5B0-4751-8D00-F0511A5E8DB1}"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0BBDDE-6367-467F-A540-CABB3A6CE48A}" type="slidenum">
              <a:rPr lang="en-US" smtClean="0"/>
              <a:t>‹#›</a:t>
            </a:fld>
            <a:endParaRPr lang="en-US"/>
          </a:p>
        </p:txBody>
      </p:sp>
    </p:spTree>
    <p:extLst>
      <p:ext uri="{BB962C8B-B14F-4D97-AF65-F5344CB8AC3E}">
        <p14:creationId xmlns:p14="http://schemas.microsoft.com/office/powerpoint/2010/main" val="31069531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91"/>
        <p:cNvGrpSpPr/>
        <p:nvPr/>
      </p:nvGrpSpPr>
      <p:grpSpPr>
        <a:xfrm>
          <a:off x="0" y="0"/>
          <a:ext cx="0" cy="0"/>
          <a:chOff x="0" y="0"/>
          <a:chExt cx="0" cy="0"/>
        </a:xfrm>
      </p:grpSpPr>
      <p:grpSp>
        <p:nvGrpSpPr>
          <p:cNvPr id="992" name="Google Shape;992;p14"/>
          <p:cNvGrpSpPr/>
          <p:nvPr/>
        </p:nvGrpSpPr>
        <p:grpSpPr>
          <a:xfrm>
            <a:off x="527859" y="292693"/>
            <a:ext cx="11358487" cy="6384375"/>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1033401" y="6048867"/>
            <a:ext cx="592367" cy="531367"/>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19" name="Google Shape;1019;p14"/>
          <p:cNvGrpSpPr/>
          <p:nvPr/>
        </p:nvGrpSpPr>
        <p:grpSpPr>
          <a:xfrm>
            <a:off x="9654334" y="531134"/>
            <a:ext cx="388500" cy="375167"/>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30" name="Google Shape;1030;p14"/>
          <p:cNvGrpSpPr/>
          <p:nvPr/>
        </p:nvGrpSpPr>
        <p:grpSpPr>
          <a:xfrm>
            <a:off x="10756001" y="1352051"/>
            <a:ext cx="222233" cy="224767"/>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35" name="Google Shape;1035;p14"/>
          <p:cNvGrpSpPr/>
          <p:nvPr/>
        </p:nvGrpSpPr>
        <p:grpSpPr>
          <a:xfrm>
            <a:off x="1033401" y="5644334"/>
            <a:ext cx="222233" cy="224767"/>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38" name="Google Shape;1038;p1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9" name="Google Shape;1039;p1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0" name="Google Shape;1040;p1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1" name="Google Shape;1041;p1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2" name="Google Shape;1042;p1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3" name="Google Shape;1043;p1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4" name="Google Shape;1044;p1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5" name="Google Shape;1045;p1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6" name="Google Shape;1046;p1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7" name="Google Shape;1047;p1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8" name="Google Shape;1048;p1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9" name="Google Shape;1049;p1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0" name="Google Shape;1050;p1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1" name="Google Shape;1051;p1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2" name="Google Shape;1052;p1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3" name="Google Shape;1053;p1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4" name="Google Shape;1054;p1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5" name="Google Shape;1055;p1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6" name="Google Shape;1056;p1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7" name="Google Shape;1057;p1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8" name="Google Shape;1058;p1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9" name="Google Shape;1059;p1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0" name="Google Shape;1060;p1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1" name="Google Shape;1061;p1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2" name="Google Shape;1062;p1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3" name="Google Shape;1063;p1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4" name="Google Shape;1064;p1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5" name="Google Shape;1065;p1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6" name="Google Shape;1066;p1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7" name="Google Shape;1067;p1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8" name="Google Shape;1068;p1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9" name="Google Shape;1069;p1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0" name="Google Shape;1070;p1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1" name="Google Shape;1071;p1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2" name="Google Shape;1072;p1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3" name="Google Shape;1073;p1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1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5" name="Google Shape;1075;p1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6" name="Google Shape;1076;p1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7" name="Google Shape;1077;p1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8" name="Google Shape;1078;p1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9" name="Google Shape;1079;p1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0" name="Google Shape;1080;p1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1" name="Google Shape;1081;p1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2" name="Google Shape;1082;p1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3" name="Google Shape;1083;p1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4" name="Google Shape;1084;p1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5" name="Google Shape;1085;p1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6" name="Google Shape;1086;p1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7" name="Google Shape;1087;p1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193838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85"/>
        <p:cNvGrpSpPr/>
        <p:nvPr/>
      </p:nvGrpSpPr>
      <p:grpSpPr>
        <a:xfrm>
          <a:off x="0" y="0"/>
          <a:ext cx="0" cy="0"/>
          <a:chOff x="0" y="0"/>
          <a:chExt cx="0" cy="0"/>
        </a:xfrm>
      </p:grpSpPr>
      <p:grpSp>
        <p:nvGrpSpPr>
          <p:cNvPr id="1186" name="Google Shape;1186;p16"/>
          <p:cNvGrpSpPr/>
          <p:nvPr/>
        </p:nvGrpSpPr>
        <p:grpSpPr>
          <a:xfrm>
            <a:off x="527859" y="292693"/>
            <a:ext cx="11358487" cy="6384375"/>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9" name="Google Shape;1209;p16"/>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0" name="Google Shape;1210;p16"/>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1" name="Google Shape;1211;p16"/>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2" name="Google Shape;1212;p16"/>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3" name="Google Shape;1213;p1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4" name="Google Shape;1214;p16"/>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5" name="Google Shape;1215;p16"/>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6" name="Google Shape;1216;p16"/>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7" name="Google Shape;1217;p1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8" name="Google Shape;1218;p1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9" name="Google Shape;1219;p16"/>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0" name="Google Shape;1220;p1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16"/>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2" name="Google Shape;1222;p1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3" name="Google Shape;1223;p1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4" name="Google Shape;1224;p16"/>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5" name="Google Shape;1225;p16"/>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6" name="Google Shape;1226;p16"/>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7" name="Google Shape;1227;p1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8" name="Google Shape;1228;p1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9" name="Google Shape;1229;p16"/>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0" name="Google Shape;1230;p16"/>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1" name="Google Shape;1231;p16"/>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2" name="Google Shape;1232;p1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1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16"/>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16"/>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16"/>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1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16"/>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16"/>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1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16"/>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1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1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16"/>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16"/>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16"/>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1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16"/>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16"/>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1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16"/>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2" name="Google Shape;1252;p1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1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16"/>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5" name="Google Shape;1255;p16"/>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6" name="Google Shape;1256;p16"/>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7" name="Google Shape;1257;p1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8" name="Google Shape;1258;p1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59" name="Google Shape;1259;p16"/>
          <p:cNvGrpSpPr/>
          <p:nvPr/>
        </p:nvGrpSpPr>
        <p:grpSpPr>
          <a:xfrm>
            <a:off x="968285" y="6000567"/>
            <a:ext cx="388500" cy="375167"/>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0" name="Google Shape;1270;p16"/>
          <p:cNvSpPr/>
          <p:nvPr/>
        </p:nvSpPr>
        <p:spPr>
          <a:xfrm>
            <a:off x="9780800" y="67743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71" name="Google Shape;1271;p16"/>
          <p:cNvGrpSpPr/>
          <p:nvPr/>
        </p:nvGrpSpPr>
        <p:grpSpPr>
          <a:xfrm>
            <a:off x="2019934" y="606334"/>
            <a:ext cx="222233" cy="224767"/>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4" name="Google Shape;1274;p16"/>
          <p:cNvSpPr/>
          <p:nvPr/>
        </p:nvSpPr>
        <p:spPr>
          <a:xfrm>
            <a:off x="1903933" y="6375718"/>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741520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5"/>
        <p:cNvGrpSpPr/>
        <p:nvPr/>
      </p:nvGrpSpPr>
      <p:grpSpPr>
        <a:xfrm>
          <a:off x="0" y="0"/>
          <a:ext cx="0" cy="0"/>
          <a:chOff x="0" y="0"/>
          <a:chExt cx="0" cy="0"/>
        </a:xfrm>
      </p:grpSpPr>
      <p:grpSp>
        <p:nvGrpSpPr>
          <p:cNvPr id="1276" name="Google Shape;1276;p17"/>
          <p:cNvGrpSpPr/>
          <p:nvPr/>
        </p:nvGrpSpPr>
        <p:grpSpPr>
          <a:xfrm>
            <a:off x="527859" y="292693"/>
            <a:ext cx="11358487" cy="6384375"/>
            <a:chOff x="395894" y="219519"/>
            <a:chExt cx="8518865" cy="4788281"/>
          </a:xfrm>
        </p:grpSpPr>
        <p:sp>
          <p:nvSpPr>
            <p:cNvPr id="1277" name="Google Shape;1277;p1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78" name="Google Shape;1278;p17"/>
            <p:cNvGrpSpPr/>
            <p:nvPr/>
          </p:nvGrpSpPr>
          <p:grpSpPr>
            <a:xfrm>
              <a:off x="8341543" y="2282008"/>
              <a:ext cx="569676" cy="380612"/>
              <a:chOff x="8341543" y="2282008"/>
              <a:chExt cx="569676" cy="380612"/>
            </a:xfrm>
          </p:grpSpPr>
          <p:sp>
            <p:nvSpPr>
              <p:cNvPr id="1279" name="Google Shape;1279;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0" name="Google Shape;1280;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1" name="Google Shape;1281;p1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82" name="Google Shape;1282;p17"/>
            <p:cNvGrpSpPr/>
            <p:nvPr/>
          </p:nvGrpSpPr>
          <p:grpSpPr>
            <a:xfrm>
              <a:off x="8341543" y="1721094"/>
              <a:ext cx="569676" cy="380612"/>
              <a:chOff x="8341543" y="1721094"/>
              <a:chExt cx="569676" cy="380612"/>
            </a:xfrm>
          </p:grpSpPr>
          <p:sp>
            <p:nvSpPr>
              <p:cNvPr id="1283" name="Google Shape;1283;p1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4" name="Google Shape;1284;p1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85" name="Google Shape;1285;p17"/>
            <p:cNvGrpSpPr/>
            <p:nvPr/>
          </p:nvGrpSpPr>
          <p:grpSpPr>
            <a:xfrm>
              <a:off x="8346273" y="1183592"/>
              <a:ext cx="568486" cy="388014"/>
              <a:chOff x="8346273" y="1183592"/>
              <a:chExt cx="568486" cy="388014"/>
            </a:xfrm>
          </p:grpSpPr>
          <p:sp>
            <p:nvSpPr>
              <p:cNvPr id="1286" name="Google Shape;1286;p1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7" name="Google Shape;1287;p1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88" name="Google Shape;1288;p17"/>
            <p:cNvGrpSpPr/>
            <p:nvPr/>
          </p:nvGrpSpPr>
          <p:grpSpPr>
            <a:xfrm>
              <a:off x="8341543" y="606635"/>
              <a:ext cx="569676" cy="388014"/>
              <a:chOff x="8341543" y="606635"/>
              <a:chExt cx="569676" cy="388014"/>
            </a:xfrm>
          </p:grpSpPr>
          <p:sp>
            <p:nvSpPr>
              <p:cNvPr id="1289" name="Google Shape;1289;p1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0" name="Google Shape;1290;p1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1" name="Google Shape;1291;p17"/>
            <p:cNvGrpSpPr/>
            <p:nvPr/>
          </p:nvGrpSpPr>
          <p:grpSpPr>
            <a:xfrm>
              <a:off x="8341543" y="2842933"/>
              <a:ext cx="569676" cy="380612"/>
              <a:chOff x="8341543" y="2282008"/>
              <a:chExt cx="569676" cy="380612"/>
            </a:xfrm>
          </p:grpSpPr>
          <p:sp>
            <p:nvSpPr>
              <p:cNvPr id="1292" name="Google Shape;1292;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3" name="Google Shape;1293;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4" name="Google Shape;1294;p17"/>
            <p:cNvGrpSpPr/>
            <p:nvPr/>
          </p:nvGrpSpPr>
          <p:grpSpPr>
            <a:xfrm>
              <a:off x="8341543" y="3403858"/>
              <a:ext cx="569676" cy="380612"/>
              <a:chOff x="8341543" y="2282008"/>
              <a:chExt cx="569676" cy="380612"/>
            </a:xfrm>
          </p:grpSpPr>
          <p:sp>
            <p:nvSpPr>
              <p:cNvPr id="1295" name="Google Shape;1295;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6" name="Google Shape;1296;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97" name="Google Shape;1297;p1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8" name="Google Shape;1298;p1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99" name="Google Shape;1299;p17"/>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0" name="Google Shape;1300;p17"/>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1" name="Google Shape;1301;p17"/>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2" name="Google Shape;1302;p17"/>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3" name="Google Shape;1303;p1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4" name="Google Shape;1304;p17"/>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17"/>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17"/>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7" name="Google Shape;1307;p1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8" name="Google Shape;1308;p1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9" name="Google Shape;1309;p17"/>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0" name="Google Shape;1310;p1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1" name="Google Shape;1311;p17"/>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2" name="Google Shape;1312;p1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3" name="Google Shape;1313;p1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4" name="Google Shape;1314;p17"/>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5" name="Google Shape;1315;p17"/>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6" name="Google Shape;1316;p17"/>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7" name="Google Shape;1317;p1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8" name="Google Shape;1318;p1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9" name="Google Shape;1319;p17"/>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0" name="Google Shape;1320;p17"/>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1" name="Google Shape;1321;p17"/>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2" name="Google Shape;1322;p1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3" name="Google Shape;1323;p1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4" name="Google Shape;1324;p17"/>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5" name="Google Shape;1325;p17"/>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6" name="Google Shape;1326;p17"/>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7" name="Google Shape;1327;p1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8" name="Google Shape;1328;p17"/>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9" name="Google Shape;1329;p17"/>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0" name="Google Shape;1330;p1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1" name="Google Shape;1331;p17"/>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2" name="Google Shape;1332;p1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3" name="Google Shape;1333;p1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4" name="Google Shape;1334;p17"/>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5" name="Google Shape;1335;p17"/>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6" name="Google Shape;1336;p17"/>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7" name="Google Shape;1337;p1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8" name="Google Shape;1338;p17"/>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9" name="Google Shape;1339;p17"/>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0" name="Google Shape;1340;p1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1" name="Google Shape;1341;p17"/>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2" name="Google Shape;1342;p1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3" name="Google Shape;1343;p1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4" name="Google Shape;1344;p17"/>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5" name="Google Shape;1345;p17"/>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6" name="Google Shape;1346;p17"/>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7" name="Google Shape;1347;p1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8" name="Google Shape;1348;p1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49" name="Google Shape;1349;p17"/>
          <p:cNvGrpSpPr/>
          <p:nvPr/>
        </p:nvGrpSpPr>
        <p:grpSpPr>
          <a:xfrm>
            <a:off x="672118" y="425434"/>
            <a:ext cx="592367" cy="531367"/>
            <a:chOff x="2495125" y="2142250"/>
            <a:chExt cx="444275" cy="398525"/>
          </a:xfrm>
        </p:grpSpPr>
        <p:sp>
          <p:nvSpPr>
            <p:cNvPr id="1350" name="Google Shape;1350;p1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1" name="Google Shape;1351;p1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52" name="Google Shape;1352;p17"/>
          <p:cNvGrpSpPr/>
          <p:nvPr/>
        </p:nvGrpSpPr>
        <p:grpSpPr>
          <a:xfrm>
            <a:off x="10589718" y="5951685"/>
            <a:ext cx="388500" cy="375167"/>
            <a:chOff x="3243875" y="2372825"/>
            <a:chExt cx="291375" cy="281375"/>
          </a:xfrm>
        </p:grpSpPr>
        <p:sp>
          <p:nvSpPr>
            <p:cNvPr id="1353" name="Google Shape;1353;p1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4" name="Google Shape;1354;p1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5" name="Google Shape;1355;p1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6" name="Google Shape;1356;p1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7" name="Google Shape;1357;p1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8" name="Google Shape;1358;p1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9" name="Google Shape;1359;p1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0" name="Google Shape;1360;p1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1" name="Google Shape;1361;p1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2" name="Google Shape;1362;p1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63" name="Google Shape;1363;p17"/>
          <p:cNvGrpSpPr/>
          <p:nvPr/>
        </p:nvGrpSpPr>
        <p:grpSpPr>
          <a:xfrm>
            <a:off x="1648334" y="425418"/>
            <a:ext cx="222233" cy="224767"/>
            <a:chOff x="4954425" y="2036375"/>
            <a:chExt cx="166675" cy="168575"/>
          </a:xfrm>
        </p:grpSpPr>
        <p:sp>
          <p:nvSpPr>
            <p:cNvPr id="1364" name="Google Shape;1364;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5" name="Google Shape;1365;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66" name="Google Shape;1366;p17"/>
          <p:cNvSpPr/>
          <p:nvPr/>
        </p:nvSpPr>
        <p:spPr>
          <a:xfrm>
            <a:off x="10704568" y="483684"/>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7" name="Google Shape;1367;p17"/>
          <p:cNvSpPr/>
          <p:nvPr/>
        </p:nvSpPr>
        <p:spPr>
          <a:xfrm>
            <a:off x="10865817" y="5591967"/>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68" name="Google Shape;1368;p17"/>
          <p:cNvGrpSpPr/>
          <p:nvPr/>
        </p:nvGrpSpPr>
        <p:grpSpPr>
          <a:xfrm>
            <a:off x="9923034" y="6202167"/>
            <a:ext cx="222233" cy="224767"/>
            <a:chOff x="4954425" y="2036375"/>
            <a:chExt cx="166675" cy="168575"/>
          </a:xfrm>
        </p:grpSpPr>
        <p:sp>
          <p:nvSpPr>
            <p:cNvPr id="1369" name="Google Shape;1369;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0" name="Google Shape;1370;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2415391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71"/>
        <p:cNvGrpSpPr/>
        <p:nvPr/>
      </p:nvGrpSpPr>
      <p:grpSpPr>
        <a:xfrm>
          <a:off x="0" y="0"/>
          <a:ext cx="0" cy="0"/>
          <a:chOff x="0" y="0"/>
          <a:chExt cx="0" cy="0"/>
        </a:xfrm>
      </p:grpSpPr>
      <p:grpSp>
        <p:nvGrpSpPr>
          <p:cNvPr id="1372" name="Google Shape;1372;p18"/>
          <p:cNvGrpSpPr/>
          <p:nvPr/>
        </p:nvGrpSpPr>
        <p:grpSpPr>
          <a:xfrm>
            <a:off x="527859" y="292693"/>
            <a:ext cx="11358487" cy="6384375"/>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95" name="Google Shape;1395;p18"/>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6" name="Google Shape;1396;p18"/>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7" name="Google Shape;1397;p18"/>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8" name="Google Shape;1398;p18"/>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9" name="Google Shape;1399;p1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0" name="Google Shape;1400;p18"/>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1" name="Google Shape;1401;p18"/>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2" name="Google Shape;1402;p18"/>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3" name="Google Shape;1403;p1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4" name="Google Shape;1404;p1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5" name="Google Shape;1405;p18"/>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6" name="Google Shape;1406;p1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7" name="Google Shape;1407;p18"/>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8" name="Google Shape;1408;p1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9" name="Google Shape;1409;p1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0" name="Google Shape;1410;p18"/>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1" name="Google Shape;1411;p18"/>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2" name="Google Shape;1412;p18"/>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3" name="Google Shape;1413;p1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4" name="Google Shape;1414;p1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5" name="Google Shape;1415;p18"/>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6" name="Google Shape;1416;p18"/>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7" name="Google Shape;1417;p18"/>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8" name="Google Shape;1418;p1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9" name="Google Shape;1419;p1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0" name="Google Shape;1420;p18"/>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1" name="Google Shape;1421;p18"/>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2" name="Google Shape;1422;p18"/>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3" name="Google Shape;1423;p1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4" name="Google Shape;1424;p18"/>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5" name="Google Shape;1425;p18"/>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6" name="Google Shape;1426;p1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7" name="Google Shape;1427;p18"/>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8" name="Google Shape;1428;p1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9" name="Google Shape;1429;p1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0" name="Google Shape;1430;p18"/>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1" name="Google Shape;1431;p18"/>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2" name="Google Shape;1432;p18"/>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3" name="Google Shape;1433;p1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4" name="Google Shape;1434;p18"/>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5" name="Google Shape;1435;p18"/>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6" name="Google Shape;1436;p1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7" name="Google Shape;1437;p18"/>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8" name="Google Shape;1438;p1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9" name="Google Shape;1439;p1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0" name="Google Shape;1440;p18"/>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1" name="Google Shape;1441;p18"/>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2" name="Google Shape;1442;p18"/>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3" name="Google Shape;1443;p1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4" name="Google Shape;1444;p1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5" name="Google Shape;1445;p18"/>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46" name="Google Shape;1446;p18"/>
          <p:cNvGrpSpPr/>
          <p:nvPr/>
        </p:nvGrpSpPr>
        <p:grpSpPr>
          <a:xfrm>
            <a:off x="1417667" y="1108234"/>
            <a:ext cx="592367" cy="531367"/>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49" name="Google Shape;1449;p18"/>
          <p:cNvGrpSpPr/>
          <p:nvPr/>
        </p:nvGrpSpPr>
        <p:grpSpPr>
          <a:xfrm>
            <a:off x="10419001" y="5951667"/>
            <a:ext cx="388500" cy="375167"/>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60" name="Google Shape;1460;p18"/>
          <p:cNvGrpSpPr/>
          <p:nvPr/>
        </p:nvGrpSpPr>
        <p:grpSpPr>
          <a:xfrm>
            <a:off x="10071401" y="934467"/>
            <a:ext cx="222233" cy="224767"/>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63" name="Google Shape;1463;p18"/>
          <p:cNvSpPr/>
          <p:nvPr/>
        </p:nvSpPr>
        <p:spPr>
          <a:xfrm>
            <a:off x="2503401"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4" name="Google Shape;1464;p18"/>
          <p:cNvSpPr/>
          <p:nvPr/>
        </p:nvSpPr>
        <p:spPr>
          <a:xfrm>
            <a:off x="10958000" y="54200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9667178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AF2812-AD28-4F1C-9188-11C70AE71616}" type="slidenum">
              <a:rPr lang="en-US" altLang="en-US"/>
              <a:pPr>
                <a:defRPr/>
              </a:pPr>
              <a:t>‹#›</a:t>
            </a:fld>
            <a:endParaRPr lang="en-US" altLang="en-US"/>
          </a:p>
        </p:txBody>
      </p:sp>
    </p:spTree>
    <p:extLst>
      <p:ext uri="{BB962C8B-B14F-4D97-AF65-F5344CB8AC3E}">
        <p14:creationId xmlns:p14="http://schemas.microsoft.com/office/powerpoint/2010/main" val="3634686331"/>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E194C3-6221-4419-BEE8-66168B3698DD}" type="slidenum">
              <a:rPr lang="en-US" altLang="en-US"/>
              <a:pPr>
                <a:defRPr/>
              </a:pPr>
              <a:t>‹#›</a:t>
            </a:fld>
            <a:endParaRPr lang="en-US" altLang="en-US"/>
          </a:p>
        </p:txBody>
      </p:sp>
    </p:spTree>
    <p:extLst>
      <p:ext uri="{BB962C8B-B14F-4D97-AF65-F5344CB8AC3E}">
        <p14:creationId xmlns:p14="http://schemas.microsoft.com/office/powerpoint/2010/main" val="3988637513"/>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317ECB-B241-4FDE-A203-49082967FF21}" type="slidenum">
              <a:rPr lang="en-US" altLang="en-US"/>
              <a:pPr>
                <a:defRPr/>
              </a:pPr>
              <a:t>‹#›</a:t>
            </a:fld>
            <a:endParaRPr lang="en-US" altLang="en-US"/>
          </a:p>
        </p:txBody>
      </p:sp>
    </p:spTree>
    <p:extLst>
      <p:ext uri="{BB962C8B-B14F-4D97-AF65-F5344CB8AC3E}">
        <p14:creationId xmlns:p14="http://schemas.microsoft.com/office/powerpoint/2010/main" val="1698666005"/>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5A99F4-76AE-4A03-87BB-BE63940F9B52}" type="slidenum">
              <a:rPr lang="en-US" altLang="en-US"/>
              <a:pPr>
                <a:defRPr/>
              </a:pPr>
              <a:t>‹#›</a:t>
            </a:fld>
            <a:endParaRPr lang="en-US" altLang="en-US"/>
          </a:p>
        </p:txBody>
      </p:sp>
    </p:spTree>
    <p:extLst>
      <p:ext uri="{BB962C8B-B14F-4D97-AF65-F5344CB8AC3E}">
        <p14:creationId xmlns:p14="http://schemas.microsoft.com/office/powerpoint/2010/main" val="3424621010"/>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99515C-A0F9-44F2-8EA7-877559AF7419}" type="slidenum">
              <a:rPr lang="en-US" altLang="en-US"/>
              <a:pPr>
                <a:defRPr/>
              </a:pPr>
              <a:t>‹#›</a:t>
            </a:fld>
            <a:endParaRPr lang="en-US" altLang="en-US"/>
          </a:p>
        </p:txBody>
      </p:sp>
    </p:spTree>
    <p:extLst>
      <p:ext uri="{BB962C8B-B14F-4D97-AF65-F5344CB8AC3E}">
        <p14:creationId xmlns:p14="http://schemas.microsoft.com/office/powerpoint/2010/main" val="2799117040"/>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96CC184-F5E8-46D8-A3F4-CEBC0A8BF6ED}" type="slidenum">
              <a:rPr lang="en-US" altLang="en-US"/>
              <a:pPr>
                <a:defRPr/>
              </a:pPr>
              <a:t>‹#›</a:t>
            </a:fld>
            <a:endParaRPr lang="en-US" altLang="en-US"/>
          </a:p>
        </p:txBody>
      </p:sp>
    </p:spTree>
    <p:extLst>
      <p:ext uri="{BB962C8B-B14F-4D97-AF65-F5344CB8AC3E}">
        <p14:creationId xmlns:p14="http://schemas.microsoft.com/office/powerpoint/2010/main" val="369604049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88A662-BA15-4A5F-9DDD-577560C1A45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577374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0D08638-CC6F-4E9D-A95B-EDBD3C143C4C}" type="slidenum">
              <a:rPr lang="en-US" altLang="en-US"/>
              <a:pPr>
                <a:defRPr/>
              </a:pPr>
              <a:t>‹#›</a:t>
            </a:fld>
            <a:endParaRPr lang="en-US" altLang="en-US"/>
          </a:p>
        </p:txBody>
      </p:sp>
    </p:spTree>
    <p:extLst>
      <p:ext uri="{BB962C8B-B14F-4D97-AF65-F5344CB8AC3E}">
        <p14:creationId xmlns:p14="http://schemas.microsoft.com/office/powerpoint/2010/main" val="3667382400"/>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C49738-218D-4E32-BB0B-CC9D457E643B}" type="slidenum">
              <a:rPr lang="en-US" altLang="en-US"/>
              <a:pPr>
                <a:defRPr/>
              </a:pPr>
              <a:t>‹#›</a:t>
            </a:fld>
            <a:endParaRPr lang="en-US" altLang="en-US"/>
          </a:p>
        </p:txBody>
      </p:sp>
    </p:spTree>
    <p:extLst>
      <p:ext uri="{BB962C8B-B14F-4D97-AF65-F5344CB8AC3E}">
        <p14:creationId xmlns:p14="http://schemas.microsoft.com/office/powerpoint/2010/main" val="802921513"/>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9DF1DF-149C-4B76-9F44-8AD849D111D2}" type="slidenum">
              <a:rPr lang="en-US" altLang="en-US"/>
              <a:pPr>
                <a:defRPr/>
              </a:pPr>
              <a:t>‹#›</a:t>
            </a:fld>
            <a:endParaRPr lang="en-US" altLang="en-US"/>
          </a:p>
        </p:txBody>
      </p:sp>
    </p:spTree>
    <p:extLst>
      <p:ext uri="{BB962C8B-B14F-4D97-AF65-F5344CB8AC3E}">
        <p14:creationId xmlns:p14="http://schemas.microsoft.com/office/powerpoint/2010/main" val="2583737883"/>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6DBD0F-ECDE-4802-9DE1-2093357DEBFE}" type="slidenum">
              <a:rPr lang="en-US" altLang="en-US"/>
              <a:pPr>
                <a:defRPr/>
              </a:pPr>
              <a:t>‹#›</a:t>
            </a:fld>
            <a:endParaRPr lang="en-US" altLang="en-US"/>
          </a:p>
        </p:txBody>
      </p:sp>
    </p:spTree>
    <p:extLst>
      <p:ext uri="{BB962C8B-B14F-4D97-AF65-F5344CB8AC3E}">
        <p14:creationId xmlns:p14="http://schemas.microsoft.com/office/powerpoint/2010/main" val="2547607591"/>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9EB6A0-6436-490F-BF3F-9E27953CAD0E}" type="slidenum">
              <a:rPr lang="en-US" altLang="en-US"/>
              <a:pPr>
                <a:defRPr/>
              </a:pPr>
              <a:t>‹#›</a:t>
            </a:fld>
            <a:endParaRPr lang="en-US" altLang="en-US"/>
          </a:p>
        </p:txBody>
      </p:sp>
    </p:spTree>
    <p:extLst>
      <p:ext uri="{BB962C8B-B14F-4D97-AF65-F5344CB8AC3E}">
        <p14:creationId xmlns:p14="http://schemas.microsoft.com/office/powerpoint/2010/main" val="2675158557"/>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A715F64-4BA5-4F53-843B-CB07BEDC2A96}" type="slidenum">
              <a:rPr lang="en-US" altLang="en-US"/>
              <a:pPr>
                <a:defRPr/>
              </a:pPr>
              <a:t>‹#›</a:t>
            </a:fld>
            <a:endParaRPr lang="en-US" altLang="en-US"/>
          </a:p>
        </p:txBody>
      </p:sp>
    </p:spTree>
    <p:extLst>
      <p:ext uri="{BB962C8B-B14F-4D97-AF65-F5344CB8AC3E}">
        <p14:creationId xmlns:p14="http://schemas.microsoft.com/office/powerpoint/2010/main" val="318483505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 name="Google Shape;11;p2"/>
          <p:cNvGrpSpPr/>
          <p:nvPr/>
        </p:nvGrpSpPr>
        <p:grpSpPr>
          <a:xfrm>
            <a:off x="11122057" y="3042677"/>
            <a:ext cx="759568" cy="507483"/>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 name="Google Shape;14;p2"/>
          <p:cNvGrpSpPr/>
          <p:nvPr/>
        </p:nvGrpSpPr>
        <p:grpSpPr>
          <a:xfrm>
            <a:off x="11122057" y="2294792"/>
            <a:ext cx="759568" cy="507483"/>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 name="Google Shape;17;p2"/>
          <p:cNvGrpSpPr/>
          <p:nvPr/>
        </p:nvGrpSpPr>
        <p:grpSpPr>
          <a:xfrm>
            <a:off x="11128364" y="1578123"/>
            <a:ext cx="757981" cy="517352"/>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0" name="Google Shape;20;p2"/>
          <p:cNvGrpSpPr/>
          <p:nvPr/>
        </p:nvGrpSpPr>
        <p:grpSpPr>
          <a:xfrm>
            <a:off x="11122057" y="808847"/>
            <a:ext cx="759568" cy="517352"/>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 name="Google Shape;23;p2"/>
          <p:cNvGrpSpPr/>
          <p:nvPr/>
        </p:nvGrpSpPr>
        <p:grpSpPr>
          <a:xfrm>
            <a:off x="11122057" y="3790577"/>
            <a:ext cx="759568" cy="507483"/>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6" name="Google Shape;26;p2"/>
          <p:cNvGrpSpPr/>
          <p:nvPr/>
        </p:nvGrpSpPr>
        <p:grpSpPr>
          <a:xfrm>
            <a:off x="11122057" y="4538477"/>
            <a:ext cx="759568" cy="507483"/>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 name="Google Shape;29;p2"/>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2"/>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2"/>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2"/>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2"/>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2"/>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2"/>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2"/>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2"/>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2"/>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2"/>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2"/>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2"/>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2"/>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2"/>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2"/>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2"/>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2"/>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2"/>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2"/>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2"/>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2"/>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2"/>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2"/>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2"/>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2"/>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2"/>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2"/>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2"/>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2"/>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2"/>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2"/>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2"/>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2"/>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2"/>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2"/>
          <p:cNvSpPr txBox="1">
            <a:spLocks noGrp="1"/>
          </p:cNvSpPr>
          <p:nvPr>
            <p:ph type="ctrTitle"/>
          </p:nvPr>
        </p:nvSpPr>
        <p:spPr>
          <a:xfrm>
            <a:off x="1290267" y="1794333"/>
            <a:ext cx="9611600" cy="2558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9866">
                <a:latin typeface="Jua"/>
                <a:ea typeface="Jua"/>
                <a:cs typeface="Jua"/>
                <a:sym typeface="Jua"/>
              </a:defRPr>
            </a:lvl1pPr>
            <a:lvl2pPr lvl="1" algn="ctr">
              <a:lnSpc>
                <a:spcPct val="80000"/>
              </a:lnSpc>
              <a:spcBef>
                <a:spcPts val="0"/>
              </a:spcBef>
              <a:spcAft>
                <a:spcPts val="0"/>
              </a:spcAft>
              <a:buSzPts val="7200"/>
              <a:buFont typeface="Jua"/>
              <a:buNone/>
              <a:defRPr sz="9600">
                <a:latin typeface="Jua"/>
                <a:ea typeface="Jua"/>
                <a:cs typeface="Jua"/>
                <a:sym typeface="Jua"/>
              </a:defRPr>
            </a:lvl2pPr>
            <a:lvl3pPr lvl="2" algn="ctr">
              <a:lnSpc>
                <a:spcPct val="80000"/>
              </a:lnSpc>
              <a:spcBef>
                <a:spcPts val="0"/>
              </a:spcBef>
              <a:spcAft>
                <a:spcPts val="0"/>
              </a:spcAft>
              <a:buSzPts val="7200"/>
              <a:buFont typeface="Jua"/>
              <a:buNone/>
              <a:defRPr sz="9600">
                <a:latin typeface="Jua"/>
                <a:ea typeface="Jua"/>
                <a:cs typeface="Jua"/>
                <a:sym typeface="Jua"/>
              </a:defRPr>
            </a:lvl3pPr>
            <a:lvl4pPr lvl="3" algn="ctr">
              <a:lnSpc>
                <a:spcPct val="80000"/>
              </a:lnSpc>
              <a:spcBef>
                <a:spcPts val="0"/>
              </a:spcBef>
              <a:spcAft>
                <a:spcPts val="0"/>
              </a:spcAft>
              <a:buSzPts val="7200"/>
              <a:buFont typeface="Jua"/>
              <a:buNone/>
              <a:defRPr sz="9600">
                <a:latin typeface="Jua"/>
                <a:ea typeface="Jua"/>
                <a:cs typeface="Jua"/>
                <a:sym typeface="Jua"/>
              </a:defRPr>
            </a:lvl4pPr>
            <a:lvl5pPr lvl="4" algn="ctr">
              <a:lnSpc>
                <a:spcPct val="80000"/>
              </a:lnSpc>
              <a:spcBef>
                <a:spcPts val="0"/>
              </a:spcBef>
              <a:spcAft>
                <a:spcPts val="0"/>
              </a:spcAft>
              <a:buSzPts val="7200"/>
              <a:buFont typeface="Jua"/>
              <a:buNone/>
              <a:defRPr sz="9600">
                <a:latin typeface="Jua"/>
                <a:ea typeface="Jua"/>
                <a:cs typeface="Jua"/>
                <a:sym typeface="Jua"/>
              </a:defRPr>
            </a:lvl5pPr>
            <a:lvl6pPr lvl="5" algn="ctr">
              <a:lnSpc>
                <a:spcPct val="80000"/>
              </a:lnSpc>
              <a:spcBef>
                <a:spcPts val="0"/>
              </a:spcBef>
              <a:spcAft>
                <a:spcPts val="0"/>
              </a:spcAft>
              <a:buSzPts val="7200"/>
              <a:buFont typeface="Jua"/>
              <a:buNone/>
              <a:defRPr sz="9600">
                <a:latin typeface="Jua"/>
                <a:ea typeface="Jua"/>
                <a:cs typeface="Jua"/>
                <a:sym typeface="Jua"/>
              </a:defRPr>
            </a:lvl6pPr>
            <a:lvl7pPr lvl="6" algn="ctr">
              <a:lnSpc>
                <a:spcPct val="80000"/>
              </a:lnSpc>
              <a:spcBef>
                <a:spcPts val="0"/>
              </a:spcBef>
              <a:spcAft>
                <a:spcPts val="0"/>
              </a:spcAft>
              <a:buSzPts val="7200"/>
              <a:buFont typeface="Jua"/>
              <a:buNone/>
              <a:defRPr sz="9600">
                <a:latin typeface="Jua"/>
                <a:ea typeface="Jua"/>
                <a:cs typeface="Jua"/>
                <a:sym typeface="Jua"/>
              </a:defRPr>
            </a:lvl7pPr>
            <a:lvl8pPr lvl="7" algn="ctr">
              <a:lnSpc>
                <a:spcPct val="80000"/>
              </a:lnSpc>
              <a:spcBef>
                <a:spcPts val="0"/>
              </a:spcBef>
              <a:spcAft>
                <a:spcPts val="0"/>
              </a:spcAft>
              <a:buSzPts val="7200"/>
              <a:buFont typeface="Jua"/>
              <a:buNone/>
              <a:defRPr sz="9600">
                <a:latin typeface="Jua"/>
                <a:ea typeface="Jua"/>
                <a:cs typeface="Jua"/>
                <a:sym typeface="Jua"/>
              </a:defRPr>
            </a:lvl8pPr>
            <a:lvl9pPr lvl="8" algn="ctr">
              <a:lnSpc>
                <a:spcPct val="80000"/>
              </a:lnSpc>
              <a:spcBef>
                <a:spcPts val="0"/>
              </a:spcBef>
              <a:spcAft>
                <a:spcPts val="0"/>
              </a:spcAft>
              <a:buSzPts val="7200"/>
              <a:buFont typeface="Jua"/>
              <a:buNone/>
              <a:defRPr sz="9600">
                <a:latin typeface="Jua"/>
                <a:ea typeface="Jua"/>
                <a:cs typeface="Jua"/>
                <a:sym typeface="Jua"/>
              </a:defRPr>
            </a:lvl9pPr>
          </a:lstStyle>
          <a:p>
            <a:endParaRPr/>
          </a:p>
        </p:txBody>
      </p:sp>
      <p:sp>
        <p:nvSpPr>
          <p:cNvPr id="84" name="Google Shape;84;p2"/>
          <p:cNvSpPr txBox="1">
            <a:spLocks noGrp="1"/>
          </p:cNvSpPr>
          <p:nvPr>
            <p:ph type="subTitle" idx="1"/>
          </p:nvPr>
        </p:nvSpPr>
        <p:spPr>
          <a:xfrm>
            <a:off x="1518300" y="4152233"/>
            <a:ext cx="9155600" cy="79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Medium"/>
              <a:buNone/>
              <a:defRPr sz="2933">
                <a:solidFill>
                  <a:schemeClr val="accent1"/>
                </a:solidFill>
                <a:latin typeface="Quicksand Medium"/>
                <a:ea typeface="Quicksand Medium"/>
                <a:cs typeface="Quicksand Medium"/>
                <a:sym typeface="Quicksand Medium"/>
              </a:defRPr>
            </a:lvl1pPr>
            <a:lvl2pPr lvl="1"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2pPr>
            <a:lvl3pPr lvl="2"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3pPr>
            <a:lvl4pPr lvl="3"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4pPr>
            <a:lvl5pPr lvl="4"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5pPr>
            <a:lvl6pPr lvl="5"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6pPr>
            <a:lvl7pPr lvl="6"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7pPr>
            <a:lvl8pPr lvl="7"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8pPr>
            <a:lvl9pPr lvl="8"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9pPr>
          </a:lstStyle>
          <a:p>
            <a:endParaRPr/>
          </a:p>
        </p:txBody>
      </p:sp>
      <p:grpSp>
        <p:nvGrpSpPr>
          <p:cNvPr id="85" name="Google Shape;85;p2"/>
          <p:cNvGrpSpPr/>
          <p:nvPr/>
        </p:nvGrpSpPr>
        <p:grpSpPr>
          <a:xfrm>
            <a:off x="9974034" y="1931201"/>
            <a:ext cx="592367" cy="531367"/>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 name="Google Shape;88;p2"/>
          <p:cNvGrpSpPr/>
          <p:nvPr/>
        </p:nvGrpSpPr>
        <p:grpSpPr>
          <a:xfrm>
            <a:off x="1357401" y="2009301"/>
            <a:ext cx="388500" cy="375167"/>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2"/>
          <p:cNvGrpSpPr/>
          <p:nvPr/>
        </p:nvGrpSpPr>
        <p:grpSpPr>
          <a:xfrm>
            <a:off x="2761968" y="821285"/>
            <a:ext cx="222233" cy="224767"/>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2" name="Google Shape;102;p2"/>
          <p:cNvSpPr/>
          <p:nvPr/>
        </p:nvSpPr>
        <p:spPr>
          <a:xfrm>
            <a:off x="10095834" y="1321351"/>
            <a:ext cx="158833" cy="108267"/>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2"/>
          <p:cNvSpPr/>
          <p:nvPr/>
        </p:nvSpPr>
        <p:spPr>
          <a:xfrm>
            <a:off x="2428168" y="17128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2"/>
          <p:cNvSpPr/>
          <p:nvPr/>
        </p:nvSpPr>
        <p:spPr>
          <a:xfrm>
            <a:off x="1357400" y="13342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2"/>
          <p:cNvSpPr/>
          <p:nvPr/>
        </p:nvSpPr>
        <p:spPr>
          <a:xfrm rot="9553842">
            <a:off x="2832868" y="5588477"/>
            <a:ext cx="80432" cy="5739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2"/>
          <p:cNvSpPr/>
          <p:nvPr/>
        </p:nvSpPr>
        <p:spPr>
          <a:xfrm>
            <a:off x="10036933" y="55758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2"/>
          <p:cNvSpPr/>
          <p:nvPr/>
        </p:nvSpPr>
        <p:spPr>
          <a:xfrm>
            <a:off x="1472234" y="49454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8" name="Google Shape;108;p2"/>
          <p:cNvGrpSpPr/>
          <p:nvPr/>
        </p:nvGrpSpPr>
        <p:grpSpPr>
          <a:xfrm>
            <a:off x="8473401" y="946201"/>
            <a:ext cx="388500" cy="375167"/>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9" name="Google Shape;119;p2"/>
          <p:cNvGrpSpPr/>
          <p:nvPr/>
        </p:nvGrpSpPr>
        <p:grpSpPr>
          <a:xfrm>
            <a:off x="1473401" y="5532201"/>
            <a:ext cx="592367" cy="531367"/>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2" name="Google Shape;122;p2"/>
          <p:cNvGrpSpPr/>
          <p:nvPr/>
        </p:nvGrpSpPr>
        <p:grpSpPr>
          <a:xfrm>
            <a:off x="9301067" y="5825267"/>
            <a:ext cx="388500" cy="375167"/>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5221866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3"/>
        <p:cNvGrpSpPr/>
        <p:nvPr/>
      </p:nvGrpSpPr>
      <p:grpSpPr>
        <a:xfrm>
          <a:off x="0" y="0"/>
          <a:ext cx="0" cy="0"/>
          <a:chOff x="0" y="0"/>
          <a:chExt cx="0" cy="0"/>
        </a:xfrm>
      </p:grpSpPr>
      <p:sp>
        <p:nvSpPr>
          <p:cNvPr id="134" name="Google Shape;134;p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5" name="Google Shape;135;p3"/>
          <p:cNvGrpSpPr/>
          <p:nvPr/>
        </p:nvGrpSpPr>
        <p:grpSpPr>
          <a:xfrm>
            <a:off x="527859" y="292693"/>
            <a:ext cx="11358487" cy="6384375"/>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8" name="Google Shape;158;p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63;p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 name="Google Shape;165;p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 name="Google Shape;166;p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 name="Google Shape;167;p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 name="Google Shape;168;p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 name="Google Shape;170;p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 name="Google Shape;171;p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72;p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3"/>
          <p:cNvSpPr txBox="1">
            <a:spLocks noGrp="1"/>
          </p:cNvSpPr>
          <p:nvPr>
            <p:ph type="title"/>
          </p:nvPr>
        </p:nvSpPr>
        <p:spPr>
          <a:xfrm>
            <a:off x="3330499" y="2875457"/>
            <a:ext cx="5290800" cy="87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09" name="Google Shape;209;p3"/>
          <p:cNvSpPr txBox="1">
            <a:spLocks noGrp="1"/>
          </p:cNvSpPr>
          <p:nvPr>
            <p:ph type="title" idx="2" hasCustomPrompt="1"/>
          </p:nvPr>
        </p:nvSpPr>
        <p:spPr>
          <a:xfrm>
            <a:off x="5287533" y="1496600"/>
            <a:ext cx="1376800" cy="87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3">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r>
              <a:t>xx%</a:t>
            </a:r>
          </a:p>
        </p:txBody>
      </p:sp>
      <p:sp>
        <p:nvSpPr>
          <p:cNvPr id="210" name="Google Shape;210;p3"/>
          <p:cNvSpPr txBox="1">
            <a:spLocks noGrp="1"/>
          </p:cNvSpPr>
          <p:nvPr>
            <p:ph type="subTitle" idx="1"/>
          </p:nvPr>
        </p:nvSpPr>
        <p:spPr>
          <a:xfrm>
            <a:off x="2978100" y="4193133"/>
            <a:ext cx="5995600" cy="87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373567" y="2108467"/>
            <a:ext cx="592367" cy="531367"/>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14" name="Google Shape;214;p3"/>
          <p:cNvGrpSpPr/>
          <p:nvPr/>
        </p:nvGrpSpPr>
        <p:grpSpPr>
          <a:xfrm>
            <a:off x="9804601" y="5273701"/>
            <a:ext cx="388500" cy="375167"/>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25" name="Google Shape;225;p3"/>
          <p:cNvGrpSpPr/>
          <p:nvPr/>
        </p:nvGrpSpPr>
        <p:grpSpPr>
          <a:xfrm>
            <a:off x="10013868" y="1672585"/>
            <a:ext cx="222233" cy="22476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28" name="Google Shape;228;p3"/>
          <p:cNvSpPr/>
          <p:nvPr/>
        </p:nvSpPr>
        <p:spPr>
          <a:xfrm>
            <a:off x="2041801" y="4022766"/>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3"/>
          <p:cNvSpPr/>
          <p:nvPr/>
        </p:nvSpPr>
        <p:spPr>
          <a:xfrm>
            <a:off x="10758967" y="361118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0" name="Google Shape;230;p3"/>
          <p:cNvGrpSpPr/>
          <p:nvPr/>
        </p:nvGrpSpPr>
        <p:grpSpPr>
          <a:xfrm>
            <a:off x="1558634" y="5420001"/>
            <a:ext cx="222233" cy="22476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9979359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4"/>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4"/>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7" name="Google Shape;237;p4"/>
          <p:cNvGrpSpPr/>
          <p:nvPr/>
        </p:nvGrpSpPr>
        <p:grpSpPr>
          <a:xfrm>
            <a:off x="11122057" y="3042677"/>
            <a:ext cx="759568" cy="507483"/>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0" name="Google Shape;240;p4"/>
          <p:cNvGrpSpPr/>
          <p:nvPr/>
        </p:nvGrpSpPr>
        <p:grpSpPr>
          <a:xfrm>
            <a:off x="11122057" y="2294792"/>
            <a:ext cx="759568" cy="507483"/>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3" name="Google Shape;243;p4"/>
          <p:cNvGrpSpPr/>
          <p:nvPr/>
        </p:nvGrpSpPr>
        <p:grpSpPr>
          <a:xfrm>
            <a:off x="11128364" y="1578123"/>
            <a:ext cx="757981" cy="517352"/>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6" name="Google Shape;246;p4"/>
          <p:cNvGrpSpPr/>
          <p:nvPr/>
        </p:nvGrpSpPr>
        <p:grpSpPr>
          <a:xfrm>
            <a:off x="11122057" y="808847"/>
            <a:ext cx="759568" cy="517352"/>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9" name="Google Shape;249;p4"/>
          <p:cNvGrpSpPr/>
          <p:nvPr/>
        </p:nvGrpSpPr>
        <p:grpSpPr>
          <a:xfrm>
            <a:off x="11122057" y="3790577"/>
            <a:ext cx="759568" cy="507483"/>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2" name="Google Shape;252;p4"/>
          <p:cNvGrpSpPr/>
          <p:nvPr/>
        </p:nvGrpSpPr>
        <p:grpSpPr>
          <a:xfrm>
            <a:off x="11122057" y="4538477"/>
            <a:ext cx="759568" cy="507483"/>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5" name="Google Shape;255;p4"/>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4"/>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 name="Google Shape;261;p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 name="Google Shape;263;p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 name="Google Shape;264;p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 name="Google Shape;265;p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6" name="Google Shape;266;p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7" name="Google Shape;267;p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8" name="Google Shape;268;p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9" name="Google Shape;269;p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 name="Google Shape;270;p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1" name="Google Shape;271;p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 name="Google Shape;272;p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 name="Google Shape;274;p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 name="Google Shape;275;p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 name="Google Shape;276;p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 name="Google Shape;277;p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 name="Google Shape;278;p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 name="Google Shape;282;p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3" name="Google Shape;283;p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8" name="Google Shape;288;p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9" name="Google Shape;289;p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0" name="Google Shape;290;p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 name="Google Shape;291;p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 name="Google Shape;292;p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 name="Google Shape;294;p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 name="Google Shape;295;p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 name="Google Shape;296;p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 name="Google Shape;299;p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 name="Google Shape;300;p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 name="Google Shape;303;p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 name="Google Shape;304;p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 name="Google Shape;306;p4"/>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 name="Google Shape;308;p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095100" y="1642867"/>
            <a:ext cx="10001600" cy="44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10" name="Google Shape;310;p4"/>
          <p:cNvSpPr/>
          <p:nvPr/>
        </p:nvSpPr>
        <p:spPr>
          <a:xfrm rot="4238894">
            <a:off x="382928" y="5844515"/>
            <a:ext cx="1059613" cy="91567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 name="Google Shape;311;p4"/>
          <p:cNvSpPr/>
          <p:nvPr/>
        </p:nvSpPr>
        <p:spPr>
          <a:xfrm>
            <a:off x="9479668" y="976900"/>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 name="Google Shape;312;p4"/>
          <p:cNvSpPr/>
          <p:nvPr/>
        </p:nvSpPr>
        <p:spPr>
          <a:xfrm>
            <a:off x="1765867" y="7347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13" name="Google Shape;313;p4"/>
          <p:cNvGrpSpPr/>
          <p:nvPr/>
        </p:nvGrpSpPr>
        <p:grpSpPr>
          <a:xfrm>
            <a:off x="10182534" y="588467"/>
            <a:ext cx="388500" cy="375167"/>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4" name="Google Shape;324;p4"/>
          <p:cNvSpPr/>
          <p:nvPr/>
        </p:nvSpPr>
        <p:spPr>
          <a:xfrm>
            <a:off x="10784500" y="16428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 name="Google Shape;325;p4"/>
          <p:cNvSpPr/>
          <p:nvPr/>
        </p:nvSpPr>
        <p:spPr>
          <a:xfrm>
            <a:off x="1364001" y="13520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754544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3"/>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0" name="Google Shape;350;p5"/>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2639784"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2" name="Google Shape;352;p5"/>
          <p:cNvSpPr txBox="1">
            <a:spLocks noGrp="1"/>
          </p:cNvSpPr>
          <p:nvPr>
            <p:ph type="subTitle" idx="2"/>
          </p:nvPr>
        </p:nvSpPr>
        <p:spPr>
          <a:xfrm>
            <a:off x="2639784" y="3471200"/>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6428617"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4" name="Google Shape;354;p5"/>
          <p:cNvSpPr txBox="1">
            <a:spLocks noGrp="1"/>
          </p:cNvSpPr>
          <p:nvPr>
            <p:ph type="subTitle" idx="4"/>
          </p:nvPr>
        </p:nvSpPr>
        <p:spPr>
          <a:xfrm>
            <a:off x="6428617" y="3471205"/>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6" name="Google Shape;356;p5"/>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 name="Google Shape;357;p5"/>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5"/>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 name="Google Shape;360;p5"/>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 name="Google Shape;361;p5"/>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2" name="Google Shape;362;p5"/>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3" name="Google Shape;363;p5"/>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 name="Google Shape;365;p5"/>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 name="Google Shape;367;p5"/>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5"/>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5"/>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5"/>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 name="Google Shape;372;p5"/>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 name="Google Shape;373;p5"/>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 name="Google Shape;375;p5"/>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5"/>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 name="Google Shape;377;p5"/>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5"/>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 name="Google Shape;380;p5"/>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 name="Google Shape;381;p5"/>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5"/>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5"/>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5"/>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5"/>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5"/>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5"/>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5"/>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5"/>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5"/>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5"/>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5"/>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5"/>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5"/>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5"/>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5"/>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5"/>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5"/>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5"/>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5"/>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74132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9FA867-FDE0-4B86-9B5A-C3050324260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840117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5"/>
        <p:cNvGrpSpPr/>
        <p:nvPr/>
      </p:nvGrpSpPr>
      <p:grpSpPr>
        <a:xfrm>
          <a:off x="0" y="0"/>
          <a:ext cx="0" cy="0"/>
          <a:chOff x="0" y="0"/>
          <a:chExt cx="0" cy="0"/>
        </a:xfrm>
      </p:grpSpPr>
      <p:sp>
        <p:nvSpPr>
          <p:cNvPr id="406" name="Google Shape;406;p6"/>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6"/>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6"/>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09" name="Google Shape;409;p6"/>
          <p:cNvGrpSpPr/>
          <p:nvPr/>
        </p:nvGrpSpPr>
        <p:grpSpPr>
          <a:xfrm>
            <a:off x="11122057" y="3042677"/>
            <a:ext cx="759568" cy="507483"/>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2" name="Google Shape;412;p6"/>
          <p:cNvGrpSpPr/>
          <p:nvPr/>
        </p:nvGrpSpPr>
        <p:grpSpPr>
          <a:xfrm>
            <a:off x="11122057" y="2294792"/>
            <a:ext cx="759568" cy="507483"/>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5" name="Google Shape;415;p6"/>
          <p:cNvGrpSpPr/>
          <p:nvPr/>
        </p:nvGrpSpPr>
        <p:grpSpPr>
          <a:xfrm>
            <a:off x="11128364" y="1578123"/>
            <a:ext cx="757981" cy="517352"/>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8" name="Google Shape;418;p6"/>
          <p:cNvGrpSpPr/>
          <p:nvPr/>
        </p:nvGrpSpPr>
        <p:grpSpPr>
          <a:xfrm>
            <a:off x="11122057" y="808847"/>
            <a:ext cx="759568" cy="517352"/>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21" name="Google Shape;421;p6"/>
          <p:cNvGrpSpPr/>
          <p:nvPr/>
        </p:nvGrpSpPr>
        <p:grpSpPr>
          <a:xfrm>
            <a:off x="11122057" y="3790577"/>
            <a:ext cx="759568" cy="507483"/>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24" name="Google Shape;424;p6"/>
          <p:cNvGrpSpPr/>
          <p:nvPr/>
        </p:nvGrpSpPr>
        <p:grpSpPr>
          <a:xfrm>
            <a:off x="11122057" y="4538477"/>
            <a:ext cx="759568" cy="507483"/>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27" name="Google Shape;427;p6"/>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6"/>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6"/>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6"/>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6"/>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6"/>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6"/>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6"/>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6"/>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6"/>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6"/>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6"/>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6"/>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6"/>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6"/>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6"/>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6"/>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6"/>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6"/>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6"/>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6"/>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6"/>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6"/>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6"/>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6"/>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6"/>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6"/>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6"/>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6"/>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6"/>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6"/>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6"/>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6"/>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6"/>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968285" y="6000567"/>
            <a:ext cx="388500" cy="375167"/>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92" name="Google Shape;492;p6"/>
          <p:cNvSpPr/>
          <p:nvPr/>
        </p:nvSpPr>
        <p:spPr>
          <a:xfrm>
            <a:off x="9780800" y="67743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93" name="Google Shape;493;p6"/>
          <p:cNvGrpSpPr/>
          <p:nvPr/>
        </p:nvGrpSpPr>
        <p:grpSpPr>
          <a:xfrm>
            <a:off x="2019934" y="606334"/>
            <a:ext cx="222233" cy="224767"/>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96" name="Google Shape;496;p6"/>
          <p:cNvSpPr/>
          <p:nvPr/>
        </p:nvSpPr>
        <p:spPr>
          <a:xfrm>
            <a:off x="1903933" y="6375718"/>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4547973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7"/>
        <p:cNvGrpSpPr/>
        <p:nvPr/>
      </p:nvGrpSpPr>
      <p:grpSpPr>
        <a:xfrm>
          <a:off x="0" y="0"/>
          <a:ext cx="0" cy="0"/>
          <a:chOff x="0" y="0"/>
          <a:chExt cx="0" cy="0"/>
        </a:xfrm>
      </p:grpSpPr>
      <p:grpSp>
        <p:nvGrpSpPr>
          <p:cNvPr id="498" name="Google Shape;498;p7"/>
          <p:cNvGrpSpPr/>
          <p:nvPr/>
        </p:nvGrpSpPr>
        <p:grpSpPr>
          <a:xfrm>
            <a:off x="527859" y="292693"/>
            <a:ext cx="11358487" cy="6384375"/>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21" name="Google Shape;521;p7"/>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7411580" y="2812467"/>
            <a:ext cx="32232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67" b="1">
                <a:solidFill>
                  <a:schemeClr val="accent1"/>
                </a:solidFill>
              </a:defRPr>
            </a:lvl1pPr>
            <a:lvl2pPr lvl="1" rtl="0">
              <a:spcBef>
                <a:spcPts val="0"/>
              </a:spcBef>
              <a:spcAft>
                <a:spcPts val="0"/>
              </a:spcAft>
              <a:buNone/>
              <a:defRPr sz="2667" b="1">
                <a:solidFill>
                  <a:schemeClr val="accent1"/>
                </a:solidFill>
              </a:defRPr>
            </a:lvl2pPr>
            <a:lvl3pPr lvl="2" rtl="0">
              <a:spcBef>
                <a:spcPts val="0"/>
              </a:spcBef>
              <a:spcAft>
                <a:spcPts val="0"/>
              </a:spcAft>
              <a:buNone/>
              <a:defRPr sz="2667" b="1">
                <a:solidFill>
                  <a:schemeClr val="accent1"/>
                </a:solidFill>
              </a:defRPr>
            </a:lvl3pPr>
            <a:lvl4pPr lvl="3" rtl="0">
              <a:spcBef>
                <a:spcPts val="0"/>
              </a:spcBef>
              <a:spcAft>
                <a:spcPts val="0"/>
              </a:spcAft>
              <a:buNone/>
              <a:defRPr sz="2667" b="1">
                <a:solidFill>
                  <a:schemeClr val="accent1"/>
                </a:solidFill>
              </a:defRPr>
            </a:lvl4pPr>
            <a:lvl5pPr lvl="4" rtl="0">
              <a:spcBef>
                <a:spcPts val="0"/>
              </a:spcBef>
              <a:spcAft>
                <a:spcPts val="0"/>
              </a:spcAft>
              <a:buNone/>
              <a:defRPr sz="2667" b="1">
                <a:solidFill>
                  <a:schemeClr val="accent1"/>
                </a:solidFill>
              </a:defRPr>
            </a:lvl5pPr>
            <a:lvl6pPr lvl="5" rtl="0">
              <a:spcBef>
                <a:spcPts val="0"/>
              </a:spcBef>
              <a:spcAft>
                <a:spcPts val="0"/>
              </a:spcAft>
              <a:buNone/>
              <a:defRPr sz="2667" b="1">
                <a:solidFill>
                  <a:schemeClr val="accent1"/>
                </a:solidFill>
              </a:defRPr>
            </a:lvl6pPr>
            <a:lvl7pPr lvl="6" rtl="0">
              <a:spcBef>
                <a:spcPts val="0"/>
              </a:spcBef>
              <a:spcAft>
                <a:spcPts val="0"/>
              </a:spcAft>
              <a:buNone/>
              <a:defRPr sz="2667" b="1">
                <a:solidFill>
                  <a:schemeClr val="accent1"/>
                </a:solidFill>
              </a:defRPr>
            </a:lvl7pPr>
            <a:lvl8pPr lvl="7" rtl="0">
              <a:spcBef>
                <a:spcPts val="0"/>
              </a:spcBef>
              <a:spcAft>
                <a:spcPts val="0"/>
              </a:spcAft>
              <a:buNone/>
              <a:defRPr sz="2667" b="1">
                <a:solidFill>
                  <a:schemeClr val="accent1"/>
                </a:solidFill>
              </a:defRPr>
            </a:lvl8pPr>
            <a:lvl9pPr lvl="8" rtl="0">
              <a:spcBef>
                <a:spcPts val="0"/>
              </a:spcBef>
              <a:spcAft>
                <a:spcPts val="0"/>
              </a:spcAft>
              <a:buNone/>
              <a:defRPr sz="2667" b="1">
                <a:solidFill>
                  <a:schemeClr val="accent1"/>
                </a:solidFill>
              </a:defRPr>
            </a:lvl9pPr>
          </a:lstStyle>
          <a:p>
            <a:endParaRPr/>
          </a:p>
        </p:txBody>
      </p:sp>
      <p:sp>
        <p:nvSpPr>
          <p:cNvPr id="523" name="Google Shape;523;p7"/>
          <p:cNvSpPr txBox="1">
            <a:spLocks noGrp="1"/>
          </p:cNvSpPr>
          <p:nvPr>
            <p:ph type="subTitle" idx="2"/>
          </p:nvPr>
        </p:nvSpPr>
        <p:spPr>
          <a:xfrm>
            <a:off x="7408351" y="3284396"/>
            <a:ext cx="3223200" cy="176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sp>
        <p:nvSpPr>
          <p:cNvPr id="524" name="Google Shape;524;p7"/>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7"/>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7"/>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7"/>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7"/>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7"/>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7"/>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7"/>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7"/>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7"/>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7"/>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7"/>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7"/>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7"/>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7"/>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7"/>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7"/>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7"/>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7"/>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7"/>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7"/>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7"/>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7"/>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7"/>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7"/>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7"/>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7"/>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7"/>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7"/>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7"/>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102325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74"/>
        <p:cNvGrpSpPr/>
        <p:nvPr/>
      </p:nvGrpSpPr>
      <p:grpSpPr>
        <a:xfrm>
          <a:off x="0" y="0"/>
          <a:ext cx="0" cy="0"/>
          <a:chOff x="0" y="0"/>
          <a:chExt cx="0" cy="0"/>
        </a:xfrm>
      </p:grpSpPr>
      <p:grpSp>
        <p:nvGrpSpPr>
          <p:cNvPr id="575" name="Google Shape;575;p8"/>
          <p:cNvGrpSpPr/>
          <p:nvPr/>
        </p:nvGrpSpPr>
        <p:grpSpPr>
          <a:xfrm>
            <a:off x="527859" y="292693"/>
            <a:ext cx="11358487" cy="6384375"/>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98" name="Google Shape;598;p8"/>
          <p:cNvSpPr txBox="1">
            <a:spLocks noGrp="1"/>
          </p:cNvSpPr>
          <p:nvPr>
            <p:ph type="title"/>
          </p:nvPr>
        </p:nvSpPr>
        <p:spPr>
          <a:xfrm>
            <a:off x="2039400" y="2243400"/>
            <a:ext cx="8113200" cy="96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96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endParaRPr/>
          </a:p>
        </p:txBody>
      </p:sp>
      <p:sp>
        <p:nvSpPr>
          <p:cNvPr id="599" name="Google Shape;599;p8"/>
          <p:cNvSpPr txBox="1">
            <a:spLocks noGrp="1"/>
          </p:cNvSpPr>
          <p:nvPr>
            <p:ph type="subTitle" idx="1"/>
          </p:nvPr>
        </p:nvSpPr>
        <p:spPr>
          <a:xfrm>
            <a:off x="2046433" y="3207000"/>
            <a:ext cx="8113200" cy="14076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133"/>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8"/>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8"/>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8"/>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8"/>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8"/>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8"/>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8"/>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8"/>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8"/>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8"/>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8"/>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8"/>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8"/>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8"/>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8"/>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8"/>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7" name="Google Shape;627;p8"/>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8" name="Google Shape;628;p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8"/>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8"/>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8"/>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8"/>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8"/>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8"/>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8"/>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8"/>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8"/>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8"/>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8"/>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8"/>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001058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0"/>
        <p:cNvGrpSpPr/>
        <p:nvPr/>
      </p:nvGrpSpPr>
      <p:grpSpPr>
        <a:xfrm>
          <a:off x="0" y="0"/>
          <a:ext cx="0" cy="0"/>
          <a:chOff x="0" y="0"/>
          <a:chExt cx="0" cy="0"/>
        </a:xfrm>
      </p:grpSpPr>
      <p:grpSp>
        <p:nvGrpSpPr>
          <p:cNvPr id="651" name="Google Shape;651;p9"/>
          <p:cNvGrpSpPr/>
          <p:nvPr/>
        </p:nvGrpSpPr>
        <p:grpSpPr>
          <a:xfrm>
            <a:off x="527859" y="292693"/>
            <a:ext cx="11358487" cy="6384375"/>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4" name="Google Shape;674;p9"/>
          <p:cNvSpPr txBox="1">
            <a:spLocks noGrp="1"/>
          </p:cNvSpPr>
          <p:nvPr>
            <p:ph type="title"/>
          </p:nvPr>
        </p:nvSpPr>
        <p:spPr>
          <a:xfrm>
            <a:off x="2686400" y="1976933"/>
            <a:ext cx="6819200" cy="185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266"/>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3459000" y="3667733"/>
            <a:ext cx="5274000" cy="132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676" name="Google Shape;676;p9"/>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9"/>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9"/>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9"/>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9"/>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9"/>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9"/>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9"/>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9"/>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9"/>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9"/>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9"/>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9"/>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9"/>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9"/>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9"/>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9"/>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9"/>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9"/>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9"/>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9"/>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9"/>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9"/>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9"/>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9"/>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9"/>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9"/>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9"/>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9"/>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9"/>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9"/>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9"/>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9"/>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9"/>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9"/>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9"/>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9"/>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9"/>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9"/>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5" name="Google Shape;715;p9"/>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6" name="Google Shape;716;p9"/>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9"/>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8" name="Google Shape;718;p9"/>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9"/>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9"/>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1" name="Google Shape;721;p9"/>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2" name="Google Shape;722;p9"/>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3" name="Google Shape;723;p9"/>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4" name="Google Shape;724;p9"/>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5" name="Google Shape;725;p9"/>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5493082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26"/>
        <p:cNvGrpSpPr/>
        <p:nvPr/>
      </p:nvGrpSpPr>
      <p:grpSpPr>
        <a:xfrm>
          <a:off x="0" y="0"/>
          <a:ext cx="0" cy="0"/>
          <a:chOff x="0" y="0"/>
          <a:chExt cx="0" cy="0"/>
        </a:xfrm>
      </p:grpSpPr>
      <p:grpSp>
        <p:nvGrpSpPr>
          <p:cNvPr id="727" name="Google Shape;727;p10"/>
          <p:cNvGrpSpPr/>
          <p:nvPr/>
        </p:nvGrpSpPr>
        <p:grpSpPr>
          <a:xfrm>
            <a:off x="527859" y="292693"/>
            <a:ext cx="11358487" cy="6384375"/>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0" name="Google Shape;750;p10"/>
          <p:cNvSpPr txBox="1">
            <a:spLocks noGrp="1"/>
          </p:cNvSpPr>
          <p:nvPr>
            <p:ph type="title"/>
          </p:nvPr>
        </p:nvSpPr>
        <p:spPr>
          <a:xfrm>
            <a:off x="4584733" y="2679400"/>
            <a:ext cx="6639200" cy="149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5333"/>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10"/>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10"/>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10"/>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10"/>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10"/>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10"/>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10"/>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10"/>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10"/>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10"/>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10"/>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10"/>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10"/>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10"/>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6" name="Google Shape;766;p10"/>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7" name="Google Shape;767;p10"/>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8" name="Google Shape;768;p10"/>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10"/>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0" name="Google Shape;770;p10"/>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1" name="Google Shape;771;p10"/>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2" name="Google Shape;772;p10"/>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3" name="Google Shape;773;p10"/>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10"/>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10"/>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10"/>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10"/>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10"/>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9" name="Google Shape;779;p10"/>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10"/>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1" name="Google Shape;781;p10"/>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2" name="Google Shape;782;p10"/>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3" name="Google Shape;783;p10"/>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10"/>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10"/>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10"/>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7" name="Google Shape;787;p10"/>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8" name="Google Shape;788;p10"/>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10"/>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10"/>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10"/>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10"/>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10"/>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10"/>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10"/>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10"/>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10"/>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10"/>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10"/>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10"/>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29527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1"/>
        <p:cNvGrpSpPr/>
        <p:nvPr/>
      </p:nvGrpSpPr>
      <p:grpSpPr>
        <a:xfrm>
          <a:off x="0" y="0"/>
          <a:ext cx="0" cy="0"/>
          <a:chOff x="0" y="0"/>
          <a:chExt cx="0" cy="0"/>
        </a:xfrm>
      </p:grpSpPr>
      <p:grpSp>
        <p:nvGrpSpPr>
          <p:cNvPr id="802" name="Google Shape;802;p11"/>
          <p:cNvGrpSpPr/>
          <p:nvPr/>
        </p:nvGrpSpPr>
        <p:grpSpPr>
          <a:xfrm>
            <a:off x="527859" y="292693"/>
            <a:ext cx="11358487" cy="6384375"/>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5" name="Google Shape;825;p11"/>
          <p:cNvSpPr txBox="1">
            <a:spLocks noGrp="1"/>
          </p:cNvSpPr>
          <p:nvPr>
            <p:ph type="title" hasCustomPrompt="1"/>
          </p:nvPr>
        </p:nvSpPr>
        <p:spPr>
          <a:xfrm>
            <a:off x="2422484" y="2276784"/>
            <a:ext cx="7348800" cy="1868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120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r>
              <a:t>xx%</a:t>
            </a:r>
          </a:p>
        </p:txBody>
      </p:sp>
      <p:sp>
        <p:nvSpPr>
          <p:cNvPr id="826" name="Google Shape;826;p11"/>
          <p:cNvSpPr txBox="1">
            <a:spLocks noGrp="1"/>
          </p:cNvSpPr>
          <p:nvPr>
            <p:ph type="subTitle" idx="1"/>
          </p:nvPr>
        </p:nvSpPr>
        <p:spPr>
          <a:xfrm>
            <a:off x="2420717" y="3962417"/>
            <a:ext cx="7348800" cy="6188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11"/>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11"/>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11"/>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11"/>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11"/>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11"/>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11"/>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11"/>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11"/>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11"/>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11"/>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11"/>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11"/>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11"/>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11"/>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11"/>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11"/>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11"/>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6" name="Google Shape;846;p11"/>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11"/>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8" name="Google Shape;848;p11"/>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9" name="Google Shape;849;p11"/>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0" name="Google Shape;850;p11"/>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1" name="Google Shape;851;p11"/>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2" name="Google Shape;852;p11"/>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1"/>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11"/>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11"/>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11"/>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11"/>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11"/>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11"/>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11"/>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11"/>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11"/>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11"/>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11"/>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11"/>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11"/>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11"/>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11"/>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11"/>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11"/>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11"/>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11"/>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11"/>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1"/>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1"/>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1"/>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9715666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7"/>
        <p:cNvGrpSpPr/>
        <p:nvPr/>
      </p:nvGrpSpPr>
      <p:grpSpPr>
        <a:xfrm>
          <a:off x="0" y="0"/>
          <a:ext cx="0" cy="0"/>
          <a:chOff x="0" y="0"/>
          <a:chExt cx="0" cy="0"/>
        </a:xfrm>
      </p:grpSpPr>
    </p:spTree>
    <p:extLst>
      <p:ext uri="{BB962C8B-B14F-4D97-AF65-F5344CB8AC3E}">
        <p14:creationId xmlns:p14="http://schemas.microsoft.com/office/powerpoint/2010/main" val="21582351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78"/>
        <p:cNvGrpSpPr/>
        <p:nvPr/>
      </p:nvGrpSpPr>
      <p:grpSpPr>
        <a:xfrm>
          <a:off x="0" y="0"/>
          <a:ext cx="0" cy="0"/>
          <a:chOff x="0" y="0"/>
          <a:chExt cx="0" cy="0"/>
        </a:xfrm>
      </p:grpSpPr>
      <p:sp>
        <p:nvSpPr>
          <p:cNvPr id="879" name="Google Shape;879;p1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13"/>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13"/>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82" name="Google Shape;882;p13"/>
          <p:cNvGrpSpPr/>
          <p:nvPr/>
        </p:nvGrpSpPr>
        <p:grpSpPr>
          <a:xfrm>
            <a:off x="11122057" y="3042677"/>
            <a:ext cx="759568" cy="507483"/>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5" name="Google Shape;885;p13"/>
          <p:cNvGrpSpPr/>
          <p:nvPr/>
        </p:nvGrpSpPr>
        <p:grpSpPr>
          <a:xfrm>
            <a:off x="11122057" y="2294792"/>
            <a:ext cx="759568" cy="507483"/>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8" name="Google Shape;888;p13"/>
          <p:cNvGrpSpPr/>
          <p:nvPr/>
        </p:nvGrpSpPr>
        <p:grpSpPr>
          <a:xfrm>
            <a:off x="11128364" y="1578123"/>
            <a:ext cx="757981" cy="517352"/>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1" name="Google Shape;891;p13"/>
          <p:cNvGrpSpPr/>
          <p:nvPr/>
        </p:nvGrpSpPr>
        <p:grpSpPr>
          <a:xfrm>
            <a:off x="11122057" y="808847"/>
            <a:ext cx="759568" cy="517352"/>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4" name="Google Shape;894;p13"/>
          <p:cNvGrpSpPr/>
          <p:nvPr/>
        </p:nvGrpSpPr>
        <p:grpSpPr>
          <a:xfrm>
            <a:off x="11122057" y="3790577"/>
            <a:ext cx="759568" cy="507483"/>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7" name="Google Shape;897;p13"/>
          <p:cNvGrpSpPr/>
          <p:nvPr/>
        </p:nvGrpSpPr>
        <p:grpSpPr>
          <a:xfrm>
            <a:off x="11122057" y="4538477"/>
            <a:ext cx="759568" cy="507483"/>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00" name="Google Shape;900;p13"/>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13"/>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1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1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1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 name="Google Shape;905;p1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 name="Google Shape;906;p1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1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1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 name="Google Shape;909;p1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 name="Google Shape;910;p1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1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1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 name="Google Shape;913;p1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 name="Google Shape;914;p1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1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1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1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1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 name="Google Shape;919;p1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1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 name="Google Shape;921;p1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 name="Google Shape;922;p1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 name="Google Shape;923;p1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4" name="Google Shape;924;p1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 name="Google Shape;925;p1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6" name="Google Shape;926;p1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 name="Google Shape;927;p1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8" name="Google Shape;928;p1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9" name="Google Shape;929;p1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0" name="Google Shape;930;p1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1" name="Google Shape;931;p1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2" name="Google Shape;932;p1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3" name="Google Shape;933;p1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4" name="Google Shape;934;p1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5" name="Google Shape;935;p1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6" name="Google Shape;936;p1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7" name="Google Shape;937;p1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8" name="Google Shape;938;p1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9" name="Google Shape;939;p1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0" name="Google Shape;940;p1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1" name="Google Shape;941;p1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2" name="Google Shape;942;p1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3" name="Google Shape;943;p1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4" name="Google Shape;944;p1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5" name="Google Shape;945;p1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6" name="Google Shape;946;p1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7" name="Google Shape;947;p1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8" name="Google Shape;948;p1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9" name="Google Shape;949;p1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0" name="Google Shape;950;p1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1" name="Google Shape;951;p13"/>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2" name="Google Shape;952;p1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3" name="Google Shape;953;p13"/>
          <p:cNvSpPr txBox="1">
            <a:spLocks noGrp="1"/>
          </p:cNvSpPr>
          <p:nvPr>
            <p:ph type="title"/>
          </p:nvPr>
        </p:nvSpPr>
        <p:spPr>
          <a:xfrm>
            <a:off x="958333" y="584416"/>
            <a:ext cx="1027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 action="ppaction://noaction"/>
          </p:cNvPr>
          <p:cNvSpPr txBox="1">
            <a:spLocks noGrp="1"/>
          </p:cNvSpPr>
          <p:nvPr>
            <p:ph type="subTitle" idx="1"/>
          </p:nvPr>
        </p:nvSpPr>
        <p:spPr>
          <a:xfrm>
            <a:off x="2395791" y="1639600"/>
            <a:ext cx="36384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5" name="Google Shape;955;p13"/>
          <p:cNvSpPr txBox="1">
            <a:spLocks noGrp="1"/>
          </p:cNvSpPr>
          <p:nvPr>
            <p:ph type="subTitle" idx="2"/>
          </p:nvPr>
        </p:nvSpPr>
        <p:spPr>
          <a:xfrm>
            <a:off x="2394712" y="2056420"/>
            <a:ext cx="3640000" cy="75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 action="ppaction://noaction"/>
          </p:cNvPr>
          <p:cNvSpPr txBox="1">
            <a:spLocks noGrp="1"/>
          </p:cNvSpPr>
          <p:nvPr>
            <p:ph type="title" idx="3" hasCustomPrompt="1"/>
          </p:nvPr>
        </p:nvSpPr>
        <p:spPr>
          <a:xfrm>
            <a:off x="1577287" y="2059196"/>
            <a:ext cx="843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57" name="Google Shape;957;p13"/>
          <p:cNvSpPr txBox="1">
            <a:spLocks noGrp="1"/>
          </p:cNvSpPr>
          <p:nvPr>
            <p:ph type="subTitle" idx="4"/>
          </p:nvPr>
        </p:nvSpPr>
        <p:spPr>
          <a:xfrm>
            <a:off x="2399601" y="3230229"/>
            <a:ext cx="36492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8" name="Google Shape;958;p13"/>
          <p:cNvSpPr txBox="1">
            <a:spLocks noGrp="1"/>
          </p:cNvSpPr>
          <p:nvPr>
            <p:ph type="subTitle" idx="5"/>
          </p:nvPr>
        </p:nvSpPr>
        <p:spPr>
          <a:xfrm>
            <a:off x="2392816" y="3649817"/>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578504"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0" name="Google Shape;960;p13"/>
          <p:cNvSpPr txBox="1">
            <a:spLocks noGrp="1"/>
          </p:cNvSpPr>
          <p:nvPr>
            <p:ph type="subTitle" idx="7"/>
          </p:nvPr>
        </p:nvSpPr>
        <p:spPr>
          <a:xfrm>
            <a:off x="2401775" y="4822861"/>
            <a:ext cx="3640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1" name="Google Shape;961;p13"/>
          <p:cNvSpPr txBox="1">
            <a:spLocks noGrp="1"/>
          </p:cNvSpPr>
          <p:nvPr>
            <p:ph type="subTitle" idx="8"/>
          </p:nvPr>
        </p:nvSpPr>
        <p:spPr>
          <a:xfrm>
            <a:off x="2392816" y="5243275"/>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578504"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3" name="Google Shape;963;p13"/>
          <p:cNvSpPr txBox="1">
            <a:spLocks noGrp="1"/>
          </p:cNvSpPr>
          <p:nvPr>
            <p:ph type="subTitle" idx="13"/>
          </p:nvPr>
        </p:nvSpPr>
        <p:spPr>
          <a:xfrm>
            <a:off x="6958577" y="1642000"/>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4" name="Google Shape;964;p13"/>
          <p:cNvSpPr txBox="1">
            <a:spLocks noGrp="1"/>
          </p:cNvSpPr>
          <p:nvPr>
            <p:ph type="subTitle" idx="14"/>
          </p:nvPr>
        </p:nvSpPr>
        <p:spPr>
          <a:xfrm>
            <a:off x="6949579" y="2054220"/>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6161423" y="2060396"/>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6" name="Google Shape;966;p13"/>
          <p:cNvSpPr txBox="1">
            <a:spLocks noGrp="1"/>
          </p:cNvSpPr>
          <p:nvPr>
            <p:ph type="subTitle" idx="16"/>
          </p:nvPr>
        </p:nvSpPr>
        <p:spPr>
          <a:xfrm>
            <a:off x="6958577" y="3230229"/>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7" name="Google Shape;967;p13"/>
          <p:cNvSpPr txBox="1">
            <a:spLocks noGrp="1"/>
          </p:cNvSpPr>
          <p:nvPr>
            <p:ph type="subTitle" idx="17"/>
          </p:nvPr>
        </p:nvSpPr>
        <p:spPr>
          <a:xfrm>
            <a:off x="6949584" y="3649817"/>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6161423"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9" name="Google Shape;969;p13"/>
          <p:cNvSpPr txBox="1">
            <a:spLocks noGrp="1"/>
          </p:cNvSpPr>
          <p:nvPr>
            <p:ph type="subTitle" idx="19"/>
          </p:nvPr>
        </p:nvSpPr>
        <p:spPr>
          <a:xfrm>
            <a:off x="6958577" y="4822861"/>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70" name="Google Shape;970;p13"/>
          <p:cNvSpPr txBox="1">
            <a:spLocks noGrp="1"/>
          </p:cNvSpPr>
          <p:nvPr>
            <p:ph type="subTitle" idx="20"/>
          </p:nvPr>
        </p:nvSpPr>
        <p:spPr>
          <a:xfrm>
            <a:off x="6949584" y="5243275"/>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6161423"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grpSp>
        <p:nvGrpSpPr>
          <p:cNvPr id="972" name="Google Shape;972;p13"/>
          <p:cNvGrpSpPr/>
          <p:nvPr/>
        </p:nvGrpSpPr>
        <p:grpSpPr>
          <a:xfrm>
            <a:off x="1417667" y="1108234"/>
            <a:ext cx="592367" cy="531367"/>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75" name="Google Shape;975;p13"/>
          <p:cNvGrpSpPr/>
          <p:nvPr/>
        </p:nvGrpSpPr>
        <p:grpSpPr>
          <a:xfrm>
            <a:off x="10419001" y="5951667"/>
            <a:ext cx="388500" cy="375167"/>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86" name="Google Shape;986;p13"/>
          <p:cNvGrpSpPr/>
          <p:nvPr/>
        </p:nvGrpSpPr>
        <p:grpSpPr>
          <a:xfrm>
            <a:off x="10071401" y="934467"/>
            <a:ext cx="222233" cy="224767"/>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89" name="Google Shape;989;p13"/>
          <p:cNvSpPr/>
          <p:nvPr/>
        </p:nvSpPr>
        <p:spPr>
          <a:xfrm>
            <a:off x="2503401"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0" name="Google Shape;990;p13"/>
          <p:cNvSpPr/>
          <p:nvPr/>
        </p:nvSpPr>
        <p:spPr>
          <a:xfrm>
            <a:off x="10958000" y="54200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4829485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91"/>
        <p:cNvGrpSpPr/>
        <p:nvPr/>
      </p:nvGrpSpPr>
      <p:grpSpPr>
        <a:xfrm>
          <a:off x="0" y="0"/>
          <a:ext cx="0" cy="0"/>
          <a:chOff x="0" y="0"/>
          <a:chExt cx="0" cy="0"/>
        </a:xfrm>
      </p:grpSpPr>
      <p:grpSp>
        <p:nvGrpSpPr>
          <p:cNvPr id="992" name="Google Shape;992;p14"/>
          <p:cNvGrpSpPr/>
          <p:nvPr/>
        </p:nvGrpSpPr>
        <p:grpSpPr>
          <a:xfrm>
            <a:off x="527859" y="292693"/>
            <a:ext cx="11358487" cy="6384375"/>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1033401" y="6048867"/>
            <a:ext cx="592367" cy="531367"/>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19" name="Google Shape;1019;p14"/>
          <p:cNvGrpSpPr/>
          <p:nvPr/>
        </p:nvGrpSpPr>
        <p:grpSpPr>
          <a:xfrm>
            <a:off x="9654334" y="531134"/>
            <a:ext cx="388500" cy="375167"/>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30" name="Google Shape;1030;p14"/>
          <p:cNvGrpSpPr/>
          <p:nvPr/>
        </p:nvGrpSpPr>
        <p:grpSpPr>
          <a:xfrm>
            <a:off x="10756001" y="1352051"/>
            <a:ext cx="222233" cy="224767"/>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35" name="Google Shape;1035;p14"/>
          <p:cNvGrpSpPr/>
          <p:nvPr/>
        </p:nvGrpSpPr>
        <p:grpSpPr>
          <a:xfrm>
            <a:off x="1033401" y="5644334"/>
            <a:ext cx="222233" cy="224767"/>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38" name="Google Shape;1038;p1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9" name="Google Shape;1039;p1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0" name="Google Shape;1040;p1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1" name="Google Shape;1041;p1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2" name="Google Shape;1042;p1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3" name="Google Shape;1043;p1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4" name="Google Shape;1044;p1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5" name="Google Shape;1045;p1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6" name="Google Shape;1046;p1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7" name="Google Shape;1047;p1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8" name="Google Shape;1048;p1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9" name="Google Shape;1049;p1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0" name="Google Shape;1050;p1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1" name="Google Shape;1051;p1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2" name="Google Shape;1052;p1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3" name="Google Shape;1053;p1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4" name="Google Shape;1054;p1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5" name="Google Shape;1055;p1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6" name="Google Shape;1056;p1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7" name="Google Shape;1057;p1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8" name="Google Shape;1058;p1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9" name="Google Shape;1059;p1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0" name="Google Shape;1060;p1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1" name="Google Shape;1061;p1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2" name="Google Shape;1062;p1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3" name="Google Shape;1063;p1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4" name="Google Shape;1064;p1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5" name="Google Shape;1065;p1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6" name="Google Shape;1066;p1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7" name="Google Shape;1067;p1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8" name="Google Shape;1068;p1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9" name="Google Shape;1069;p1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0" name="Google Shape;1070;p1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1" name="Google Shape;1071;p1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2" name="Google Shape;1072;p1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3" name="Google Shape;1073;p1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1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5" name="Google Shape;1075;p1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6" name="Google Shape;1076;p1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7" name="Google Shape;1077;p1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8" name="Google Shape;1078;p1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9" name="Google Shape;1079;p1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0" name="Google Shape;1080;p1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1" name="Google Shape;1081;p1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2" name="Google Shape;1082;p1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3" name="Google Shape;1083;p1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4" name="Google Shape;1084;p1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5" name="Google Shape;1085;p1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6" name="Google Shape;1086;p1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7" name="Google Shape;1087;p1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3809877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85"/>
        <p:cNvGrpSpPr/>
        <p:nvPr/>
      </p:nvGrpSpPr>
      <p:grpSpPr>
        <a:xfrm>
          <a:off x="0" y="0"/>
          <a:ext cx="0" cy="0"/>
          <a:chOff x="0" y="0"/>
          <a:chExt cx="0" cy="0"/>
        </a:xfrm>
      </p:grpSpPr>
      <p:grpSp>
        <p:nvGrpSpPr>
          <p:cNvPr id="1186" name="Google Shape;1186;p16"/>
          <p:cNvGrpSpPr/>
          <p:nvPr/>
        </p:nvGrpSpPr>
        <p:grpSpPr>
          <a:xfrm>
            <a:off x="527859" y="292693"/>
            <a:ext cx="11358487" cy="6384375"/>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9" name="Google Shape;1209;p16"/>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0" name="Google Shape;1210;p16"/>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1" name="Google Shape;1211;p16"/>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2" name="Google Shape;1212;p16"/>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3" name="Google Shape;1213;p1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4" name="Google Shape;1214;p16"/>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5" name="Google Shape;1215;p16"/>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6" name="Google Shape;1216;p16"/>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7" name="Google Shape;1217;p1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8" name="Google Shape;1218;p1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9" name="Google Shape;1219;p16"/>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0" name="Google Shape;1220;p1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16"/>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2" name="Google Shape;1222;p1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3" name="Google Shape;1223;p1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4" name="Google Shape;1224;p16"/>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5" name="Google Shape;1225;p16"/>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6" name="Google Shape;1226;p16"/>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7" name="Google Shape;1227;p1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8" name="Google Shape;1228;p1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9" name="Google Shape;1229;p16"/>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0" name="Google Shape;1230;p16"/>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1" name="Google Shape;1231;p16"/>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2" name="Google Shape;1232;p1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1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16"/>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16"/>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16"/>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1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16"/>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16"/>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1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16"/>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1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1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16"/>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16"/>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16"/>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1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16"/>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16"/>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1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16"/>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2" name="Google Shape;1252;p1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1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16"/>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5" name="Google Shape;1255;p16"/>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6" name="Google Shape;1256;p16"/>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7" name="Google Shape;1257;p1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8" name="Google Shape;1258;p1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59" name="Google Shape;1259;p16"/>
          <p:cNvGrpSpPr/>
          <p:nvPr/>
        </p:nvGrpSpPr>
        <p:grpSpPr>
          <a:xfrm>
            <a:off x="968285" y="6000567"/>
            <a:ext cx="388500" cy="375167"/>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0" name="Google Shape;1270;p16"/>
          <p:cNvSpPr/>
          <p:nvPr/>
        </p:nvSpPr>
        <p:spPr>
          <a:xfrm>
            <a:off x="9780800" y="67743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71" name="Google Shape;1271;p16"/>
          <p:cNvGrpSpPr/>
          <p:nvPr/>
        </p:nvGrpSpPr>
        <p:grpSpPr>
          <a:xfrm>
            <a:off x="2019934" y="606334"/>
            <a:ext cx="222233" cy="224767"/>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4" name="Google Shape;1274;p16"/>
          <p:cNvSpPr/>
          <p:nvPr/>
        </p:nvSpPr>
        <p:spPr>
          <a:xfrm>
            <a:off x="1903933" y="6375718"/>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28655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1BBD83-A849-4C15-BA8B-0AC6858E61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4792428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5"/>
        <p:cNvGrpSpPr/>
        <p:nvPr/>
      </p:nvGrpSpPr>
      <p:grpSpPr>
        <a:xfrm>
          <a:off x="0" y="0"/>
          <a:ext cx="0" cy="0"/>
          <a:chOff x="0" y="0"/>
          <a:chExt cx="0" cy="0"/>
        </a:xfrm>
      </p:grpSpPr>
      <p:grpSp>
        <p:nvGrpSpPr>
          <p:cNvPr id="1276" name="Google Shape;1276;p17"/>
          <p:cNvGrpSpPr/>
          <p:nvPr/>
        </p:nvGrpSpPr>
        <p:grpSpPr>
          <a:xfrm>
            <a:off x="527859" y="292693"/>
            <a:ext cx="11358487" cy="6384375"/>
            <a:chOff x="395894" y="219519"/>
            <a:chExt cx="8518865" cy="4788281"/>
          </a:xfrm>
        </p:grpSpPr>
        <p:sp>
          <p:nvSpPr>
            <p:cNvPr id="1277" name="Google Shape;1277;p1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78" name="Google Shape;1278;p17"/>
            <p:cNvGrpSpPr/>
            <p:nvPr/>
          </p:nvGrpSpPr>
          <p:grpSpPr>
            <a:xfrm>
              <a:off x="8341543" y="2282008"/>
              <a:ext cx="569676" cy="380612"/>
              <a:chOff x="8341543" y="2282008"/>
              <a:chExt cx="569676" cy="380612"/>
            </a:xfrm>
          </p:grpSpPr>
          <p:sp>
            <p:nvSpPr>
              <p:cNvPr id="1279" name="Google Shape;1279;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0" name="Google Shape;1280;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1" name="Google Shape;1281;p1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82" name="Google Shape;1282;p17"/>
            <p:cNvGrpSpPr/>
            <p:nvPr/>
          </p:nvGrpSpPr>
          <p:grpSpPr>
            <a:xfrm>
              <a:off x="8341543" y="1721094"/>
              <a:ext cx="569676" cy="380612"/>
              <a:chOff x="8341543" y="1721094"/>
              <a:chExt cx="569676" cy="380612"/>
            </a:xfrm>
          </p:grpSpPr>
          <p:sp>
            <p:nvSpPr>
              <p:cNvPr id="1283" name="Google Shape;1283;p1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4" name="Google Shape;1284;p1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85" name="Google Shape;1285;p17"/>
            <p:cNvGrpSpPr/>
            <p:nvPr/>
          </p:nvGrpSpPr>
          <p:grpSpPr>
            <a:xfrm>
              <a:off x="8346273" y="1183592"/>
              <a:ext cx="568486" cy="388014"/>
              <a:chOff x="8346273" y="1183592"/>
              <a:chExt cx="568486" cy="388014"/>
            </a:xfrm>
          </p:grpSpPr>
          <p:sp>
            <p:nvSpPr>
              <p:cNvPr id="1286" name="Google Shape;1286;p1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7" name="Google Shape;1287;p1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88" name="Google Shape;1288;p17"/>
            <p:cNvGrpSpPr/>
            <p:nvPr/>
          </p:nvGrpSpPr>
          <p:grpSpPr>
            <a:xfrm>
              <a:off x="8341543" y="606635"/>
              <a:ext cx="569676" cy="388014"/>
              <a:chOff x="8341543" y="606635"/>
              <a:chExt cx="569676" cy="388014"/>
            </a:xfrm>
          </p:grpSpPr>
          <p:sp>
            <p:nvSpPr>
              <p:cNvPr id="1289" name="Google Shape;1289;p1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0" name="Google Shape;1290;p1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1" name="Google Shape;1291;p17"/>
            <p:cNvGrpSpPr/>
            <p:nvPr/>
          </p:nvGrpSpPr>
          <p:grpSpPr>
            <a:xfrm>
              <a:off x="8341543" y="2842933"/>
              <a:ext cx="569676" cy="380612"/>
              <a:chOff x="8341543" y="2282008"/>
              <a:chExt cx="569676" cy="380612"/>
            </a:xfrm>
          </p:grpSpPr>
          <p:sp>
            <p:nvSpPr>
              <p:cNvPr id="1292" name="Google Shape;1292;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3" name="Google Shape;1293;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4" name="Google Shape;1294;p17"/>
            <p:cNvGrpSpPr/>
            <p:nvPr/>
          </p:nvGrpSpPr>
          <p:grpSpPr>
            <a:xfrm>
              <a:off x="8341543" y="3403858"/>
              <a:ext cx="569676" cy="380612"/>
              <a:chOff x="8341543" y="2282008"/>
              <a:chExt cx="569676" cy="380612"/>
            </a:xfrm>
          </p:grpSpPr>
          <p:sp>
            <p:nvSpPr>
              <p:cNvPr id="1295" name="Google Shape;1295;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6" name="Google Shape;1296;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97" name="Google Shape;1297;p1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8" name="Google Shape;1298;p1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99" name="Google Shape;1299;p17"/>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0" name="Google Shape;1300;p17"/>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1" name="Google Shape;1301;p17"/>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2" name="Google Shape;1302;p17"/>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3" name="Google Shape;1303;p1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4" name="Google Shape;1304;p17"/>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17"/>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17"/>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7" name="Google Shape;1307;p1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8" name="Google Shape;1308;p1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9" name="Google Shape;1309;p17"/>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0" name="Google Shape;1310;p1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1" name="Google Shape;1311;p17"/>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2" name="Google Shape;1312;p1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3" name="Google Shape;1313;p1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4" name="Google Shape;1314;p17"/>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5" name="Google Shape;1315;p17"/>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6" name="Google Shape;1316;p17"/>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7" name="Google Shape;1317;p1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8" name="Google Shape;1318;p1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9" name="Google Shape;1319;p17"/>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0" name="Google Shape;1320;p17"/>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1" name="Google Shape;1321;p17"/>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2" name="Google Shape;1322;p1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3" name="Google Shape;1323;p1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4" name="Google Shape;1324;p17"/>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5" name="Google Shape;1325;p17"/>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6" name="Google Shape;1326;p17"/>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7" name="Google Shape;1327;p1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8" name="Google Shape;1328;p17"/>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9" name="Google Shape;1329;p17"/>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0" name="Google Shape;1330;p1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1" name="Google Shape;1331;p17"/>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2" name="Google Shape;1332;p1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3" name="Google Shape;1333;p1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4" name="Google Shape;1334;p17"/>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5" name="Google Shape;1335;p17"/>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6" name="Google Shape;1336;p17"/>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7" name="Google Shape;1337;p1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8" name="Google Shape;1338;p17"/>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9" name="Google Shape;1339;p17"/>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0" name="Google Shape;1340;p1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1" name="Google Shape;1341;p17"/>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2" name="Google Shape;1342;p1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3" name="Google Shape;1343;p1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4" name="Google Shape;1344;p17"/>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5" name="Google Shape;1345;p17"/>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6" name="Google Shape;1346;p17"/>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7" name="Google Shape;1347;p1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8" name="Google Shape;1348;p1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49" name="Google Shape;1349;p17"/>
          <p:cNvGrpSpPr/>
          <p:nvPr/>
        </p:nvGrpSpPr>
        <p:grpSpPr>
          <a:xfrm>
            <a:off x="672118" y="425434"/>
            <a:ext cx="592367" cy="531367"/>
            <a:chOff x="2495125" y="2142250"/>
            <a:chExt cx="444275" cy="398525"/>
          </a:xfrm>
        </p:grpSpPr>
        <p:sp>
          <p:nvSpPr>
            <p:cNvPr id="1350" name="Google Shape;1350;p1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1" name="Google Shape;1351;p1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52" name="Google Shape;1352;p17"/>
          <p:cNvGrpSpPr/>
          <p:nvPr/>
        </p:nvGrpSpPr>
        <p:grpSpPr>
          <a:xfrm>
            <a:off x="10589718" y="5951685"/>
            <a:ext cx="388500" cy="375167"/>
            <a:chOff x="3243875" y="2372825"/>
            <a:chExt cx="291375" cy="281375"/>
          </a:xfrm>
        </p:grpSpPr>
        <p:sp>
          <p:nvSpPr>
            <p:cNvPr id="1353" name="Google Shape;1353;p1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4" name="Google Shape;1354;p1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5" name="Google Shape;1355;p1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6" name="Google Shape;1356;p1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7" name="Google Shape;1357;p1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8" name="Google Shape;1358;p1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9" name="Google Shape;1359;p1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0" name="Google Shape;1360;p1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1" name="Google Shape;1361;p1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2" name="Google Shape;1362;p1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63" name="Google Shape;1363;p17"/>
          <p:cNvGrpSpPr/>
          <p:nvPr/>
        </p:nvGrpSpPr>
        <p:grpSpPr>
          <a:xfrm>
            <a:off x="1648334" y="425418"/>
            <a:ext cx="222233" cy="224767"/>
            <a:chOff x="4954425" y="2036375"/>
            <a:chExt cx="166675" cy="168575"/>
          </a:xfrm>
        </p:grpSpPr>
        <p:sp>
          <p:nvSpPr>
            <p:cNvPr id="1364" name="Google Shape;1364;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5" name="Google Shape;1365;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66" name="Google Shape;1366;p17"/>
          <p:cNvSpPr/>
          <p:nvPr/>
        </p:nvSpPr>
        <p:spPr>
          <a:xfrm>
            <a:off x="10704568" y="483684"/>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7" name="Google Shape;1367;p17"/>
          <p:cNvSpPr/>
          <p:nvPr/>
        </p:nvSpPr>
        <p:spPr>
          <a:xfrm>
            <a:off x="10865817" y="5591967"/>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68" name="Google Shape;1368;p17"/>
          <p:cNvGrpSpPr/>
          <p:nvPr/>
        </p:nvGrpSpPr>
        <p:grpSpPr>
          <a:xfrm>
            <a:off x="9923034" y="6202167"/>
            <a:ext cx="222233" cy="224767"/>
            <a:chOff x="4954425" y="2036375"/>
            <a:chExt cx="166675" cy="168575"/>
          </a:xfrm>
        </p:grpSpPr>
        <p:sp>
          <p:nvSpPr>
            <p:cNvPr id="1369" name="Google Shape;1369;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0" name="Google Shape;1370;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3252300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71"/>
        <p:cNvGrpSpPr/>
        <p:nvPr/>
      </p:nvGrpSpPr>
      <p:grpSpPr>
        <a:xfrm>
          <a:off x="0" y="0"/>
          <a:ext cx="0" cy="0"/>
          <a:chOff x="0" y="0"/>
          <a:chExt cx="0" cy="0"/>
        </a:xfrm>
      </p:grpSpPr>
      <p:grpSp>
        <p:nvGrpSpPr>
          <p:cNvPr id="1372" name="Google Shape;1372;p18"/>
          <p:cNvGrpSpPr/>
          <p:nvPr/>
        </p:nvGrpSpPr>
        <p:grpSpPr>
          <a:xfrm>
            <a:off x="527859" y="292693"/>
            <a:ext cx="11358487" cy="6384375"/>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95" name="Google Shape;1395;p18"/>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6" name="Google Shape;1396;p18"/>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7" name="Google Shape;1397;p18"/>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8" name="Google Shape;1398;p18"/>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9" name="Google Shape;1399;p1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0" name="Google Shape;1400;p18"/>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1" name="Google Shape;1401;p18"/>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2" name="Google Shape;1402;p18"/>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3" name="Google Shape;1403;p1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4" name="Google Shape;1404;p1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5" name="Google Shape;1405;p18"/>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6" name="Google Shape;1406;p1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7" name="Google Shape;1407;p18"/>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8" name="Google Shape;1408;p1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9" name="Google Shape;1409;p1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0" name="Google Shape;1410;p18"/>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1" name="Google Shape;1411;p18"/>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2" name="Google Shape;1412;p18"/>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3" name="Google Shape;1413;p1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4" name="Google Shape;1414;p1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5" name="Google Shape;1415;p18"/>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6" name="Google Shape;1416;p18"/>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7" name="Google Shape;1417;p18"/>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8" name="Google Shape;1418;p1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9" name="Google Shape;1419;p1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0" name="Google Shape;1420;p18"/>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1" name="Google Shape;1421;p18"/>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2" name="Google Shape;1422;p18"/>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3" name="Google Shape;1423;p1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4" name="Google Shape;1424;p18"/>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5" name="Google Shape;1425;p18"/>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6" name="Google Shape;1426;p1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7" name="Google Shape;1427;p18"/>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8" name="Google Shape;1428;p1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9" name="Google Shape;1429;p1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0" name="Google Shape;1430;p18"/>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1" name="Google Shape;1431;p18"/>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2" name="Google Shape;1432;p18"/>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3" name="Google Shape;1433;p1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4" name="Google Shape;1434;p18"/>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5" name="Google Shape;1435;p18"/>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6" name="Google Shape;1436;p1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7" name="Google Shape;1437;p18"/>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8" name="Google Shape;1438;p1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9" name="Google Shape;1439;p1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0" name="Google Shape;1440;p18"/>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1" name="Google Shape;1441;p18"/>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2" name="Google Shape;1442;p18"/>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3" name="Google Shape;1443;p1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4" name="Google Shape;1444;p1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5" name="Google Shape;1445;p18"/>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46" name="Google Shape;1446;p18"/>
          <p:cNvGrpSpPr/>
          <p:nvPr/>
        </p:nvGrpSpPr>
        <p:grpSpPr>
          <a:xfrm>
            <a:off x="1417667" y="1108234"/>
            <a:ext cx="592367" cy="531367"/>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49" name="Google Shape;1449;p18"/>
          <p:cNvGrpSpPr/>
          <p:nvPr/>
        </p:nvGrpSpPr>
        <p:grpSpPr>
          <a:xfrm>
            <a:off x="10419001" y="5951667"/>
            <a:ext cx="388500" cy="375167"/>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60" name="Google Shape;1460;p18"/>
          <p:cNvGrpSpPr/>
          <p:nvPr/>
        </p:nvGrpSpPr>
        <p:grpSpPr>
          <a:xfrm>
            <a:off x="10071401" y="934467"/>
            <a:ext cx="222233" cy="224767"/>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63" name="Google Shape;1463;p18"/>
          <p:cNvSpPr/>
          <p:nvPr/>
        </p:nvSpPr>
        <p:spPr>
          <a:xfrm>
            <a:off x="2503401"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4" name="Google Shape;1464;p18"/>
          <p:cNvSpPr/>
          <p:nvPr/>
        </p:nvSpPr>
        <p:spPr>
          <a:xfrm>
            <a:off x="10958000" y="54200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1791879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 name="Google Shape;11;p2"/>
          <p:cNvGrpSpPr/>
          <p:nvPr/>
        </p:nvGrpSpPr>
        <p:grpSpPr>
          <a:xfrm>
            <a:off x="11122057" y="3042677"/>
            <a:ext cx="759568" cy="507483"/>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 name="Google Shape;14;p2"/>
          <p:cNvGrpSpPr/>
          <p:nvPr/>
        </p:nvGrpSpPr>
        <p:grpSpPr>
          <a:xfrm>
            <a:off x="11122057" y="2294792"/>
            <a:ext cx="759568" cy="507483"/>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 name="Google Shape;17;p2"/>
          <p:cNvGrpSpPr/>
          <p:nvPr/>
        </p:nvGrpSpPr>
        <p:grpSpPr>
          <a:xfrm>
            <a:off x="11128364" y="1578123"/>
            <a:ext cx="757981" cy="517352"/>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0" name="Google Shape;20;p2"/>
          <p:cNvGrpSpPr/>
          <p:nvPr/>
        </p:nvGrpSpPr>
        <p:grpSpPr>
          <a:xfrm>
            <a:off x="11122057" y="808847"/>
            <a:ext cx="759568" cy="517352"/>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 name="Google Shape;23;p2"/>
          <p:cNvGrpSpPr/>
          <p:nvPr/>
        </p:nvGrpSpPr>
        <p:grpSpPr>
          <a:xfrm>
            <a:off x="11122057" y="3790577"/>
            <a:ext cx="759568" cy="507483"/>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6" name="Google Shape;26;p2"/>
          <p:cNvGrpSpPr/>
          <p:nvPr/>
        </p:nvGrpSpPr>
        <p:grpSpPr>
          <a:xfrm>
            <a:off x="11122057" y="4538477"/>
            <a:ext cx="759568" cy="507483"/>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 name="Google Shape;29;p2"/>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2"/>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2"/>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2"/>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2"/>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2"/>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2"/>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2"/>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2"/>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2"/>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2"/>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2"/>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2"/>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2"/>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2"/>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2"/>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2"/>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2"/>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2"/>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2"/>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2"/>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2"/>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2"/>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2"/>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2"/>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2"/>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2"/>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2"/>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2"/>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2"/>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2"/>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2"/>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2"/>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2"/>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2"/>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2"/>
          <p:cNvSpPr txBox="1">
            <a:spLocks noGrp="1"/>
          </p:cNvSpPr>
          <p:nvPr>
            <p:ph type="ctrTitle"/>
          </p:nvPr>
        </p:nvSpPr>
        <p:spPr>
          <a:xfrm>
            <a:off x="1290267" y="1794333"/>
            <a:ext cx="9611600" cy="2558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9866">
                <a:latin typeface="Jua"/>
                <a:ea typeface="Jua"/>
                <a:cs typeface="Jua"/>
                <a:sym typeface="Jua"/>
              </a:defRPr>
            </a:lvl1pPr>
            <a:lvl2pPr lvl="1" algn="ctr">
              <a:lnSpc>
                <a:spcPct val="80000"/>
              </a:lnSpc>
              <a:spcBef>
                <a:spcPts val="0"/>
              </a:spcBef>
              <a:spcAft>
                <a:spcPts val="0"/>
              </a:spcAft>
              <a:buSzPts val="7200"/>
              <a:buFont typeface="Jua"/>
              <a:buNone/>
              <a:defRPr sz="9600">
                <a:latin typeface="Jua"/>
                <a:ea typeface="Jua"/>
                <a:cs typeface="Jua"/>
                <a:sym typeface="Jua"/>
              </a:defRPr>
            </a:lvl2pPr>
            <a:lvl3pPr lvl="2" algn="ctr">
              <a:lnSpc>
                <a:spcPct val="80000"/>
              </a:lnSpc>
              <a:spcBef>
                <a:spcPts val="0"/>
              </a:spcBef>
              <a:spcAft>
                <a:spcPts val="0"/>
              </a:spcAft>
              <a:buSzPts val="7200"/>
              <a:buFont typeface="Jua"/>
              <a:buNone/>
              <a:defRPr sz="9600">
                <a:latin typeface="Jua"/>
                <a:ea typeface="Jua"/>
                <a:cs typeface="Jua"/>
                <a:sym typeface="Jua"/>
              </a:defRPr>
            </a:lvl3pPr>
            <a:lvl4pPr lvl="3" algn="ctr">
              <a:lnSpc>
                <a:spcPct val="80000"/>
              </a:lnSpc>
              <a:spcBef>
                <a:spcPts val="0"/>
              </a:spcBef>
              <a:spcAft>
                <a:spcPts val="0"/>
              </a:spcAft>
              <a:buSzPts val="7200"/>
              <a:buFont typeface="Jua"/>
              <a:buNone/>
              <a:defRPr sz="9600">
                <a:latin typeface="Jua"/>
                <a:ea typeface="Jua"/>
                <a:cs typeface="Jua"/>
                <a:sym typeface="Jua"/>
              </a:defRPr>
            </a:lvl4pPr>
            <a:lvl5pPr lvl="4" algn="ctr">
              <a:lnSpc>
                <a:spcPct val="80000"/>
              </a:lnSpc>
              <a:spcBef>
                <a:spcPts val="0"/>
              </a:spcBef>
              <a:spcAft>
                <a:spcPts val="0"/>
              </a:spcAft>
              <a:buSzPts val="7200"/>
              <a:buFont typeface="Jua"/>
              <a:buNone/>
              <a:defRPr sz="9600">
                <a:latin typeface="Jua"/>
                <a:ea typeface="Jua"/>
                <a:cs typeface="Jua"/>
                <a:sym typeface="Jua"/>
              </a:defRPr>
            </a:lvl5pPr>
            <a:lvl6pPr lvl="5" algn="ctr">
              <a:lnSpc>
                <a:spcPct val="80000"/>
              </a:lnSpc>
              <a:spcBef>
                <a:spcPts val="0"/>
              </a:spcBef>
              <a:spcAft>
                <a:spcPts val="0"/>
              </a:spcAft>
              <a:buSzPts val="7200"/>
              <a:buFont typeface="Jua"/>
              <a:buNone/>
              <a:defRPr sz="9600">
                <a:latin typeface="Jua"/>
                <a:ea typeface="Jua"/>
                <a:cs typeface="Jua"/>
                <a:sym typeface="Jua"/>
              </a:defRPr>
            </a:lvl6pPr>
            <a:lvl7pPr lvl="6" algn="ctr">
              <a:lnSpc>
                <a:spcPct val="80000"/>
              </a:lnSpc>
              <a:spcBef>
                <a:spcPts val="0"/>
              </a:spcBef>
              <a:spcAft>
                <a:spcPts val="0"/>
              </a:spcAft>
              <a:buSzPts val="7200"/>
              <a:buFont typeface="Jua"/>
              <a:buNone/>
              <a:defRPr sz="9600">
                <a:latin typeface="Jua"/>
                <a:ea typeface="Jua"/>
                <a:cs typeface="Jua"/>
                <a:sym typeface="Jua"/>
              </a:defRPr>
            </a:lvl7pPr>
            <a:lvl8pPr lvl="7" algn="ctr">
              <a:lnSpc>
                <a:spcPct val="80000"/>
              </a:lnSpc>
              <a:spcBef>
                <a:spcPts val="0"/>
              </a:spcBef>
              <a:spcAft>
                <a:spcPts val="0"/>
              </a:spcAft>
              <a:buSzPts val="7200"/>
              <a:buFont typeface="Jua"/>
              <a:buNone/>
              <a:defRPr sz="9600">
                <a:latin typeface="Jua"/>
                <a:ea typeface="Jua"/>
                <a:cs typeface="Jua"/>
                <a:sym typeface="Jua"/>
              </a:defRPr>
            </a:lvl8pPr>
            <a:lvl9pPr lvl="8" algn="ctr">
              <a:lnSpc>
                <a:spcPct val="80000"/>
              </a:lnSpc>
              <a:spcBef>
                <a:spcPts val="0"/>
              </a:spcBef>
              <a:spcAft>
                <a:spcPts val="0"/>
              </a:spcAft>
              <a:buSzPts val="7200"/>
              <a:buFont typeface="Jua"/>
              <a:buNone/>
              <a:defRPr sz="9600">
                <a:latin typeface="Jua"/>
                <a:ea typeface="Jua"/>
                <a:cs typeface="Jua"/>
                <a:sym typeface="Jua"/>
              </a:defRPr>
            </a:lvl9pPr>
          </a:lstStyle>
          <a:p>
            <a:endParaRPr/>
          </a:p>
        </p:txBody>
      </p:sp>
      <p:sp>
        <p:nvSpPr>
          <p:cNvPr id="84" name="Google Shape;84;p2"/>
          <p:cNvSpPr txBox="1">
            <a:spLocks noGrp="1"/>
          </p:cNvSpPr>
          <p:nvPr>
            <p:ph type="subTitle" idx="1"/>
          </p:nvPr>
        </p:nvSpPr>
        <p:spPr>
          <a:xfrm>
            <a:off x="1518300" y="4152233"/>
            <a:ext cx="9155600" cy="79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Medium"/>
              <a:buNone/>
              <a:defRPr sz="2933">
                <a:solidFill>
                  <a:schemeClr val="accent1"/>
                </a:solidFill>
                <a:latin typeface="Quicksand Medium"/>
                <a:ea typeface="Quicksand Medium"/>
                <a:cs typeface="Quicksand Medium"/>
                <a:sym typeface="Quicksand Medium"/>
              </a:defRPr>
            </a:lvl1pPr>
            <a:lvl2pPr lvl="1"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2pPr>
            <a:lvl3pPr lvl="2"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3pPr>
            <a:lvl4pPr lvl="3"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4pPr>
            <a:lvl5pPr lvl="4"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5pPr>
            <a:lvl6pPr lvl="5"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6pPr>
            <a:lvl7pPr lvl="6"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7pPr>
            <a:lvl8pPr lvl="7"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8pPr>
            <a:lvl9pPr lvl="8"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9pPr>
          </a:lstStyle>
          <a:p>
            <a:endParaRPr/>
          </a:p>
        </p:txBody>
      </p:sp>
      <p:grpSp>
        <p:nvGrpSpPr>
          <p:cNvPr id="85" name="Google Shape;85;p2"/>
          <p:cNvGrpSpPr/>
          <p:nvPr/>
        </p:nvGrpSpPr>
        <p:grpSpPr>
          <a:xfrm>
            <a:off x="9974034" y="1931201"/>
            <a:ext cx="592367" cy="531367"/>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 name="Google Shape;88;p2"/>
          <p:cNvGrpSpPr/>
          <p:nvPr/>
        </p:nvGrpSpPr>
        <p:grpSpPr>
          <a:xfrm>
            <a:off x="1357401" y="2009301"/>
            <a:ext cx="388500" cy="375167"/>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2"/>
          <p:cNvGrpSpPr/>
          <p:nvPr/>
        </p:nvGrpSpPr>
        <p:grpSpPr>
          <a:xfrm>
            <a:off x="2761968" y="821285"/>
            <a:ext cx="222233" cy="224767"/>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2" name="Google Shape;102;p2"/>
          <p:cNvSpPr/>
          <p:nvPr/>
        </p:nvSpPr>
        <p:spPr>
          <a:xfrm>
            <a:off x="10095834" y="1321351"/>
            <a:ext cx="158833" cy="108267"/>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2"/>
          <p:cNvSpPr/>
          <p:nvPr/>
        </p:nvSpPr>
        <p:spPr>
          <a:xfrm>
            <a:off x="2428168" y="17128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2"/>
          <p:cNvSpPr/>
          <p:nvPr/>
        </p:nvSpPr>
        <p:spPr>
          <a:xfrm>
            <a:off x="1357400" y="13342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2"/>
          <p:cNvSpPr/>
          <p:nvPr/>
        </p:nvSpPr>
        <p:spPr>
          <a:xfrm rot="9553842">
            <a:off x="2832868" y="5588477"/>
            <a:ext cx="80432" cy="5739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2"/>
          <p:cNvSpPr/>
          <p:nvPr/>
        </p:nvSpPr>
        <p:spPr>
          <a:xfrm>
            <a:off x="10036933" y="55758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2"/>
          <p:cNvSpPr/>
          <p:nvPr/>
        </p:nvSpPr>
        <p:spPr>
          <a:xfrm>
            <a:off x="1472234" y="49454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8" name="Google Shape;108;p2"/>
          <p:cNvGrpSpPr/>
          <p:nvPr/>
        </p:nvGrpSpPr>
        <p:grpSpPr>
          <a:xfrm>
            <a:off x="8473401" y="946201"/>
            <a:ext cx="388500" cy="375167"/>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9" name="Google Shape;119;p2"/>
          <p:cNvGrpSpPr/>
          <p:nvPr/>
        </p:nvGrpSpPr>
        <p:grpSpPr>
          <a:xfrm>
            <a:off x="1473401" y="5532201"/>
            <a:ext cx="592367" cy="531367"/>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2" name="Google Shape;122;p2"/>
          <p:cNvGrpSpPr/>
          <p:nvPr/>
        </p:nvGrpSpPr>
        <p:grpSpPr>
          <a:xfrm>
            <a:off x="9301067" y="5825267"/>
            <a:ext cx="388500" cy="375167"/>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4792822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3"/>
        <p:cNvGrpSpPr/>
        <p:nvPr/>
      </p:nvGrpSpPr>
      <p:grpSpPr>
        <a:xfrm>
          <a:off x="0" y="0"/>
          <a:ext cx="0" cy="0"/>
          <a:chOff x="0" y="0"/>
          <a:chExt cx="0" cy="0"/>
        </a:xfrm>
      </p:grpSpPr>
      <p:sp>
        <p:nvSpPr>
          <p:cNvPr id="134" name="Google Shape;134;p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5" name="Google Shape;135;p3"/>
          <p:cNvGrpSpPr/>
          <p:nvPr/>
        </p:nvGrpSpPr>
        <p:grpSpPr>
          <a:xfrm>
            <a:off x="527859" y="292693"/>
            <a:ext cx="11358487" cy="6384375"/>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8" name="Google Shape;158;p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63;p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 name="Google Shape;165;p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 name="Google Shape;166;p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 name="Google Shape;167;p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 name="Google Shape;168;p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 name="Google Shape;170;p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 name="Google Shape;171;p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72;p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3"/>
          <p:cNvSpPr txBox="1">
            <a:spLocks noGrp="1"/>
          </p:cNvSpPr>
          <p:nvPr>
            <p:ph type="title"/>
          </p:nvPr>
        </p:nvSpPr>
        <p:spPr>
          <a:xfrm>
            <a:off x="3330499" y="2875457"/>
            <a:ext cx="5290800" cy="87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09" name="Google Shape;209;p3"/>
          <p:cNvSpPr txBox="1">
            <a:spLocks noGrp="1"/>
          </p:cNvSpPr>
          <p:nvPr>
            <p:ph type="title" idx="2" hasCustomPrompt="1"/>
          </p:nvPr>
        </p:nvSpPr>
        <p:spPr>
          <a:xfrm>
            <a:off x="5287533" y="1496600"/>
            <a:ext cx="1376800" cy="87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3">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r>
              <a:t>xx%</a:t>
            </a:r>
          </a:p>
        </p:txBody>
      </p:sp>
      <p:sp>
        <p:nvSpPr>
          <p:cNvPr id="210" name="Google Shape;210;p3"/>
          <p:cNvSpPr txBox="1">
            <a:spLocks noGrp="1"/>
          </p:cNvSpPr>
          <p:nvPr>
            <p:ph type="subTitle" idx="1"/>
          </p:nvPr>
        </p:nvSpPr>
        <p:spPr>
          <a:xfrm>
            <a:off x="2978100" y="4193133"/>
            <a:ext cx="5995600" cy="87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373567" y="2108467"/>
            <a:ext cx="592367" cy="531367"/>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14" name="Google Shape;214;p3"/>
          <p:cNvGrpSpPr/>
          <p:nvPr/>
        </p:nvGrpSpPr>
        <p:grpSpPr>
          <a:xfrm>
            <a:off x="9804601" y="5273701"/>
            <a:ext cx="388500" cy="375167"/>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25" name="Google Shape;225;p3"/>
          <p:cNvGrpSpPr/>
          <p:nvPr/>
        </p:nvGrpSpPr>
        <p:grpSpPr>
          <a:xfrm>
            <a:off x="10013868" y="1672585"/>
            <a:ext cx="222233" cy="22476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28" name="Google Shape;228;p3"/>
          <p:cNvSpPr/>
          <p:nvPr/>
        </p:nvSpPr>
        <p:spPr>
          <a:xfrm>
            <a:off x="2041801" y="4022766"/>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3"/>
          <p:cNvSpPr/>
          <p:nvPr/>
        </p:nvSpPr>
        <p:spPr>
          <a:xfrm>
            <a:off x="10758967" y="361118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0" name="Google Shape;230;p3"/>
          <p:cNvGrpSpPr/>
          <p:nvPr/>
        </p:nvGrpSpPr>
        <p:grpSpPr>
          <a:xfrm>
            <a:off x="1558634" y="5420001"/>
            <a:ext cx="222233" cy="22476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42198860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4"/>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4"/>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7" name="Google Shape;237;p4"/>
          <p:cNvGrpSpPr/>
          <p:nvPr/>
        </p:nvGrpSpPr>
        <p:grpSpPr>
          <a:xfrm>
            <a:off x="11122057" y="3042677"/>
            <a:ext cx="759568" cy="507483"/>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0" name="Google Shape;240;p4"/>
          <p:cNvGrpSpPr/>
          <p:nvPr/>
        </p:nvGrpSpPr>
        <p:grpSpPr>
          <a:xfrm>
            <a:off x="11122057" y="2294792"/>
            <a:ext cx="759568" cy="507483"/>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3" name="Google Shape;243;p4"/>
          <p:cNvGrpSpPr/>
          <p:nvPr/>
        </p:nvGrpSpPr>
        <p:grpSpPr>
          <a:xfrm>
            <a:off x="11128364" y="1578123"/>
            <a:ext cx="757981" cy="517352"/>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6" name="Google Shape;246;p4"/>
          <p:cNvGrpSpPr/>
          <p:nvPr/>
        </p:nvGrpSpPr>
        <p:grpSpPr>
          <a:xfrm>
            <a:off x="11122057" y="808847"/>
            <a:ext cx="759568" cy="517352"/>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9" name="Google Shape;249;p4"/>
          <p:cNvGrpSpPr/>
          <p:nvPr/>
        </p:nvGrpSpPr>
        <p:grpSpPr>
          <a:xfrm>
            <a:off x="11122057" y="3790577"/>
            <a:ext cx="759568" cy="507483"/>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2" name="Google Shape;252;p4"/>
          <p:cNvGrpSpPr/>
          <p:nvPr/>
        </p:nvGrpSpPr>
        <p:grpSpPr>
          <a:xfrm>
            <a:off x="11122057" y="4538477"/>
            <a:ext cx="759568" cy="507483"/>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5" name="Google Shape;255;p4"/>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4"/>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 name="Google Shape;261;p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 name="Google Shape;263;p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 name="Google Shape;264;p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 name="Google Shape;265;p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6" name="Google Shape;266;p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7" name="Google Shape;267;p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8" name="Google Shape;268;p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9" name="Google Shape;269;p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 name="Google Shape;270;p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1" name="Google Shape;271;p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 name="Google Shape;272;p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 name="Google Shape;274;p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 name="Google Shape;275;p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 name="Google Shape;276;p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 name="Google Shape;277;p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 name="Google Shape;278;p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 name="Google Shape;282;p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3" name="Google Shape;283;p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8" name="Google Shape;288;p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9" name="Google Shape;289;p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0" name="Google Shape;290;p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 name="Google Shape;291;p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 name="Google Shape;292;p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 name="Google Shape;294;p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 name="Google Shape;295;p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 name="Google Shape;296;p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 name="Google Shape;299;p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 name="Google Shape;300;p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 name="Google Shape;303;p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 name="Google Shape;304;p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 name="Google Shape;306;p4"/>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 name="Google Shape;308;p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095100" y="1642867"/>
            <a:ext cx="10001600" cy="44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10" name="Google Shape;310;p4"/>
          <p:cNvSpPr/>
          <p:nvPr/>
        </p:nvSpPr>
        <p:spPr>
          <a:xfrm rot="4238894">
            <a:off x="382928" y="5844515"/>
            <a:ext cx="1059613" cy="91567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 name="Google Shape;311;p4"/>
          <p:cNvSpPr/>
          <p:nvPr/>
        </p:nvSpPr>
        <p:spPr>
          <a:xfrm>
            <a:off x="9479668" y="976900"/>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 name="Google Shape;312;p4"/>
          <p:cNvSpPr/>
          <p:nvPr/>
        </p:nvSpPr>
        <p:spPr>
          <a:xfrm>
            <a:off x="1765867" y="7347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13" name="Google Shape;313;p4"/>
          <p:cNvGrpSpPr/>
          <p:nvPr/>
        </p:nvGrpSpPr>
        <p:grpSpPr>
          <a:xfrm>
            <a:off x="10182534" y="588467"/>
            <a:ext cx="388500" cy="375167"/>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4" name="Google Shape;324;p4"/>
          <p:cNvSpPr/>
          <p:nvPr/>
        </p:nvSpPr>
        <p:spPr>
          <a:xfrm>
            <a:off x="10784500" y="16428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 name="Google Shape;325;p4"/>
          <p:cNvSpPr/>
          <p:nvPr/>
        </p:nvSpPr>
        <p:spPr>
          <a:xfrm>
            <a:off x="1364001" y="13520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8726559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3"/>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0" name="Google Shape;350;p5"/>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2639784"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2" name="Google Shape;352;p5"/>
          <p:cNvSpPr txBox="1">
            <a:spLocks noGrp="1"/>
          </p:cNvSpPr>
          <p:nvPr>
            <p:ph type="subTitle" idx="2"/>
          </p:nvPr>
        </p:nvSpPr>
        <p:spPr>
          <a:xfrm>
            <a:off x="2639784" y="3471200"/>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6428617"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4" name="Google Shape;354;p5"/>
          <p:cNvSpPr txBox="1">
            <a:spLocks noGrp="1"/>
          </p:cNvSpPr>
          <p:nvPr>
            <p:ph type="subTitle" idx="4"/>
          </p:nvPr>
        </p:nvSpPr>
        <p:spPr>
          <a:xfrm>
            <a:off x="6428617" y="3471205"/>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6" name="Google Shape;356;p5"/>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 name="Google Shape;357;p5"/>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5"/>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 name="Google Shape;360;p5"/>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 name="Google Shape;361;p5"/>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2" name="Google Shape;362;p5"/>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3" name="Google Shape;363;p5"/>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 name="Google Shape;365;p5"/>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 name="Google Shape;367;p5"/>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5"/>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5"/>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5"/>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 name="Google Shape;372;p5"/>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 name="Google Shape;373;p5"/>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 name="Google Shape;375;p5"/>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5"/>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 name="Google Shape;377;p5"/>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5"/>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 name="Google Shape;380;p5"/>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 name="Google Shape;381;p5"/>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5"/>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5"/>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5"/>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5"/>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5"/>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5"/>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5"/>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5"/>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5"/>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5"/>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5"/>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5"/>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5"/>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5"/>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5"/>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5"/>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5"/>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5"/>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5"/>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1359941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5"/>
        <p:cNvGrpSpPr/>
        <p:nvPr/>
      </p:nvGrpSpPr>
      <p:grpSpPr>
        <a:xfrm>
          <a:off x="0" y="0"/>
          <a:ext cx="0" cy="0"/>
          <a:chOff x="0" y="0"/>
          <a:chExt cx="0" cy="0"/>
        </a:xfrm>
      </p:grpSpPr>
      <p:sp>
        <p:nvSpPr>
          <p:cNvPr id="406" name="Google Shape;406;p6"/>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6"/>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6"/>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09" name="Google Shape;409;p6"/>
          <p:cNvGrpSpPr/>
          <p:nvPr/>
        </p:nvGrpSpPr>
        <p:grpSpPr>
          <a:xfrm>
            <a:off x="11122057" y="3042677"/>
            <a:ext cx="759568" cy="507483"/>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2" name="Google Shape;412;p6"/>
          <p:cNvGrpSpPr/>
          <p:nvPr/>
        </p:nvGrpSpPr>
        <p:grpSpPr>
          <a:xfrm>
            <a:off x="11122057" y="2294792"/>
            <a:ext cx="759568" cy="507483"/>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5" name="Google Shape;415;p6"/>
          <p:cNvGrpSpPr/>
          <p:nvPr/>
        </p:nvGrpSpPr>
        <p:grpSpPr>
          <a:xfrm>
            <a:off x="11128364" y="1578123"/>
            <a:ext cx="757981" cy="517352"/>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8" name="Google Shape;418;p6"/>
          <p:cNvGrpSpPr/>
          <p:nvPr/>
        </p:nvGrpSpPr>
        <p:grpSpPr>
          <a:xfrm>
            <a:off x="11122057" y="808847"/>
            <a:ext cx="759568" cy="517352"/>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21" name="Google Shape;421;p6"/>
          <p:cNvGrpSpPr/>
          <p:nvPr/>
        </p:nvGrpSpPr>
        <p:grpSpPr>
          <a:xfrm>
            <a:off x="11122057" y="3790577"/>
            <a:ext cx="759568" cy="507483"/>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24" name="Google Shape;424;p6"/>
          <p:cNvGrpSpPr/>
          <p:nvPr/>
        </p:nvGrpSpPr>
        <p:grpSpPr>
          <a:xfrm>
            <a:off x="11122057" y="4538477"/>
            <a:ext cx="759568" cy="507483"/>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27" name="Google Shape;427;p6"/>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6"/>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6"/>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6"/>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6"/>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6"/>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6"/>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6"/>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6"/>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6"/>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6"/>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6"/>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6"/>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6"/>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6"/>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6"/>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6"/>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6"/>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6"/>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6"/>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6"/>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6"/>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6"/>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6"/>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6"/>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6"/>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6"/>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6"/>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6"/>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6"/>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6"/>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6"/>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6"/>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6"/>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968285" y="6000567"/>
            <a:ext cx="388500" cy="375167"/>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92" name="Google Shape;492;p6"/>
          <p:cNvSpPr/>
          <p:nvPr/>
        </p:nvSpPr>
        <p:spPr>
          <a:xfrm>
            <a:off x="9780800" y="67743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93" name="Google Shape;493;p6"/>
          <p:cNvGrpSpPr/>
          <p:nvPr/>
        </p:nvGrpSpPr>
        <p:grpSpPr>
          <a:xfrm>
            <a:off x="2019934" y="606334"/>
            <a:ext cx="222233" cy="224767"/>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96" name="Google Shape;496;p6"/>
          <p:cNvSpPr/>
          <p:nvPr/>
        </p:nvSpPr>
        <p:spPr>
          <a:xfrm>
            <a:off x="1903933" y="6375718"/>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9924128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7"/>
        <p:cNvGrpSpPr/>
        <p:nvPr/>
      </p:nvGrpSpPr>
      <p:grpSpPr>
        <a:xfrm>
          <a:off x="0" y="0"/>
          <a:ext cx="0" cy="0"/>
          <a:chOff x="0" y="0"/>
          <a:chExt cx="0" cy="0"/>
        </a:xfrm>
      </p:grpSpPr>
      <p:grpSp>
        <p:nvGrpSpPr>
          <p:cNvPr id="498" name="Google Shape;498;p7"/>
          <p:cNvGrpSpPr/>
          <p:nvPr/>
        </p:nvGrpSpPr>
        <p:grpSpPr>
          <a:xfrm>
            <a:off x="527859" y="292693"/>
            <a:ext cx="11358487" cy="6384375"/>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21" name="Google Shape;521;p7"/>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7411580" y="2812467"/>
            <a:ext cx="32232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67" b="1">
                <a:solidFill>
                  <a:schemeClr val="accent1"/>
                </a:solidFill>
              </a:defRPr>
            </a:lvl1pPr>
            <a:lvl2pPr lvl="1" rtl="0">
              <a:spcBef>
                <a:spcPts val="0"/>
              </a:spcBef>
              <a:spcAft>
                <a:spcPts val="0"/>
              </a:spcAft>
              <a:buNone/>
              <a:defRPr sz="2667" b="1">
                <a:solidFill>
                  <a:schemeClr val="accent1"/>
                </a:solidFill>
              </a:defRPr>
            </a:lvl2pPr>
            <a:lvl3pPr lvl="2" rtl="0">
              <a:spcBef>
                <a:spcPts val="0"/>
              </a:spcBef>
              <a:spcAft>
                <a:spcPts val="0"/>
              </a:spcAft>
              <a:buNone/>
              <a:defRPr sz="2667" b="1">
                <a:solidFill>
                  <a:schemeClr val="accent1"/>
                </a:solidFill>
              </a:defRPr>
            </a:lvl3pPr>
            <a:lvl4pPr lvl="3" rtl="0">
              <a:spcBef>
                <a:spcPts val="0"/>
              </a:spcBef>
              <a:spcAft>
                <a:spcPts val="0"/>
              </a:spcAft>
              <a:buNone/>
              <a:defRPr sz="2667" b="1">
                <a:solidFill>
                  <a:schemeClr val="accent1"/>
                </a:solidFill>
              </a:defRPr>
            </a:lvl4pPr>
            <a:lvl5pPr lvl="4" rtl="0">
              <a:spcBef>
                <a:spcPts val="0"/>
              </a:spcBef>
              <a:spcAft>
                <a:spcPts val="0"/>
              </a:spcAft>
              <a:buNone/>
              <a:defRPr sz="2667" b="1">
                <a:solidFill>
                  <a:schemeClr val="accent1"/>
                </a:solidFill>
              </a:defRPr>
            </a:lvl5pPr>
            <a:lvl6pPr lvl="5" rtl="0">
              <a:spcBef>
                <a:spcPts val="0"/>
              </a:spcBef>
              <a:spcAft>
                <a:spcPts val="0"/>
              </a:spcAft>
              <a:buNone/>
              <a:defRPr sz="2667" b="1">
                <a:solidFill>
                  <a:schemeClr val="accent1"/>
                </a:solidFill>
              </a:defRPr>
            </a:lvl6pPr>
            <a:lvl7pPr lvl="6" rtl="0">
              <a:spcBef>
                <a:spcPts val="0"/>
              </a:spcBef>
              <a:spcAft>
                <a:spcPts val="0"/>
              </a:spcAft>
              <a:buNone/>
              <a:defRPr sz="2667" b="1">
                <a:solidFill>
                  <a:schemeClr val="accent1"/>
                </a:solidFill>
              </a:defRPr>
            </a:lvl7pPr>
            <a:lvl8pPr lvl="7" rtl="0">
              <a:spcBef>
                <a:spcPts val="0"/>
              </a:spcBef>
              <a:spcAft>
                <a:spcPts val="0"/>
              </a:spcAft>
              <a:buNone/>
              <a:defRPr sz="2667" b="1">
                <a:solidFill>
                  <a:schemeClr val="accent1"/>
                </a:solidFill>
              </a:defRPr>
            </a:lvl8pPr>
            <a:lvl9pPr lvl="8" rtl="0">
              <a:spcBef>
                <a:spcPts val="0"/>
              </a:spcBef>
              <a:spcAft>
                <a:spcPts val="0"/>
              </a:spcAft>
              <a:buNone/>
              <a:defRPr sz="2667" b="1">
                <a:solidFill>
                  <a:schemeClr val="accent1"/>
                </a:solidFill>
              </a:defRPr>
            </a:lvl9pPr>
          </a:lstStyle>
          <a:p>
            <a:endParaRPr/>
          </a:p>
        </p:txBody>
      </p:sp>
      <p:sp>
        <p:nvSpPr>
          <p:cNvPr id="523" name="Google Shape;523;p7"/>
          <p:cNvSpPr txBox="1">
            <a:spLocks noGrp="1"/>
          </p:cNvSpPr>
          <p:nvPr>
            <p:ph type="subTitle" idx="2"/>
          </p:nvPr>
        </p:nvSpPr>
        <p:spPr>
          <a:xfrm>
            <a:off x="7408351" y="3284396"/>
            <a:ext cx="3223200" cy="176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sp>
        <p:nvSpPr>
          <p:cNvPr id="524" name="Google Shape;524;p7"/>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7"/>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7"/>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7"/>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7"/>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7"/>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7"/>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7"/>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7"/>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7"/>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7"/>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7"/>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7"/>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7"/>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7"/>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7"/>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7"/>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7"/>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7"/>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7"/>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7"/>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7"/>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7"/>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7"/>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7"/>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7"/>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7"/>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7"/>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7"/>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7"/>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1648981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74"/>
        <p:cNvGrpSpPr/>
        <p:nvPr/>
      </p:nvGrpSpPr>
      <p:grpSpPr>
        <a:xfrm>
          <a:off x="0" y="0"/>
          <a:ext cx="0" cy="0"/>
          <a:chOff x="0" y="0"/>
          <a:chExt cx="0" cy="0"/>
        </a:xfrm>
      </p:grpSpPr>
      <p:grpSp>
        <p:nvGrpSpPr>
          <p:cNvPr id="575" name="Google Shape;575;p8"/>
          <p:cNvGrpSpPr/>
          <p:nvPr/>
        </p:nvGrpSpPr>
        <p:grpSpPr>
          <a:xfrm>
            <a:off x="527859" y="292693"/>
            <a:ext cx="11358487" cy="6384375"/>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98" name="Google Shape;598;p8"/>
          <p:cNvSpPr txBox="1">
            <a:spLocks noGrp="1"/>
          </p:cNvSpPr>
          <p:nvPr>
            <p:ph type="title"/>
          </p:nvPr>
        </p:nvSpPr>
        <p:spPr>
          <a:xfrm>
            <a:off x="2039400" y="2243400"/>
            <a:ext cx="8113200" cy="96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96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endParaRPr/>
          </a:p>
        </p:txBody>
      </p:sp>
      <p:sp>
        <p:nvSpPr>
          <p:cNvPr id="599" name="Google Shape;599;p8"/>
          <p:cNvSpPr txBox="1">
            <a:spLocks noGrp="1"/>
          </p:cNvSpPr>
          <p:nvPr>
            <p:ph type="subTitle" idx="1"/>
          </p:nvPr>
        </p:nvSpPr>
        <p:spPr>
          <a:xfrm>
            <a:off x="2046433" y="3207000"/>
            <a:ext cx="8113200" cy="14076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133"/>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8"/>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8"/>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8"/>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8"/>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8"/>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8"/>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8"/>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8"/>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8"/>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8"/>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8"/>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8"/>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8"/>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8"/>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8"/>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8"/>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7" name="Google Shape;627;p8"/>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8" name="Google Shape;628;p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8"/>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8"/>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8"/>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8"/>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8"/>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8"/>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8"/>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8"/>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8"/>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8"/>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8"/>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8"/>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3800195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0"/>
        <p:cNvGrpSpPr/>
        <p:nvPr/>
      </p:nvGrpSpPr>
      <p:grpSpPr>
        <a:xfrm>
          <a:off x="0" y="0"/>
          <a:ext cx="0" cy="0"/>
          <a:chOff x="0" y="0"/>
          <a:chExt cx="0" cy="0"/>
        </a:xfrm>
      </p:grpSpPr>
      <p:grpSp>
        <p:nvGrpSpPr>
          <p:cNvPr id="651" name="Google Shape;651;p9"/>
          <p:cNvGrpSpPr/>
          <p:nvPr/>
        </p:nvGrpSpPr>
        <p:grpSpPr>
          <a:xfrm>
            <a:off x="527859" y="292693"/>
            <a:ext cx="11358487" cy="6384375"/>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4" name="Google Shape;674;p9"/>
          <p:cNvSpPr txBox="1">
            <a:spLocks noGrp="1"/>
          </p:cNvSpPr>
          <p:nvPr>
            <p:ph type="title"/>
          </p:nvPr>
        </p:nvSpPr>
        <p:spPr>
          <a:xfrm>
            <a:off x="2686400" y="1976933"/>
            <a:ext cx="6819200" cy="185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266"/>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3459000" y="3667733"/>
            <a:ext cx="5274000" cy="132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676" name="Google Shape;676;p9"/>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9"/>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9"/>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9"/>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9"/>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9"/>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9"/>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9"/>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9"/>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9"/>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9"/>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9"/>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9"/>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9"/>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9"/>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9"/>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9"/>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9"/>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9"/>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9"/>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9"/>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9"/>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9"/>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9"/>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9"/>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9"/>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9"/>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9"/>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9"/>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9"/>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9"/>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9"/>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9"/>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9"/>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9"/>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9"/>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9"/>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9"/>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9"/>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5" name="Google Shape;715;p9"/>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6" name="Google Shape;716;p9"/>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9"/>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8" name="Google Shape;718;p9"/>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9"/>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9"/>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1" name="Google Shape;721;p9"/>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2" name="Google Shape;722;p9"/>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3" name="Google Shape;723;p9"/>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4" name="Google Shape;724;p9"/>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5" name="Google Shape;725;p9"/>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32543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EE5BF7-F9CC-4114-958D-0BD95B915E6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9703672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26"/>
        <p:cNvGrpSpPr/>
        <p:nvPr/>
      </p:nvGrpSpPr>
      <p:grpSpPr>
        <a:xfrm>
          <a:off x="0" y="0"/>
          <a:ext cx="0" cy="0"/>
          <a:chOff x="0" y="0"/>
          <a:chExt cx="0" cy="0"/>
        </a:xfrm>
      </p:grpSpPr>
      <p:grpSp>
        <p:nvGrpSpPr>
          <p:cNvPr id="727" name="Google Shape;727;p10"/>
          <p:cNvGrpSpPr/>
          <p:nvPr/>
        </p:nvGrpSpPr>
        <p:grpSpPr>
          <a:xfrm>
            <a:off x="527859" y="292693"/>
            <a:ext cx="11358487" cy="6384375"/>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0" name="Google Shape;750;p10"/>
          <p:cNvSpPr txBox="1">
            <a:spLocks noGrp="1"/>
          </p:cNvSpPr>
          <p:nvPr>
            <p:ph type="title"/>
          </p:nvPr>
        </p:nvSpPr>
        <p:spPr>
          <a:xfrm>
            <a:off x="4584733" y="2679400"/>
            <a:ext cx="6639200" cy="149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5333"/>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10"/>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10"/>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10"/>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10"/>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10"/>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10"/>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10"/>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10"/>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10"/>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10"/>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10"/>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10"/>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10"/>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10"/>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6" name="Google Shape;766;p10"/>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7" name="Google Shape;767;p10"/>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8" name="Google Shape;768;p10"/>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10"/>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0" name="Google Shape;770;p10"/>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1" name="Google Shape;771;p10"/>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2" name="Google Shape;772;p10"/>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3" name="Google Shape;773;p10"/>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10"/>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10"/>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10"/>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10"/>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10"/>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9" name="Google Shape;779;p10"/>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10"/>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1" name="Google Shape;781;p10"/>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2" name="Google Shape;782;p10"/>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3" name="Google Shape;783;p10"/>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10"/>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10"/>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10"/>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7" name="Google Shape;787;p10"/>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8" name="Google Shape;788;p10"/>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10"/>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10"/>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10"/>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10"/>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10"/>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10"/>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10"/>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10"/>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10"/>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10"/>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10"/>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10"/>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42484145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1"/>
        <p:cNvGrpSpPr/>
        <p:nvPr/>
      </p:nvGrpSpPr>
      <p:grpSpPr>
        <a:xfrm>
          <a:off x="0" y="0"/>
          <a:ext cx="0" cy="0"/>
          <a:chOff x="0" y="0"/>
          <a:chExt cx="0" cy="0"/>
        </a:xfrm>
      </p:grpSpPr>
      <p:grpSp>
        <p:nvGrpSpPr>
          <p:cNvPr id="802" name="Google Shape;802;p11"/>
          <p:cNvGrpSpPr/>
          <p:nvPr/>
        </p:nvGrpSpPr>
        <p:grpSpPr>
          <a:xfrm>
            <a:off x="527859" y="292693"/>
            <a:ext cx="11358487" cy="6384375"/>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5" name="Google Shape;825;p11"/>
          <p:cNvSpPr txBox="1">
            <a:spLocks noGrp="1"/>
          </p:cNvSpPr>
          <p:nvPr>
            <p:ph type="title" hasCustomPrompt="1"/>
          </p:nvPr>
        </p:nvSpPr>
        <p:spPr>
          <a:xfrm>
            <a:off x="2422484" y="2276784"/>
            <a:ext cx="7348800" cy="1868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120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r>
              <a:t>xx%</a:t>
            </a:r>
          </a:p>
        </p:txBody>
      </p:sp>
      <p:sp>
        <p:nvSpPr>
          <p:cNvPr id="826" name="Google Shape;826;p11"/>
          <p:cNvSpPr txBox="1">
            <a:spLocks noGrp="1"/>
          </p:cNvSpPr>
          <p:nvPr>
            <p:ph type="subTitle" idx="1"/>
          </p:nvPr>
        </p:nvSpPr>
        <p:spPr>
          <a:xfrm>
            <a:off x="2420717" y="3962417"/>
            <a:ext cx="7348800" cy="6188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11"/>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11"/>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11"/>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11"/>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11"/>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11"/>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11"/>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11"/>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11"/>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11"/>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11"/>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11"/>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11"/>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11"/>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11"/>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11"/>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11"/>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11"/>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6" name="Google Shape;846;p11"/>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11"/>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8" name="Google Shape;848;p11"/>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9" name="Google Shape;849;p11"/>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0" name="Google Shape;850;p11"/>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1" name="Google Shape;851;p11"/>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2" name="Google Shape;852;p11"/>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1"/>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11"/>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11"/>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11"/>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11"/>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11"/>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11"/>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11"/>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11"/>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11"/>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11"/>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11"/>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11"/>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11"/>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11"/>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11"/>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11"/>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11"/>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11"/>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11"/>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11"/>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1"/>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1"/>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1"/>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0005093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7"/>
        <p:cNvGrpSpPr/>
        <p:nvPr/>
      </p:nvGrpSpPr>
      <p:grpSpPr>
        <a:xfrm>
          <a:off x="0" y="0"/>
          <a:ext cx="0" cy="0"/>
          <a:chOff x="0" y="0"/>
          <a:chExt cx="0" cy="0"/>
        </a:xfrm>
      </p:grpSpPr>
    </p:spTree>
    <p:extLst>
      <p:ext uri="{BB962C8B-B14F-4D97-AF65-F5344CB8AC3E}">
        <p14:creationId xmlns:p14="http://schemas.microsoft.com/office/powerpoint/2010/main" val="279104608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78"/>
        <p:cNvGrpSpPr/>
        <p:nvPr/>
      </p:nvGrpSpPr>
      <p:grpSpPr>
        <a:xfrm>
          <a:off x="0" y="0"/>
          <a:ext cx="0" cy="0"/>
          <a:chOff x="0" y="0"/>
          <a:chExt cx="0" cy="0"/>
        </a:xfrm>
      </p:grpSpPr>
      <p:sp>
        <p:nvSpPr>
          <p:cNvPr id="879" name="Google Shape;879;p1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13"/>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13"/>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82" name="Google Shape;882;p13"/>
          <p:cNvGrpSpPr/>
          <p:nvPr/>
        </p:nvGrpSpPr>
        <p:grpSpPr>
          <a:xfrm>
            <a:off x="11122057" y="3042677"/>
            <a:ext cx="759568" cy="507483"/>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5" name="Google Shape;885;p13"/>
          <p:cNvGrpSpPr/>
          <p:nvPr/>
        </p:nvGrpSpPr>
        <p:grpSpPr>
          <a:xfrm>
            <a:off x="11122057" y="2294792"/>
            <a:ext cx="759568" cy="507483"/>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8" name="Google Shape;888;p13"/>
          <p:cNvGrpSpPr/>
          <p:nvPr/>
        </p:nvGrpSpPr>
        <p:grpSpPr>
          <a:xfrm>
            <a:off x="11128364" y="1578123"/>
            <a:ext cx="757981" cy="517352"/>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1" name="Google Shape;891;p13"/>
          <p:cNvGrpSpPr/>
          <p:nvPr/>
        </p:nvGrpSpPr>
        <p:grpSpPr>
          <a:xfrm>
            <a:off x="11122057" y="808847"/>
            <a:ext cx="759568" cy="517352"/>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4" name="Google Shape;894;p13"/>
          <p:cNvGrpSpPr/>
          <p:nvPr/>
        </p:nvGrpSpPr>
        <p:grpSpPr>
          <a:xfrm>
            <a:off x="11122057" y="3790577"/>
            <a:ext cx="759568" cy="507483"/>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7" name="Google Shape;897;p13"/>
          <p:cNvGrpSpPr/>
          <p:nvPr/>
        </p:nvGrpSpPr>
        <p:grpSpPr>
          <a:xfrm>
            <a:off x="11122057" y="4538477"/>
            <a:ext cx="759568" cy="507483"/>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00" name="Google Shape;900;p13"/>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13"/>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1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1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1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 name="Google Shape;905;p1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 name="Google Shape;906;p1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1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1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 name="Google Shape;909;p1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 name="Google Shape;910;p1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1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1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 name="Google Shape;913;p1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 name="Google Shape;914;p1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1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1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1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1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 name="Google Shape;919;p1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1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 name="Google Shape;921;p1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 name="Google Shape;922;p1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 name="Google Shape;923;p1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4" name="Google Shape;924;p1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 name="Google Shape;925;p1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6" name="Google Shape;926;p1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 name="Google Shape;927;p1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8" name="Google Shape;928;p1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9" name="Google Shape;929;p1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0" name="Google Shape;930;p1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1" name="Google Shape;931;p1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2" name="Google Shape;932;p1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3" name="Google Shape;933;p1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4" name="Google Shape;934;p1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5" name="Google Shape;935;p1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6" name="Google Shape;936;p1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7" name="Google Shape;937;p1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8" name="Google Shape;938;p1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9" name="Google Shape;939;p1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0" name="Google Shape;940;p1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1" name="Google Shape;941;p1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2" name="Google Shape;942;p1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3" name="Google Shape;943;p1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4" name="Google Shape;944;p1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5" name="Google Shape;945;p1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6" name="Google Shape;946;p1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7" name="Google Shape;947;p1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8" name="Google Shape;948;p1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9" name="Google Shape;949;p1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0" name="Google Shape;950;p1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1" name="Google Shape;951;p13"/>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2" name="Google Shape;952;p1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3" name="Google Shape;953;p13"/>
          <p:cNvSpPr txBox="1">
            <a:spLocks noGrp="1"/>
          </p:cNvSpPr>
          <p:nvPr>
            <p:ph type="title"/>
          </p:nvPr>
        </p:nvSpPr>
        <p:spPr>
          <a:xfrm>
            <a:off x="958333" y="584416"/>
            <a:ext cx="1027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 action="ppaction://noaction"/>
          </p:cNvPr>
          <p:cNvSpPr txBox="1">
            <a:spLocks noGrp="1"/>
          </p:cNvSpPr>
          <p:nvPr>
            <p:ph type="subTitle" idx="1"/>
          </p:nvPr>
        </p:nvSpPr>
        <p:spPr>
          <a:xfrm>
            <a:off x="2395791" y="1639600"/>
            <a:ext cx="36384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5" name="Google Shape;955;p13"/>
          <p:cNvSpPr txBox="1">
            <a:spLocks noGrp="1"/>
          </p:cNvSpPr>
          <p:nvPr>
            <p:ph type="subTitle" idx="2"/>
          </p:nvPr>
        </p:nvSpPr>
        <p:spPr>
          <a:xfrm>
            <a:off x="2394712" y="2056420"/>
            <a:ext cx="3640000" cy="75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 action="ppaction://noaction"/>
          </p:cNvPr>
          <p:cNvSpPr txBox="1">
            <a:spLocks noGrp="1"/>
          </p:cNvSpPr>
          <p:nvPr>
            <p:ph type="title" idx="3" hasCustomPrompt="1"/>
          </p:nvPr>
        </p:nvSpPr>
        <p:spPr>
          <a:xfrm>
            <a:off x="1577287" y="2059196"/>
            <a:ext cx="843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57" name="Google Shape;957;p13"/>
          <p:cNvSpPr txBox="1">
            <a:spLocks noGrp="1"/>
          </p:cNvSpPr>
          <p:nvPr>
            <p:ph type="subTitle" idx="4"/>
          </p:nvPr>
        </p:nvSpPr>
        <p:spPr>
          <a:xfrm>
            <a:off x="2399601" y="3230229"/>
            <a:ext cx="36492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8" name="Google Shape;958;p13"/>
          <p:cNvSpPr txBox="1">
            <a:spLocks noGrp="1"/>
          </p:cNvSpPr>
          <p:nvPr>
            <p:ph type="subTitle" idx="5"/>
          </p:nvPr>
        </p:nvSpPr>
        <p:spPr>
          <a:xfrm>
            <a:off x="2392816" y="3649817"/>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578504"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0" name="Google Shape;960;p13"/>
          <p:cNvSpPr txBox="1">
            <a:spLocks noGrp="1"/>
          </p:cNvSpPr>
          <p:nvPr>
            <p:ph type="subTitle" idx="7"/>
          </p:nvPr>
        </p:nvSpPr>
        <p:spPr>
          <a:xfrm>
            <a:off x="2401775" y="4822861"/>
            <a:ext cx="3640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1" name="Google Shape;961;p13"/>
          <p:cNvSpPr txBox="1">
            <a:spLocks noGrp="1"/>
          </p:cNvSpPr>
          <p:nvPr>
            <p:ph type="subTitle" idx="8"/>
          </p:nvPr>
        </p:nvSpPr>
        <p:spPr>
          <a:xfrm>
            <a:off x="2392816" y="5243275"/>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578504"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3" name="Google Shape;963;p13"/>
          <p:cNvSpPr txBox="1">
            <a:spLocks noGrp="1"/>
          </p:cNvSpPr>
          <p:nvPr>
            <p:ph type="subTitle" idx="13"/>
          </p:nvPr>
        </p:nvSpPr>
        <p:spPr>
          <a:xfrm>
            <a:off x="6958577" y="1642000"/>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4" name="Google Shape;964;p13"/>
          <p:cNvSpPr txBox="1">
            <a:spLocks noGrp="1"/>
          </p:cNvSpPr>
          <p:nvPr>
            <p:ph type="subTitle" idx="14"/>
          </p:nvPr>
        </p:nvSpPr>
        <p:spPr>
          <a:xfrm>
            <a:off x="6949579" y="2054220"/>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6161423" y="2060396"/>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6" name="Google Shape;966;p13"/>
          <p:cNvSpPr txBox="1">
            <a:spLocks noGrp="1"/>
          </p:cNvSpPr>
          <p:nvPr>
            <p:ph type="subTitle" idx="16"/>
          </p:nvPr>
        </p:nvSpPr>
        <p:spPr>
          <a:xfrm>
            <a:off x="6958577" y="3230229"/>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7" name="Google Shape;967;p13"/>
          <p:cNvSpPr txBox="1">
            <a:spLocks noGrp="1"/>
          </p:cNvSpPr>
          <p:nvPr>
            <p:ph type="subTitle" idx="17"/>
          </p:nvPr>
        </p:nvSpPr>
        <p:spPr>
          <a:xfrm>
            <a:off x="6949584" y="3649817"/>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6161423"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9" name="Google Shape;969;p13"/>
          <p:cNvSpPr txBox="1">
            <a:spLocks noGrp="1"/>
          </p:cNvSpPr>
          <p:nvPr>
            <p:ph type="subTitle" idx="19"/>
          </p:nvPr>
        </p:nvSpPr>
        <p:spPr>
          <a:xfrm>
            <a:off x="6958577" y="4822861"/>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70" name="Google Shape;970;p13"/>
          <p:cNvSpPr txBox="1">
            <a:spLocks noGrp="1"/>
          </p:cNvSpPr>
          <p:nvPr>
            <p:ph type="subTitle" idx="20"/>
          </p:nvPr>
        </p:nvSpPr>
        <p:spPr>
          <a:xfrm>
            <a:off x="6949584" y="5243275"/>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6161423"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grpSp>
        <p:nvGrpSpPr>
          <p:cNvPr id="972" name="Google Shape;972;p13"/>
          <p:cNvGrpSpPr/>
          <p:nvPr/>
        </p:nvGrpSpPr>
        <p:grpSpPr>
          <a:xfrm>
            <a:off x="1417667" y="1108234"/>
            <a:ext cx="592367" cy="531367"/>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75" name="Google Shape;975;p13"/>
          <p:cNvGrpSpPr/>
          <p:nvPr/>
        </p:nvGrpSpPr>
        <p:grpSpPr>
          <a:xfrm>
            <a:off x="10419001" y="5951667"/>
            <a:ext cx="388500" cy="375167"/>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86" name="Google Shape;986;p13"/>
          <p:cNvGrpSpPr/>
          <p:nvPr/>
        </p:nvGrpSpPr>
        <p:grpSpPr>
          <a:xfrm>
            <a:off x="10071401" y="934467"/>
            <a:ext cx="222233" cy="224767"/>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89" name="Google Shape;989;p13"/>
          <p:cNvSpPr/>
          <p:nvPr/>
        </p:nvSpPr>
        <p:spPr>
          <a:xfrm>
            <a:off x="2503401"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0" name="Google Shape;990;p13"/>
          <p:cNvSpPr/>
          <p:nvPr/>
        </p:nvSpPr>
        <p:spPr>
          <a:xfrm>
            <a:off x="10958000" y="54200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3481371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91"/>
        <p:cNvGrpSpPr/>
        <p:nvPr/>
      </p:nvGrpSpPr>
      <p:grpSpPr>
        <a:xfrm>
          <a:off x="0" y="0"/>
          <a:ext cx="0" cy="0"/>
          <a:chOff x="0" y="0"/>
          <a:chExt cx="0" cy="0"/>
        </a:xfrm>
      </p:grpSpPr>
      <p:grpSp>
        <p:nvGrpSpPr>
          <p:cNvPr id="992" name="Google Shape;992;p14"/>
          <p:cNvGrpSpPr/>
          <p:nvPr/>
        </p:nvGrpSpPr>
        <p:grpSpPr>
          <a:xfrm>
            <a:off x="527859" y="292693"/>
            <a:ext cx="11358487" cy="6384375"/>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1033401" y="6048867"/>
            <a:ext cx="592367" cy="531367"/>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19" name="Google Shape;1019;p14"/>
          <p:cNvGrpSpPr/>
          <p:nvPr/>
        </p:nvGrpSpPr>
        <p:grpSpPr>
          <a:xfrm>
            <a:off x="9654334" y="531134"/>
            <a:ext cx="388500" cy="375167"/>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30" name="Google Shape;1030;p14"/>
          <p:cNvGrpSpPr/>
          <p:nvPr/>
        </p:nvGrpSpPr>
        <p:grpSpPr>
          <a:xfrm>
            <a:off x="10756001" y="1352051"/>
            <a:ext cx="222233" cy="224767"/>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35" name="Google Shape;1035;p14"/>
          <p:cNvGrpSpPr/>
          <p:nvPr/>
        </p:nvGrpSpPr>
        <p:grpSpPr>
          <a:xfrm>
            <a:off x="1033401" y="5644334"/>
            <a:ext cx="222233" cy="224767"/>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38" name="Google Shape;1038;p1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9" name="Google Shape;1039;p1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0" name="Google Shape;1040;p1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1" name="Google Shape;1041;p1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2" name="Google Shape;1042;p1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3" name="Google Shape;1043;p1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4" name="Google Shape;1044;p1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5" name="Google Shape;1045;p1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6" name="Google Shape;1046;p1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7" name="Google Shape;1047;p1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8" name="Google Shape;1048;p1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9" name="Google Shape;1049;p1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0" name="Google Shape;1050;p1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1" name="Google Shape;1051;p1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2" name="Google Shape;1052;p1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3" name="Google Shape;1053;p1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4" name="Google Shape;1054;p1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5" name="Google Shape;1055;p1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6" name="Google Shape;1056;p1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7" name="Google Shape;1057;p1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8" name="Google Shape;1058;p1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9" name="Google Shape;1059;p1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0" name="Google Shape;1060;p1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1" name="Google Shape;1061;p1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2" name="Google Shape;1062;p1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3" name="Google Shape;1063;p1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4" name="Google Shape;1064;p1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5" name="Google Shape;1065;p1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6" name="Google Shape;1066;p1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7" name="Google Shape;1067;p1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8" name="Google Shape;1068;p1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9" name="Google Shape;1069;p1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0" name="Google Shape;1070;p1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1" name="Google Shape;1071;p1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2" name="Google Shape;1072;p1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3" name="Google Shape;1073;p1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1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5" name="Google Shape;1075;p1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6" name="Google Shape;1076;p1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7" name="Google Shape;1077;p1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8" name="Google Shape;1078;p1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9" name="Google Shape;1079;p1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0" name="Google Shape;1080;p1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1" name="Google Shape;1081;p1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2" name="Google Shape;1082;p1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3" name="Google Shape;1083;p1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4" name="Google Shape;1084;p1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5" name="Google Shape;1085;p1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6" name="Google Shape;1086;p1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7" name="Google Shape;1087;p1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9063475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85"/>
        <p:cNvGrpSpPr/>
        <p:nvPr/>
      </p:nvGrpSpPr>
      <p:grpSpPr>
        <a:xfrm>
          <a:off x="0" y="0"/>
          <a:ext cx="0" cy="0"/>
          <a:chOff x="0" y="0"/>
          <a:chExt cx="0" cy="0"/>
        </a:xfrm>
      </p:grpSpPr>
      <p:grpSp>
        <p:nvGrpSpPr>
          <p:cNvPr id="1186" name="Google Shape;1186;p16"/>
          <p:cNvGrpSpPr/>
          <p:nvPr/>
        </p:nvGrpSpPr>
        <p:grpSpPr>
          <a:xfrm>
            <a:off x="527859" y="292693"/>
            <a:ext cx="11358487" cy="6384375"/>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9" name="Google Shape;1209;p16"/>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0" name="Google Shape;1210;p16"/>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1" name="Google Shape;1211;p16"/>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2" name="Google Shape;1212;p16"/>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3" name="Google Shape;1213;p1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4" name="Google Shape;1214;p16"/>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5" name="Google Shape;1215;p16"/>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6" name="Google Shape;1216;p16"/>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7" name="Google Shape;1217;p1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8" name="Google Shape;1218;p1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9" name="Google Shape;1219;p16"/>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0" name="Google Shape;1220;p1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16"/>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2" name="Google Shape;1222;p1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3" name="Google Shape;1223;p1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4" name="Google Shape;1224;p16"/>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5" name="Google Shape;1225;p16"/>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6" name="Google Shape;1226;p16"/>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7" name="Google Shape;1227;p1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8" name="Google Shape;1228;p1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9" name="Google Shape;1229;p16"/>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0" name="Google Shape;1230;p16"/>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1" name="Google Shape;1231;p16"/>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2" name="Google Shape;1232;p1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1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16"/>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16"/>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16"/>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1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16"/>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16"/>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1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16"/>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1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1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16"/>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16"/>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16"/>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1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16"/>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16"/>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1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16"/>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2" name="Google Shape;1252;p1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1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16"/>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5" name="Google Shape;1255;p16"/>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6" name="Google Shape;1256;p16"/>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7" name="Google Shape;1257;p1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8" name="Google Shape;1258;p1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59" name="Google Shape;1259;p16"/>
          <p:cNvGrpSpPr/>
          <p:nvPr/>
        </p:nvGrpSpPr>
        <p:grpSpPr>
          <a:xfrm>
            <a:off x="968285" y="6000567"/>
            <a:ext cx="388500" cy="375167"/>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0" name="Google Shape;1270;p16"/>
          <p:cNvSpPr/>
          <p:nvPr/>
        </p:nvSpPr>
        <p:spPr>
          <a:xfrm>
            <a:off x="9780800" y="67743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71" name="Google Shape;1271;p16"/>
          <p:cNvGrpSpPr/>
          <p:nvPr/>
        </p:nvGrpSpPr>
        <p:grpSpPr>
          <a:xfrm>
            <a:off x="2019934" y="606334"/>
            <a:ext cx="222233" cy="224767"/>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4" name="Google Shape;1274;p16"/>
          <p:cNvSpPr/>
          <p:nvPr/>
        </p:nvSpPr>
        <p:spPr>
          <a:xfrm>
            <a:off x="1903933" y="6375718"/>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0634393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5"/>
        <p:cNvGrpSpPr/>
        <p:nvPr/>
      </p:nvGrpSpPr>
      <p:grpSpPr>
        <a:xfrm>
          <a:off x="0" y="0"/>
          <a:ext cx="0" cy="0"/>
          <a:chOff x="0" y="0"/>
          <a:chExt cx="0" cy="0"/>
        </a:xfrm>
      </p:grpSpPr>
      <p:grpSp>
        <p:nvGrpSpPr>
          <p:cNvPr id="1276" name="Google Shape;1276;p17"/>
          <p:cNvGrpSpPr/>
          <p:nvPr/>
        </p:nvGrpSpPr>
        <p:grpSpPr>
          <a:xfrm>
            <a:off x="527859" y="292693"/>
            <a:ext cx="11358487" cy="6384375"/>
            <a:chOff x="395894" y="219519"/>
            <a:chExt cx="8518865" cy="4788281"/>
          </a:xfrm>
        </p:grpSpPr>
        <p:sp>
          <p:nvSpPr>
            <p:cNvPr id="1277" name="Google Shape;1277;p1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78" name="Google Shape;1278;p17"/>
            <p:cNvGrpSpPr/>
            <p:nvPr/>
          </p:nvGrpSpPr>
          <p:grpSpPr>
            <a:xfrm>
              <a:off x="8341543" y="2282008"/>
              <a:ext cx="569676" cy="380612"/>
              <a:chOff x="8341543" y="2282008"/>
              <a:chExt cx="569676" cy="380612"/>
            </a:xfrm>
          </p:grpSpPr>
          <p:sp>
            <p:nvSpPr>
              <p:cNvPr id="1279" name="Google Shape;1279;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0" name="Google Shape;1280;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1" name="Google Shape;1281;p1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82" name="Google Shape;1282;p17"/>
            <p:cNvGrpSpPr/>
            <p:nvPr/>
          </p:nvGrpSpPr>
          <p:grpSpPr>
            <a:xfrm>
              <a:off x="8341543" y="1721094"/>
              <a:ext cx="569676" cy="380612"/>
              <a:chOff x="8341543" y="1721094"/>
              <a:chExt cx="569676" cy="380612"/>
            </a:xfrm>
          </p:grpSpPr>
          <p:sp>
            <p:nvSpPr>
              <p:cNvPr id="1283" name="Google Shape;1283;p1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4" name="Google Shape;1284;p1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85" name="Google Shape;1285;p17"/>
            <p:cNvGrpSpPr/>
            <p:nvPr/>
          </p:nvGrpSpPr>
          <p:grpSpPr>
            <a:xfrm>
              <a:off x="8346273" y="1183592"/>
              <a:ext cx="568486" cy="388014"/>
              <a:chOff x="8346273" y="1183592"/>
              <a:chExt cx="568486" cy="388014"/>
            </a:xfrm>
          </p:grpSpPr>
          <p:sp>
            <p:nvSpPr>
              <p:cNvPr id="1286" name="Google Shape;1286;p1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7" name="Google Shape;1287;p1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88" name="Google Shape;1288;p17"/>
            <p:cNvGrpSpPr/>
            <p:nvPr/>
          </p:nvGrpSpPr>
          <p:grpSpPr>
            <a:xfrm>
              <a:off x="8341543" y="606635"/>
              <a:ext cx="569676" cy="388014"/>
              <a:chOff x="8341543" y="606635"/>
              <a:chExt cx="569676" cy="388014"/>
            </a:xfrm>
          </p:grpSpPr>
          <p:sp>
            <p:nvSpPr>
              <p:cNvPr id="1289" name="Google Shape;1289;p1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0" name="Google Shape;1290;p1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1" name="Google Shape;1291;p17"/>
            <p:cNvGrpSpPr/>
            <p:nvPr/>
          </p:nvGrpSpPr>
          <p:grpSpPr>
            <a:xfrm>
              <a:off x="8341543" y="2842933"/>
              <a:ext cx="569676" cy="380612"/>
              <a:chOff x="8341543" y="2282008"/>
              <a:chExt cx="569676" cy="380612"/>
            </a:xfrm>
          </p:grpSpPr>
          <p:sp>
            <p:nvSpPr>
              <p:cNvPr id="1292" name="Google Shape;1292;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3" name="Google Shape;1293;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4" name="Google Shape;1294;p17"/>
            <p:cNvGrpSpPr/>
            <p:nvPr/>
          </p:nvGrpSpPr>
          <p:grpSpPr>
            <a:xfrm>
              <a:off x="8341543" y="3403858"/>
              <a:ext cx="569676" cy="380612"/>
              <a:chOff x="8341543" y="2282008"/>
              <a:chExt cx="569676" cy="380612"/>
            </a:xfrm>
          </p:grpSpPr>
          <p:sp>
            <p:nvSpPr>
              <p:cNvPr id="1295" name="Google Shape;1295;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6" name="Google Shape;1296;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97" name="Google Shape;1297;p1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8" name="Google Shape;1298;p1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99" name="Google Shape;1299;p17"/>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0" name="Google Shape;1300;p17"/>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1" name="Google Shape;1301;p17"/>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2" name="Google Shape;1302;p17"/>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3" name="Google Shape;1303;p1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4" name="Google Shape;1304;p17"/>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17"/>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17"/>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7" name="Google Shape;1307;p1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8" name="Google Shape;1308;p1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9" name="Google Shape;1309;p17"/>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0" name="Google Shape;1310;p1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1" name="Google Shape;1311;p17"/>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2" name="Google Shape;1312;p1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3" name="Google Shape;1313;p1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4" name="Google Shape;1314;p17"/>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5" name="Google Shape;1315;p17"/>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6" name="Google Shape;1316;p17"/>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7" name="Google Shape;1317;p1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8" name="Google Shape;1318;p1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9" name="Google Shape;1319;p17"/>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0" name="Google Shape;1320;p17"/>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1" name="Google Shape;1321;p17"/>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2" name="Google Shape;1322;p1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3" name="Google Shape;1323;p1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4" name="Google Shape;1324;p17"/>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5" name="Google Shape;1325;p17"/>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6" name="Google Shape;1326;p17"/>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7" name="Google Shape;1327;p1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8" name="Google Shape;1328;p17"/>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9" name="Google Shape;1329;p17"/>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0" name="Google Shape;1330;p1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1" name="Google Shape;1331;p17"/>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2" name="Google Shape;1332;p1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3" name="Google Shape;1333;p1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4" name="Google Shape;1334;p17"/>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5" name="Google Shape;1335;p17"/>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6" name="Google Shape;1336;p17"/>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7" name="Google Shape;1337;p1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8" name="Google Shape;1338;p17"/>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9" name="Google Shape;1339;p17"/>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0" name="Google Shape;1340;p1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1" name="Google Shape;1341;p17"/>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2" name="Google Shape;1342;p1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3" name="Google Shape;1343;p1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4" name="Google Shape;1344;p17"/>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5" name="Google Shape;1345;p17"/>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6" name="Google Shape;1346;p17"/>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7" name="Google Shape;1347;p1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8" name="Google Shape;1348;p1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49" name="Google Shape;1349;p17"/>
          <p:cNvGrpSpPr/>
          <p:nvPr/>
        </p:nvGrpSpPr>
        <p:grpSpPr>
          <a:xfrm>
            <a:off x="672118" y="425434"/>
            <a:ext cx="592367" cy="531367"/>
            <a:chOff x="2495125" y="2142250"/>
            <a:chExt cx="444275" cy="398525"/>
          </a:xfrm>
        </p:grpSpPr>
        <p:sp>
          <p:nvSpPr>
            <p:cNvPr id="1350" name="Google Shape;1350;p1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1" name="Google Shape;1351;p1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52" name="Google Shape;1352;p17"/>
          <p:cNvGrpSpPr/>
          <p:nvPr/>
        </p:nvGrpSpPr>
        <p:grpSpPr>
          <a:xfrm>
            <a:off x="10589718" y="5951685"/>
            <a:ext cx="388500" cy="375167"/>
            <a:chOff x="3243875" y="2372825"/>
            <a:chExt cx="291375" cy="281375"/>
          </a:xfrm>
        </p:grpSpPr>
        <p:sp>
          <p:nvSpPr>
            <p:cNvPr id="1353" name="Google Shape;1353;p1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4" name="Google Shape;1354;p1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5" name="Google Shape;1355;p1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6" name="Google Shape;1356;p1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7" name="Google Shape;1357;p1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8" name="Google Shape;1358;p1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9" name="Google Shape;1359;p1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0" name="Google Shape;1360;p1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1" name="Google Shape;1361;p1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2" name="Google Shape;1362;p1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63" name="Google Shape;1363;p17"/>
          <p:cNvGrpSpPr/>
          <p:nvPr/>
        </p:nvGrpSpPr>
        <p:grpSpPr>
          <a:xfrm>
            <a:off x="1648334" y="425418"/>
            <a:ext cx="222233" cy="224767"/>
            <a:chOff x="4954425" y="2036375"/>
            <a:chExt cx="166675" cy="168575"/>
          </a:xfrm>
        </p:grpSpPr>
        <p:sp>
          <p:nvSpPr>
            <p:cNvPr id="1364" name="Google Shape;1364;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5" name="Google Shape;1365;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66" name="Google Shape;1366;p17"/>
          <p:cNvSpPr/>
          <p:nvPr/>
        </p:nvSpPr>
        <p:spPr>
          <a:xfrm>
            <a:off x="10704568" y="483684"/>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7" name="Google Shape;1367;p17"/>
          <p:cNvSpPr/>
          <p:nvPr/>
        </p:nvSpPr>
        <p:spPr>
          <a:xfrm>
            <a:off x="10865817" y="5591967"/>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68" name="Google Shape;1368;p17"/>
          <p:cNvGrpSpPr/>
          <p:nvPr/>
        </p:nvGrpSpPr>
        <p:grpSpPr>
          <a:xfrm>
            <a:off x="9923034" y="6202167"/>
            <a:ext cx="222233" cy="224767"/>
            <a:chOff x="4954425" y="2036375"/>
            <a:chExt cx="166675" cy="168575"/>
          </a:xfrm>
        </p:grpSpPr>
        <p:sp>
          <p:nvSpPr>
            <p:cNvPr id="1369" name="Google Shape;1369;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0" name="Google Shape;1370;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2669981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71"/>
        <p:cNvGrpSpPr/>
        <p:nvPr/>
      </p:nvGrpSpPr>
      <p:grpSpPr>
        <a:xfrm>
          <a:off x="0" y="0"/>
          <a:ext cx="0" cy="0"/>
          <a:chOff x="0" y="0"/>
          <a:chExt cx="0" cy="0"/>
        </a:xfrm>
      </p:grpSpPr>
      <p:grpSp>
        <p:nvGrpSpPr>
          <p:cNvPr id="1372" name="Google Shape;1372;p18"/>
          <p:cNvGrpSpPr/>
          <p:nvPr/>
        </p:nvGrpSpPr>
        <p:grpSpPr>
          <a:xfrm>
            <a:off x="527859" y="292693"/>
            <a:ext cx="11358487" cy="6384375"/>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95" name="Google Shape;1395;p18"/>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6" name="Google Shape;1396;p18"/>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7" name="Google Shape;1397;p18"/>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8" name="Google Shape;1398;p18"/>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9" name="Google Shape;1399;p1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0" name="Google Shape;1400;p18"/>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1" name="Google Shape;1401;p18"/>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2" name="Google Shape;1402;p18"/>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3" name="Google Shape;1403;p1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4" name="Google Shape;1404;p1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5" name="Google Shape;1405;p18"/>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6" name="Google Shape;1406;p1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7" name="Google Shape;1407;p18"/>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8" name="Google Shape;1408;p1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9" name="Google Shape;1409;p1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0" name="Google Shape;1410;p18"/>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1" name="Google Shape;1411;p18"/>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2" name="Google Shape;1412;p18"/>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3" name="Google Shape;1413;p1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4" name="Google Shape;1414;p1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5" name="Google Shape;1415;p18"/>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6" name="Google Shape;1416;p18"/>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7" name="Google Shape;1417;p18"/>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8" name="Google Shape;1418;p1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9" name="Google Shape;1419;p1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0" name="Google Shape;1420;p18"/>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1" name="Google Shape;1421;p18"/>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2" name="Google Shape;1422;p18"/>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3" name="Google Shape;1423;p1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4" name="Google Shape;1424;p18"/>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5" name="Google Shape;1425;p18"/>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6" name="Google Shape;1426;p1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7" name="Google Shape;1427;p18"/>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8" name="Google Shape;1428;p1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9" name="Google Shape;1429;p1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0" name="Google Shape;1430;p18"/>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1" name="Google Shape;1431;p18"/>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2" name="Google Shape;1432;p18"/>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3" name="Google Shape;1433;p1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4" name="Google Shape;1434;p18"/>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5" name="Google Shape;1435;p18"/>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6" name="Google Shape;1436;p1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7" name="Google Shape;1437;p18"/>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8" name="Google Shape;1438;p1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9" name="Google Shape;1439;p1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0" name="Google Shape;1440;p18"/>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1" name="Google Shape;1441;p18"/>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2" name="Google Shape;1442;p18"/>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3" name="Google Shape;1443;p1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4" name="Google Shape;1444;p1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5" name="Google Shape;1445;p18"/>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46" name="Google Shape;1446;p18"/>
          <p:cNvGrpSpPr/>
          <p:nvPr/>
        </p:nvGrpSpPr>
        <p:grpSpPr>
          <a:xfrm>
            <a:off x="1417667" y="1108234"/>
            <a:ext cx="592367" cy="531367"/>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49" name="Google Shape;1449;p18"/>
          <p:cNvGrpSpPr/>
          <p:nvPr/>
        </p:nvGrpSpPr>
        <p:grpSpPr>
          <a:xfrm>
            <a:off x="10419001" y="5951667"/>
            <a:ext cx="388500" cy="375167"/>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60" name="Google Shape;1460;p18"/>
          <p:cNvGrpSpPr/>
          <p:nvPr/>
        </p:nvGrpSpPr>
        <p:grpSpPr>
          <a:xfrm>
            <a:off x="10071401" y="934467"/>
            <a:ext cx="222233" cy="224767"/>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63" name="Google Shape;1463;p18"/>
          <p:cNvSpPr/>
          <p:nvPr/>
        </p:nvSpPr>
        <p:spPr>
          <a:xfrm>
            <a:off x="2503401"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4" name="Google Shape;1464;p18"/>
          <p:cNvSpPr/>
          <p:nvPr/>
        </p:nvSpPr>
        <p:spPr>
          <a:xfrm>
            <a:off x="10958000" y="54200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75937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5D6FDB4-E575-4C16-A463-EC99957A00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44451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0EA25E1-53C8-4140-BD66-E38FE543B2B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4555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5C7C10-DF0F-4BC6-AD7A-C0EEA0F0C18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11629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5B3B3B-90DE-47F2-A863-4ECA7C79135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9365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6CE6DA-F5B0-4751-8D00-F0511A5E8DB1}"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0BBDDE-6367-467F-A540-CABB3A6CE48A}" type="slidenum">
              <a:rPr lang="en-US" smtClean="0"/>
              <a:t>‹#›</a:t>
            </a:fld>
            <a:endParaRPr lang="en-US"/>
          </a:p>
        </p:txBody>
      </p:sp>
    </p:spTree>
    <p:extLst>
      <p:ext uri="{BB962C8B-B14F-4D97-AF65-F5344CB8AC3E}">
        <p14:creationId xmlns:p14="http://schemas.microsoft.com/office/powerpoint/2010/main" val="3965377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7CBB01-3C46-4B11-B6D1-BA410E85EDE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18840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AEC743-321F-44F7-80C5-AAC2302E6E7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12263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AC6FF2-500E-40B2-AD49-00A4D3DCB95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20605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196-D173-4EAB-BE8A-F51C5DC084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3E3BA8-2D53-4476-A333-027D5C7135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99156B-0705-4560-9FFE-DD4B4B15FE0A}"/>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0719EAC-33F6-42FB-925C-34CFB72365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B11145D-CDA5-4DF1-82D0-84028A8D77B1}"/>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035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424A96F-0C09-4F5D-991E-1FA0C6993B2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3539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1556D-11DB-4019-9411-41B25D5B50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A97F9F-1D8B-49AC-A3AD-A6F61F8B22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AAD775-9B4F-45A7-8D7A-75C26A4829EB}"/>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42B91D5-2D4D-486D-B48C-03A7EBC732F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6A6124F-AE15-4422-8BFE-A9CE30B0F335}"/>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32980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8494-D402-4023-8F78-EE96ABDC4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FC7A67-3552-47F0-889A-9E378F1358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F6BE0E-84D4-408D-84E9-72319726D3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D1427C-533F-473C-8A3F-E235550B1B1D}"/>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12/29/2024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CEC81D9-7EC8-4D08-A8DF-E4E19113C69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42A0120-1193-4B63-ABFC-8D1C92607ED0}"/>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69433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82BE4-F1F1-4D14-B69D-FE73DE20BB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B824FB-7F13-4ABF-9BB6-3711B285F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813485-4A05-4763-B199-24C22CD417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26B97D-7B04-4B37-A755-DE4826DADD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B3F025-F791-4F91-95C6-B7AAE8E732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E77A62-C091-429B-AA74-3FD08F54BE77}"/>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12/29/2024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79E4B4E-B890-4AE3-BC2E-0B55C792FC0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AA7B45A8-78F2-49BF-9CAA-C734761897BB}"/>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59159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E8956-0339-4A8D-8E25-78616B782A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743B02-1832-4BD2-B799-AB52875F2348}"/>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12/29/2024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50FC0B5-B7CB-4852-B5A9-AC3BD768CED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8216CF4-8376-4995-A5A1-BEF626DAD951}"/>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8335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12/29/2024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BB58394-D7C3-47F2-9499-812E7481400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757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6CE6DA-F5B0-4751-8D00-F0511A5E8DB1}"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0BBDDE-6367-467F-A540-CABB3A6CE48A}" type="slidenum">
              <a:rPr lang="en-US" smtClean="0"/>
              <a:t>‹#›</a:t>
            </a:fld>
            <a:endParaRPr lang="en-US"/>
          </a:p>
        </p:txBody>
      </p:sp>
    </p:spTree>
    <p:extLst>
      <p:ext uri="{BB962C8B-B14F-4D97-AF65-F5344CB8AC3E}">
        <p14:creationId xmlns:p14="http://schemas.microsoft.com/office/powerpoint/2010/main" val="34672466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A4837-4C16-4FAE-B787-CF9320A341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A383BA-7580-476A-9BA2-E7207BA2D3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5605E6-1D9F-4D9B-9BC2-86EDBD4D61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E6E37-92C8-4BED-AB2F-951B5403D070}"/>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12/29/2024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B37EF0F-0ED1-4610-8903-E565C8D438D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263B89D-C632-440B-B333-7846B05AE87B}"/>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1022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37E60-B0A8-4824-A8BA-ED48C3744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4ACF72-417E-4591-A359-CFBEB63544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95ABBF-88BE-49B1-BBC2-B58BE9D449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FB616C-F6E2-40FA-8631-B10886692BDC}"/>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12/29/2024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D2D30F6-4140-47FC-B6CF-3D6C3A669C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7ED7912-2468-4954-B638-3DA7DB10B8EF}"/>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97778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E7E9F-80AC-4DB3-A0E6-129C95BAAD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51B1DB-6FB6-4386-8683-37E8043F47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2CE9FC-47E2-48A7-848A-9064F2A091AF}"/>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AB80C81-F4DA-4E50-8E41-4023418CF9C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744E700-E7A5-457C-B785-DFFCDD9D97FF}"/>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92203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288DDC-3F58-459B-B406-9A137C122E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922303-9AA2-420B-8F92-FB50177575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471F4-E7EC-4D85-8FFA-F6EE4BCECE66}"/>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E0491F6-964F-4115-9CAC-C0135F7FD2F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218C379-FFD0-4D5D-A408-32004776C1B6}"/>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26260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F53DE9-0253-4820-972D-2F5369CFB06D}"/>
              </a:ext>
            </a:extLst>
          </p:cNvPr>
          <p:cNvSpPr/>
          <p:nvPr userDrawn="1"/>
        </p:nvSpPr>
        <p:spPr>
          <a:xfrm>
            <a:off x="0" y="0"/>
            <a:ext cx="12192000" cy="20900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a16="http://schemas.microsoft.com/office/drawing/2014/main" id="{FAF925FA-B5D4-4B3A-8537-E5FC94B75C67}"/>
              </a:ext>
            </a:extLst>
          </p:cNvPr>
          <p:cNvSpPr/>
          <p:nvPr userDrawn="1"/>
        </p:nvSpPr>
        <p:spPr>
          <a:xfrm>
            <a:off x="0" y="6755674"/>
            <a:ext cx="12192000" cy="10232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962897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689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34635492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12/29/2024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195115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12/29/2024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546522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FBC58-3A4E-4E7D-A386-71D0AC1496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832689-A4CA-4D1E-9B83-21C40880B149}"/>
              </a:ext>
            </a:extLst>
          </p:cNvPr>
          <p:cNvSpPr>
            <a:spLocks noGrp="1"/>
          </p:cNvSpPr>
          <p:nvPr>
            <p:ph type="dt" sz="half" idx="10"/>
          </p:nvPr>
        </p:nvSpPr>
        <p:spPr/>
        <p:txBody>
          <a:bodyPr/>
          <a:lstStyle/>
          <a:p>
            <a:fld id="{6AE06E7D-B7B3-405A-8309-609E60E51D6C}" type="datetimeFigureOut">
              <a:rPr lang="en-US" smtClean="0">
                <a:solidFill>
                  <a:prstClr val="black">
                    <a:tint val="75000"/>
                  </a:prstClr>
                </a:solidFill>
              </a:rPr>
              <a:pPr/>
              <a:t>12/29/2024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724FD1E-C1CA-439D-9369-F55D4956155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24B936C-F93F-4E54-A704-B1FF5DE6D047}"/>
              </a:ext>
            </a:extLst>
          </p:cNvPr>
          <p:cNvSpPr>
            <a:spLocks noGrp="1"/>
          </p:cNvSpPr>
          <p:nvPr>
            <p:ph type="sldNum" sz="quarter" idx="12"/>
          </p:nvPr>
        </p:nvSpPr>
        <p:spPr/>
        <p:txBody>
          <a:bodyPr/>
          <a:lstStyle/>
          <a:p>
            <a:fld id="{D26D869A-28D0-4C4C-88BE-FBAE4D6EE37C}" type="slidenum">
              <a:rPr lang="en-US" smtClean="0">
                <a:solidFill>
                  <a:prstClr val="black">
                    <a:tint val="75000"/>
                  </a:prstClr>
                </a:solidFill>
              </a:rPr>
              <a:pPr/>
              <a:t>‹#›</a:t>
            </a:fld>
            <a:endParaRPr lang="en-US">
              <a:solidFill>
                <a:prstClr val="black">
                  <a:tint val="75000"/>
                </a:prstClr>
              </a:solidFill>
            </a:endParaRPr>
          </a:p>
        </p:txBody>
      </p:sp>
      <p:sp>
        <p:nvSpPr>
          <p:cNvPr id="6" name="Rectangle 5">
            <a:extLst>
              <a:ext uri="{FF2B5EF4-FFF2-40B4-BE49-F238E27FC236}">
                <a16:creationId xmlns:a16="http://schemas.microsoft.com/office/drawing/2014/main" id="{F679D6DD-B1B3-4378-96D3-14AAD57BBA82}"/>
              </a:ext>
            </a:extLst>
          </p:cNvPr>
          <p:cNvSpPr/>
          <p:nvPr userDrawn="1"/>
        </p:nvSpPr>
        <p:spPr>
          <a:xfrm>
            <a:off x="0" y="0"/>
            <a:ext cx="12192000" cy="3651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a16="http://schemas.microsoft.com/office/drawing/2014/main" id="{84ED5608-87F5-4884-B3F3-DDCF00C1312B}"/>
              </a:ext>
            </a:extLst>
          </p:cNvPr>
          <p:cNvSpPr/>
          <p:nvPr userDrawn="1"/>
        </p:nvSpPr>
        <p:spPr>
          <a:xfrm>
            <a:off x="0" y="6721475"/>
            <a:ext cx="12192000" cy="12689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13746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6CE6DA-F5B0-4751-8D00-F0511A5E8DB1}" type="datetimeFigureOut">
              <a:rPr lang="en-US" smtClean="0"/>
              <a:t>12/29/2024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0BBDDE-6367-467F-A540-CABB3A6CE48A}" type="slidenum">
              <a:rPr lang="en-US" smtClean="0"/>
              <a:t>‹#›</a:t>
            </a:fld>
            <a:endParaRPr lang="en-US"/>
          </a:p>
        </p:txBody>
      </p:sp>
    </p:spTree>
    <p:extLst>
      <p:ext uri="{BB962C8B-B14F-4D97-AF65-F5344CB8AC3E}">
        <p14:creationId xmlns:p14="http://schemas.microsoft.com/office/powerpoint/2010/main" val="38296216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12/29/2024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155625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12/29/2024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722156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12/29/2024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438423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51979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2444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6558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919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8307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9601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7191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6CE6DA-F5B0-4751-8D00-F0511A5E8DB1}" type="datetimeFigureOut">
              <a:rPr lang="en-US" smtClean="0"/>
              <a:t>12/29/2024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0BBDDE-6367-467F-A540-CABB3A6CE48A}" type="slidenum">
              <a:rPr lang="en-US" smtClean="0"/>
              <a:t>‹#›</a:t>
            </a:fld>
            <a:endParaRPr lang="en-US"/>
          </a:p>
        </p:txBody>
      </p:sp>
    </p:spTree>
    <p:extLst>
      <p:ext uri="{BB962C8B-B14F-4D97-AF65-F5344CB8AC3E}">
        <p14:creationId xmlns:p14="http://schemas.microsoft.com/office/powerpoint/2010/main" val="3940992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72036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25872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3481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54847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1982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4499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83647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138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15199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3464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6CE6DA-F5B0-4751-8D00-F0511A5E8DB1}" type="datetimeFigureOut">
              <a:rPr lang="en-US" smtClean="0"/>
              <a:t>12/29/2024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0BBDDE-6367-467F-A540-CABB3A6CE48A}" type="slidenum">
              <a:rPr lang="en-US" smtClean="0"/>
              <a:t>‹#›</a:t>
            </a:fld>
            <a:endParaRPr lang="en-US"/>
          </a:p>
        </p:txBody>
      </p:sp>
    </p:spTree>
    <p:extLst>
      <p:ext uri="{BB962C8B-B14F-4D97-AF65-F5344CB8AC3E}">
        <p14:creationId xmlns:p14="http://schemas.microsoft.com/office/powerpoint/2010/main" val="17664183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20609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21614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464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9078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12/29/2024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10970149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12/29/2024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83290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12/29/2024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19995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12/29/2024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7323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12/29/2024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21971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solidFill>
                  <a:prstClr val="black">
                    <a:tint val="75000"/>
                  </a:prstClr>
                </a:solidFill>
              </a:rPr>
              <a:pPr/>
              <a:t>12/29/2024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956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6CE6DA-F5B0-4751-8D00-F0511A5E8DB1}" type="datetimeFigureOut">
              <a:rPr lang="en-US" smtClean="0"/>
              <a:t>12/29/2024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0BBDDE-6367-467F-A540-CABB3A6CE48A}" type="slidenum">
              <a:rPr lang="en-US" smtClean="0"/>
              <a:t>‹#›</a:t>
            </a:fld>
            <a:endParaRPr lang="en-US"/>
          </a:p>
        </p:txBody>
      </p:sp>
    </p:spTree>
    <p:extLst>
      <p:ext uri="{BB962C8B-B14F-4D97-AF65-F5344CB8AC3E}">
        <p14:creationId xmlns:p14="http://schemas.microsoft.com/office/powerpoint/2010/main" val="37868653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solidFill>
                  <a:prstClr val="black">
                    <a:tint val="75000"/>
                  </a:prstClr>
                </a:solidFill>
              </a:rPr>
              <a:pPr/>
              <a:t>12/29/2024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5073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solidFill>
                  <a:prstClr val="black">
                    <a:tint val="75000"/>
                  </a:prstClr>
                </a:solidFill>
              </a:rPr>
              <a:pPr/>
              <a:t>12/29/2024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06713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12/29/2024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61016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12/29/2024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55060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12/29/2024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54327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12/29/2024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8368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5401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89123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4782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0340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CE6DA-F5B0-4751-8D00-F0511A5E8DB1}" type="datetimeFigureOut">
              <a:rPr lang="en-US" smtClean="0"/>
              <a:t>12/29/2024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0BBDDE-6367-467F-A540-CABB3A6CE48A}" type="slidenum">
              <a:rPr lang="en-US" smtClean="0"/>
              <a:t>‹#›</a:t>
            </a:fld>
            <a:endParaRPr lang="en-US"/>
          </a:p>
        </p:txBody>
      </p:sp>
    </p:spTree>
    <p:extLst>
      <p:ext uri="{BB962C8B-B14F-4D97-AF65-F5344CB8AC3E}">
        <p14:creationId xmlns:p14="http://schemas.microsoft.com/office/powerpoint/2010/main" val="24089928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28445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24348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71172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3691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38404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2452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07173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92264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13342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9078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CE6DA-F5B0-4751-8D00-F0511A5E8DB1}" type="datetimeFigureOut">
              <a:rPr lang="en-US" smtClean="0"/>
              <a:t>12/29/2024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0BBDDE-6367-467F-A540-CABB3A6CE48A}" type="slidenum">
              <a:rPr lang="en-US" smtClean="0"/>
              <a:t>‹#›</a:t>
            </a:fld>
            <a:endParaRPr lang="en-US"/>
          </a:p>
        </p:txBody>
      </p:sp>
    </p:spTree>
    <p:extLst>
      <p:ext uri="{BB962C8B-B14F-4D97-AF65-F5344CB8AC3E}">
        <p14:creationId xmlns:p14="http://schemas.microsoft.com/office/powerpoint/2010/main" val="26445142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71935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72397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49191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57678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4618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823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5649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12/29/2024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6476573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 name="Google Shape;11;p2"/>
          <p:cNvGrpSpPr/>
          <p:nvPr/>
        </p:nvGrpSpPr>
        <p:grpSpPr>
          <a:xfrm>
            <a:off x="11122057" y="3042677"/>
            <a:ext cx="759568" cy="507483"/>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 name="Google Shape;14;p2"/>
          <p:cNvGrpSpPr/>
          <p:nvPr/>
        </p:nvGrpSpPr>
        <p:grpSpPr>
          <a:xfrm>
            <a:off x="11122057" y="2294792"/>
            <a:ext cx="759568" cy="507483"/>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 name="Google Shape;17;p2"/>
          <p:cNvGrpSpPr/>
          <p:nvPr/>
        </p:nvGrpSpPr>
        <p:grpSpPr>
          <a:xfrm>
            <a:off x="11128364" y="1578123"/>
            <a:ext cx="757981" cy="517352"/>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0" name="Google Shape;20;p2"/>
          <p:cNvGrpSpPr/>
          <p:nvPr/>
        </p:nvGrpSpPr>
        <p:grpSpPr>
          <a:xfrm>
            <a:off x="11122057" y="808847"/>
            <a:ext cx="759568" cy="517352"/>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 name="Google Shape;23;p2"/>
          <p:cNvGrpSpPr/>
          <p:nvPr/>
        </p:nvGrpSpPr>
        <p:grpSpPr>
          <a:xfrm>
            <a:off x="11122057" y="3790577"/>
            <a:ext cx="759568" cy="507483"/>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6" name="Google Shape;26;p2"/>
          <p:cNvGrpSpPr/>
          <p:nvPr/>
        </p:nvGrpSpPr>
        <p:grpSpPr>
          <a:xfrm>
            <a:off x="11122057" y="4538477"/>
            <a:ext cx="759568" cy="507483"/>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 name="Google Shape;29;p2"/>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2"/>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2"/>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2"/>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2"/>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2"/>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2"/>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2"/>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2"/>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2"/>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2"/>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2"/>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2"/>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2"/>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2"/>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2"/>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2"/>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2"/>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2"/>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2"/>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2"/>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2"/>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2"/>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2"/>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2"/>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2"/>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2"/>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2"/>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2"/>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2"/>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2"/>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2"/>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2"/>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2"/>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2"/>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2"/>
          <p:cNvSpPr txBox="1">
            <a:spLocks noGrp="1"/>
          </p:cNvSpPr>
          <p:nvPr>
            <p:ph type="ctrTitle"/>
          </p:nvPr>
        </p:nvSpPr>
        <p:spPr>
          <a:xfrm>
            <a:off x="1290267" y="1794333"/>
            <a:ext cx="9611600" cy="2558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9866">
                <a:latin typeface="Jua"/>
                <a:ea typeface="Jua"/>
                <a:cs typeface="Jua"/>
                <a:sym typeface="Jua"/>
              </a:defRPr>
            </a:lvl1pPr>
            <a:lvl2pPr lvl="1" algn="ctr">
              <a:lnSpc>
                <a:spcPct val="80000"/>
              </a:lnSpc>
              <a:spcBef>
                <a:spcPts val="0"/>
              </a:spcBef>
              <a:spcAft>
                <a:spcPts val="0"/>
              </a:spcAft>
              <a:buSzPts val="7200"/>
              <a:buFont typeface="Jua"/>
              <a:buNone/>
              <a:defRPr sz="9600">
                <a:latin typeface="Jua"/>
                <a:ea typeface="Jua"/>
                <a:cs typeface="Jua"/>
                <a:sym typeface="Jua"/>
              </a:defRPr>
            </a:lvl2pPr>
            <a:lvl3pPr lvl="2" algn="ctr">
              <a:lnSpc>
                <a:spcPct val="80000"/>
              </a:lnSpc>
              <a:spcBef>
                <a:spcPts val="0"/>
              </a:spcBef>
              <a:spcAft>
                <a:spcPts val="0"/>
              </a:spcAft>
              <a:buSzPts val="7200"/>
              <a:buFont typeface="Jua"/>
              <a:buNone/>
              <a:defRPr sz="9600">
                <a:latin typeface="Jua"/>
                <a:ea typeface="Jua"/>
                <a:cs typeface="Jua"/>
                <a:sym typeface="Jua"/>
              </a:defRPr>
            </a:lvl3pPr>
            <a:lvl4pPr lvl="3" algn="ctr">
              <a:lnSpc>
                <a:spcPct val="80000"/>
              </a:lnSpc>
              <a:spcBef>
                <a:spcPts val="0"/>
              </a:spcBef>
              <a:spcAft>
                <a:spcPts val="0"/>
              </a:spcAft>
              <a:buSzPts val="7200"/>
              <a:buFont typeface="Jua"/>
              <a:buNone/>
              <a:defRPr sz="9600">
                <a:latin typeface="Jua"/>
                <a:ea typeface="Jua"/>
                <a:cs typeface="Jua"/>
                <a:sym typeface="Jua"/>
              </a:defRPr>
            </a:lvl4pPr>
            <a:lvl5pPr lvl="4" algn="ctr">
              <a:lnSpc>
                <a:spcPct val="80000"/>
              </a:lnSpc>
              <a:spcBef>
                <a:spcPts val="0"/>
              </a:spcBef>
              <a:spcAft>
                <a:spcPts val="0"/>
              </a:spcAft>
              <a:buSzPts val="7200"/>
              <a:buFont typeface="Jua"/>
              <a:buNone/>
              <a:defRPr sz="9600">
                <a:latin typeface="Jua"/>
                <a:ea typeface="Jua"/>
                <a:cs typeface="Jua"/>
                <a:sym typeface="Jua"/>
              </a:defRPr>
            </a:lvl5pPr>
            <a:lvl6pPr lvl="5" algn="ctr">
              <a:lnSpc>
                <a:spcPct val="80000"/>
              </a:lnSpc>
              <a:spcBef>
                <a:spcPts val="0"/>
              </a:spcBef>
              <a:spcAft>
                <a:spcPts val="0"/>
              </a:spcAft>
              <a:buSzPts val="7200"/>
              <a:buFont typeface="Jua"/>
              <a:buNone/>
              <a:defRPr sz="9600">
                <a:latin typeface="Jua"/>
                <a:ea typeface="Jua"/>
                <a:cs typeface="Jua"/>
                <a:sym typeface="Jua"/>
              </a:defRPr>
            </a:lvl6pPr>
            <a:lvl7pPr lvl="6" algn="ctr">
              <a:lnSpc>
                <a:spcPct val="80000"/>
              </a:lnSpc>
              <a:spcBef>
                <a:spcPts val="0"/>
              </a:spcBef>
              <a:spcAft>
                <a:spcPts val="0"/>
              </a:spcAft>
              <a:buSzPts val="7200"/>
              <a:buFont typeface="Jua"/>
              <a:buNone/>
              <a:defRPr sz="9600">
                <a:latin typeface="Jua"/>
                <a:ea typeface="Jua"/>
                <a:cs typeface="Jua"/>
                <a:sym typeface="Jua"/>
              </a:defRPr>
            </a:lvl7pPr>
            <a:lvl8pPr lvl="7" algn="ctr">
              <a:lnSpc>
                <a:spcPct val="80000"/>
              </a:lnSpc>
              <a:spcBef>
                <a:spcPts val="0"/>
              </a:spcBef>
              <a:spcAft>
                <a:spcPts val="0"/>
              </a:spcAft>
              <a:buSzPts val="7200"/>
              <a:buFont typeface="Jua"/>
              <a:buNone/>
              <a:defRPr sz="9600">
                <a:latin typeface="Jua"/>
                <a:ea typeface="Jua"/>
                <a:cs typeface="Jua"/>
                <a:sym typeface="Jua"/>
              </a:defRPr>
            </a:lvl8pPr>
            <a:lvl9pPr lvl="8" algn="ctr">
              <a:lnSpc>
                <a:spcPct val="80000"/>
              </a:lnSpc>
              <a:spcBef>
                <a:spcPts val="0"/>
              </a:spcBef>
              <a:spcAft>
                <a:spcPts val="0"/>
              </a:spcAft>
              <a:buSzPts val="7200"/>
              <a:buFont typeface="Jua"/>
              <a:buNone/>
              <a:defRPr sz="9600">
                <a:latin typeface="Jua"/>
                <a:ea typeface="Jua"/>
                <a:cs typeface="Jua"/>
                <a:sym typeface="Jua"/>
              </a:defRPr>
            </a:lvl9pPr>
          </a:lstStyle>
          <a:p>
            <a:endParaRPr/>
          </a:p>
        </p:txBody>
      </p:sp>
      <p:sp>
        <p:nvSpPr>
          <p:cNvPr id="84" name="Google Shape;84;p2"/>
          <p:cNvSpPr txBox="1">
            <a:spLocks noGrp="1"/>
          </p:cNvSpPr>
          <p:nvPr>
            <p:ph type="subTitle" idx="1"/>
          </p:nvPr>
        </p:nvSpPr>
        <p:spPr>
          <a:xfrm>
            <a:off x="1518300" y="4152233"/>
            <a:ext cx="9155600" cy="79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Medium"/>
              <a:buNone/>
              <a:defRPr sz="2933">
                <a:solidFill>
                  <a:schemeClr val="accent1"/>
                </a:solidFill>
                <a:latin typeface="Quicksand Medium"/>
                <a:ea typeface="Quicksand Medium"/>
                <a:cs typeface="Quicksand Medium"/>
                <a:sym typeface="Quicksand Medium"/>
              </a:defRPr>
            </a:lvl1pPr>
            <a:lvl2pPr lvl="1"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2pPr>
            <a:lvl3pPr lvl="2"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3pPr>
            <a:lvl4pPr lvl="3"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4pPr>
            <a:lvl5pPr lvl="4"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5pPr>
            <a:lvl6pPr lvl="5"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6pPr>
            <a:lvl7pPr lvl="6"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7pPr>
            <a:lvl8pPr lvl="7"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8pPr>
            <a:lvl9pPr lvl="8"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9pPr>
          </a:lstStyle>
          <a:p>
            <a:endParaRPr/>
          </a:p>
        </p:txBody>
      </p:sp>
      <p:grpSp>
        <p:nvGrpSpPr>
          <p:cNvPr id="85" name="Google Shape;85;p2"/>
          <p:cNvGrpSpPr/>
          <p:nvPr/>
        </p:nvGrpSpPr>
        <p:grpSpPr>
          <a:xfrm>
            <a:off x="9974034" y="1931201"/>
            <a:ext cx="592367" cy="531367"/>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 name="Google Shape;88;p2"/>
          <p:cNvGrpSpPr/>
          <p:nvPr/>
        </p:nvGrpSpPr>
        <p:grpSpPr>
          <a:xfrm>
            <a:off x="1357401" y="2009301"/>
            <a:ext cx="388500" cy="375167"/>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2"/>
          <p:cNvGrpSpPr/>
          <p:nvPr/>
        </p:nvGrpSpPr>
        <p:grpSpPr>
          <a:xfrm>
            <a:off x="2761968" y="821285"/>
            <a:ext cx="222233" cy="224767"/>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2" name="Google Shape;102;p2"/>
          <p:cNvSpPr/>
          <p:nvPr/>
        </p:nvSpPr>
        <p:spPr>
          <a:xfrm>
            <a:off x="10095834" y="1321351"/>
            <a:ext cx="158833" cy="108267"/>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2"/>
          <p:cNvSpPr/>
          <p:nvPr/>
        </p:nvSpPr>
        <p:spPr>
          <a:xfrm>
            <a:off x="2428168" y="17128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2"/>
          <p:cNvSpPr/>
          <p:nvPr/>
        </p:nvSpPr>
        <p:spPr>
          <a:xfrm>
            <a:off x="1357400" y="13342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2"/>
          <p:cNvSpPr/>
          <p:nvPr/>
        </p:nvSpPr>
        <p:spPr>
          <a:xfrm rot="9553842">
            <a:off x="2832868" y="5588477"/>
            <a:ext cx="80432" cy="5739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2"/>
          <p:cNvSpPr/>
          <p:nvPr/>
        </p:nvSpPr>
        <p:spPr>
          <a:xfrm>
            <a:off x="10036933" y="55758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2"/>
          <p:cNvSpPr/>
          <p:nvPr/>
        </p:nvSpPr>
        <p:spPr>
          <a:xfrm>
            <a:off x="1472234" y="49454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8" name="Google Shape;108;p2"/>
          <p:cNvGrpSpPr/>
          <p:nvPr/>
        </p:nvGrpSpPr>
        <p:grpSpPr>
          <a:xfrm>
            <a:off x="8473401" y="946201"/>
            <a:ext cx="388500" cy="375167"/>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9" name="Google Shape;119;p2"/>
          <p:cNvGrpSpPr/>
          <p:nvPr/>
        </p:nvGrpSpPr>
        <p:grpSpPr>
          <a:xfrm>
            <a:off x="1473401" y="5532201"/>
            <a:ext cx="592367" cy="531367"/>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2" name="Google Shape;122;p2"/>
          <p:cNvGrpSpPr/>
          <p:nvPr/>
        </p:nvGrpSpPr>
        <p:grpSpPr>
          <a:xfrm>
            <a:off x="9301067" y="5825267"/>
            <a:ext cx="388500" cy="375167"/>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7720945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3"/>
        <p:cNvGrpSpPr/>
        <p:nvPr/>
      </p:nvGrpSpPr>
      <p:grpSpPr>
        <a:xfrm>
          <a:off x="0" y="0"/>
          <a:ext cx="0" cy="0"/>
          <a:chOff x="0" y="0"/>
          <a:chExt cx="0" cy="0"/>
        </a:xfrm>
      </p:grpSpPr>
      <p:sp>
        <p:nvSpPr>
          <p:cNvPr id="134" name="Google Shape;134;p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5" name="Google Shape;135;p3"/>
          <p:cNvGrpSpPr/>
          <p:nvPr/>
        </p:nvGrpSpPr>
        <p:grpSpPr>
          <a:xfrm>
            <a:off x="527859" y="292693"/>
            <a:ext cx="11358487" cy="6384375"/>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8" name="Google Shape;158;p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63;p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 name="Google Shape;165;p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 name="Google Shape;166;p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 name="Google Shape;167;p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 name="Google Shape;168;p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 name="Google Shape;170;p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 name="Google Shape;171;p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72;p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3"/>
          <p:cNvSpPr txBox="1">
            <a:spLocks noGrp="1"/>
          </p:cNvSpPr>
          <p:nvPr>
            <p:ph type="title"/>
          </p:nvPr>
        </p:nvSpPr>
        <p:spPr>
          <a:xfrm>
            <a:off x="3330499" y="2875457"/>
            <a:ext cx="5290800" cy="87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09" name="Google Shape;209;p3"/>
          <p:cNvSpPr txBox="1">
            <a:spLocks noGrp="1"/>
          </p:cNvSpPr>
          <p:nvPr>
            <p:ph type="title" idx="2" hasCustomPrompt="1"/>
          </p:nvPr>
        </p:nvSpPr>
        <p:spPr>
          <a:xfrm>
            <a:off x="5287533" y="1496600"/>
            <a:ext cx="1376800" cy="87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3">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r>
              <a:t>xx%</a:t>
            </a:r>
          </a:p>
        </p:txBody>
      </p:sp>
      <p:sp>
        <p:nvSpPr>
          <p:cNvPr id="210" name="Google Shape;210;p3"/>
          <p:cNvSpPr txBox="1">
            <a:spLocks noGrp="1"/>
          </p:cNvSpPr>
          <p:nvPr>
            <p:ph type="subTitle" idx="1"/>
          </p:nvPr>
        </p:nvSpPr>
        <p:spPr>
          <a:xfrm>
            <a:off x="2978100" y="4193133"/>
            <a:ext cx="5995600" cy="87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373567" y="2108467"/>
            <a:ext cx="592367" cy="531367"/>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14" name="Google Shape;214;p3"/>
          <p:cNvGrpSpPr/>
          <p:nvPr/>
        </p:nvGrpSpPr>
        <p:grpSpPr>
          <a:xfrm>
            <a:off x="9804601" y="5273701"/>
            <a:ext cx="388500" cy="375167"/>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25" name="Google Shape;225;p3"/>
          <p:cNvGrpSpPr/>
          <p:nvPr/>
        </p:nvGrpSpPr>
        <p:grpSpPr>
          <a:xfrm>
            <a:off x="10013868" y="1672585"/>
            <a:ext cx="222233" cy="22476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28" name="Google Shape;228;p3"/>
          <p:cNvSpPr/>
          <p:nvPr/>
        </p:nvSpPr>
        <p:spPr>
          <a:xfrm>
            <a:off x="2041801" y="4022766"/>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3"/>
          <p:cNvSpPr/>
          <p:nvPr/>
        </p:nvSpPr>
        <p:spPr>
          <a:xfrm>
            <a:off x="10758967" y="361118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0" name="Google Shape;230;p3"/>
          <p:cNvGrpSpPr/>
          <p:nvPr/>
        </p:nvGrpSpPr>
        <p:grpSpPr>
          <a:xfrm>
            <a:off x="1558634" y="5420001"/>
            <a:ext cx="222233" cy="22476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034782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image" Target="../media/image3.pn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theme" Target="../theme/theme10.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theme" Target="../theme/theme4.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theme" Target="../theme/theme6.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image" Target="../media/image3.pn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theme" Target="../theme/theme7.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8.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image" Target="../media/image3.pn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theme" Target="../theme/theme9.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CE6DA-F5B0-4751-8D00-F0511A5E8DB1}" type="datetimeFigureOut">
              <a:rPr lang="en-US" smtClean="0"/>
              <a:t>12/29/2024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BBDDE-6367-467F-A540-CABB3A6CE48A}" type="slidenum">
              <a:rPr lang="en-US" smtClean="0"/>
              <a:t>‹#›</a:t>
            </a:fld>
            <a:endParaRPr lang="en-US"/>
          </a:p>
        </p:txBody>
      </p:sp>
    </p:spTree>
    <p:extLst>
      <p:ext uri="{BB962C8B-B14F-4D97-AF65-F5344CB8AC3E}">
        <p14:creationId xmlns:p14="http://schemas.microsoft.com/office/powerpoint/2010/main" val="3689376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8300" y="588467"/>
            <a:ext cx="10255200"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3155739166"/>
      </p:ext>
    </p:extLst>
  </p:cSld>
  <p:clrMap bg1="lt1" tx1="dk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5780"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75781"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75782"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B6A02C4D-6C1D-40F1-98BB-51937B42FB8B}" type="slidenum">
              <a:rPr lang="en-US" altLang="en-US">
                <a:solidFill>
                  <a:srgbClr val="000000"/>
                </a:solidFill>
                <a:latin typeface="Times New Roman" panose="02020603050405020304" pitchFamily="18" charset="0"/>
              </a:rPr>
              <a:pPr fontAlgn="base">
                <a:spcBef>
                  <a:spcPct val="0"/>
                </a:spcBef>
                <a:spcAft>
                  <a:spcPct val="0"/>
                </a:spcAft>
                <a:defRPr/>
              </a:pPr>
              <a:t>‹#›</a:t>
            </a:fld>
            <a:endParaRPr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9189882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45DF9A-D7DF-467E-9675-E0AD6D00D7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220102-CCD9-451C-9714-2DFE23CA56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3A620D-FDE4-44D1-990F-4CF82133FC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99BF91-CBAF-4138-BA50-0ECA45BADFAC}" type="datetimeFigureOut">
              <a:rPr lang="en-US" smtClean="0">
                <a:solidFill>
                  <a:prstClr val="black">
                    <a:tint val="75000"/>
                  </a:prstClr>
                </a:solidFill>
              </a:rPr>
              <a:pPr/>
              <a:t>12/29/2024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A80BA91-D4A9-4D21-B934-AD35D38493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E1D39C1-82C2-40C6-9A8E-95E0205C70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4698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135015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solidFill>
                  <a:prstClr val="black">
                    <a:tint val="75000"/>
                  </a:prstClr>
                </a:solidFill>
              </a:rPr>
              <a:pPr/>
              <a:t>12/29/2024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90090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1CF2E77-4E87-4338-A6B2-93E833A84A3C}" type="datetimeFigureOut">
              <a:rPr lang="en-US" smtClean="0">
                <a:solidFill>
                  <a:prstClr val="black">
                    <a:tint val="75000"/>
                  </a:prstClr>
                </a:solidFill>
              </a:rPr>
              <a:pPr/>
              <a:t>12/29/2024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282126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8300" y="588467"/>
            <a:ext cx="10255200"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516899878"/>
      </p:ext>
    </p:extLst>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fontAlgn="base">
              <a:spcBef>
                <a:spcPct val="0"/>
              </a:spcBef>
              <a:spcAft>
                <a:spcPct val="0"/>
              </a:spcAft>
              <a:defRPr/>
            </a:pPr>
            <a:fld id="{7EED72EF-3D03-45A3-99A4-CC0F7F2EA0C2}"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279202926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8300" y="588467"/>
            <a:ext cx="10255200"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4106704108"/>
      </p:ext>
    </p:extLst>
  </p:cSld>
  <p:clrMap bg1="lt1" tx1="dk1" bg2="dk2"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7.wmf"/><Relationship Id="rId4" Type="http://schemas.openxmlformats.org/officeDocument/2006/relationships/image" Target="../media/image6.wmf"/></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66.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66.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jpg"/><Relationship Id="rId1" Type="http://schemas.openxmlformats.org/officeDocument/2006/relationships/slideLayout" Target="../slideLayouts/slideLayout66.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10.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10.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10.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jpg"/><Relationship Id="rId1" Type="http://schemas.openxmlformats.org/officeDocument/2006/relationships/slideLayout" Target="../slideLayouts/slideLayout120.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0.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38.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38.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2.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10.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82.xml"/><Relationship Id="rId5" Type="http://schemas.openxmlformats.org/officeDocument/2006/relationships/image" Target="../media/image21.emf"/><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320143" y="542931"/>
            <a:ext cx="5638800" cy="429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258" tIns="45129" rIns="90258" bIns="45129">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n-US" altLang="en-US" sz="2200" b="1" dirty="0">
                <a:solidFill>
                  <a:srgbClr val="FF0066"/>
                </a:solidFill>
                <a:latin typeface="Times New Roman" pitchFamily="18" charset="0"/>
              </a:rPr>
              <a:t>TRƯỜNG TIỂU HỌC TÂN VIÊN</a:t>
            </a:r>
          </a:p>
        </p:txBody>
      </p:sp>
      <p:pic>
        <p:nvPicPr>
          <p:cNvPr id="205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3922" y="4082654"/>
            <a:ext cx="1143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3087915" y="3257556"/>
            <a:ext cx="6139543" cy="1140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258" tIns="45129" rIns="90258" bIns="451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ts val="1133"/>
              </a:spcBef>
              <a:spcAft>
                <a:spcPct val="0"/>
              </a:spcAft>
              <a:defRPr/>
            </a:pPr>
            <a:r>
              <a:rPr lang="en-US" sz="25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25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5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5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25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5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5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fontAlgn="base" hangingPunct="1">
              <a:spcBef>
                <a:spcPts val="1133"/>
              </a:spcBef>
              <a:spcAft>
                <a:spcPct val="0"/>
              </a:spcAft>
              <a:defRPr/>
            </a:pPr>
            <a:r>
              <a:rPr lang="en-US" sz="3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Đọc</a:t>
            </a:r>
            <a:r>
              <a:rPr lang="en-US" sz="3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3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ngọn</a:t>
            </a:r>
            <a:r>
              <a:rPr lang="en-US" sz="3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hải</a:t>
            </a:r>
            <a:r>
              <a:rPr lang="en-US" sz="3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đăng</a:t>
            </a:r>
            <a:endParaRPr lang="en-US" sz="3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917382" y="1543055"/>
            <a:ext cx="6444343" cy="1845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258" tIns="45129" rIns="90258" bIns="451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Aft>
                <a:spcPct val="0"/>
              </a:spcAft>
              <a:defRPr/>
            </a:pPr>
            <a:r>
              <a:rPr lang="en-US" sz="3800"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fontAlgn="base" hangingPunct="1">
              <a:spcAft>
                <a:spcPct val="0"/>
              </a:spcAft>
              <a:defRPr/>
            </a:pPr>
            <a:r>
              <a:rPr lang="en-US" sz="3800"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2960918" y="5400681"/>
            <a:ext cx="3356429" cy="460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258" tIns="45129" rIns="90258" bIns="45129">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altLang="en-US" b="1" i="1" dirty="0" err="1">
                <a:solidFill>
                  <a:srgbClr val="FF0066"/>
                </a:solidFill>
                <a:latin typeface="Times New Roman" pitchFamily="18" charset="0"/>
              </a:rPr>
              <a:t>Giáo</a:t>
            </a:r>
            <a:r>
              <a:rPr lang="en-US" altLang="en-US" b="1" i="1" dirty="0">
                <a:solidFill>
                  <a:srgbClr val="FF0066"/>
                </a:solidFill>
                <a:latin typeface="Times New Roman" pitchFamily="18" charset="0"/>
              </a:rPr>
              <a:t> </a:t>
            </a:r>
            <a:r>
              <a:rPr lang="en-US" altLang="en-US" b="1" i="1" dirty="0" err="1">
                <a:solidFill>
                  <a:srgbClr val="FF0066"/>
                </a:solidFill>
                <a:latin typeface="Times New Roman" pitchFamily="18" charset="0"/>
              </a:rPr>
              <a:t>viên</a:t>
            </a:r>
            <a:r>
              <a:rPr lang="en-US" altLang="en-US" b="1" i="1" dirty="0">
                <a:solidFill>
                  <a:srgbClr val="FF0066"/>
                </a:solidFill>
                <a:latin typeface="Times New Roman" pitchFamily="18" charset="0"/>
              </a:rPr>
              <a:t>: </a:t>
            </a:r>
            <a:r>
              <a:rPr lang="en-US" altLang="en-US" b="1" i="1" dirty="0" err="1">
                <a:solidFill>
                  <a:srgbClr val="FF0066"/>
                </a:solidFill>
                <a:latin typeface="Times New Roman" pitchFamily="18" charset="0"/>
              </a:rPr>
              <a:t>Đỗ</a:t>
            </a:r>
            <a:r>
              <a:rPr lang="en-US" altLang="en-US" b="1" i="1" dirty="0">
                <a:solidFill>
                  <a:srgbClr val="FF0066"/>
                </a:solidFill>
                <a:latin typeface="Times New Roman" pitchFamily="18" charset="0"/>
              </a:rPr>
              <a:t> </a:t>
            </a:r>
            <a:r>
              <a:rPr lang="en-US" altLang="en-US" b="1" i="1" dirty="0" err="1">
                <a:solidFill>
                  <a:srgbClr val="FF0066"/>
                </a:solidFill>
                <a:latin typeface="Times New Roman" pitchFamily="18" charset="0"/>
              </a:rPr>
              <a:t>Thị</a:t>
            </a:r>
            <a:r>
              <a:rPr lang="en-US" altLang="en-US" b="1" i="1" dirty="0">
                <a:solidFill>
                  <a:srgbClr val="FF0066"/>
                </a:solidFill>
                <a:latin typeface="Times New Roman" pitchFamily="18" charset="0"/>
              </a:rPr>
              <a:t> </a:t>
            </a:r>
            <a:r>
              <a:rPr lang="en-US" altLang="en-US" b="1" i="1" dirty="0" err="1">
                <a:solidFill>
                  <a:srgbClr val="FF0066"/>
                </a:solidFill>
                <a:latin typeface="Times New Roman" pitchFamily="18" charset="0"/>
              </a:rPr>
              <a:t>hoài</a:t>
            </a:r>
            <a:r>
              <a:rPr lang="en-US" altLang="en-US" b="1" i="1" dirty="0">
                <a:solidFill>
                  <a:srgbClr val="FF0066"/>
                </a:solidFill>
                <a:latin typeface="Times New Roman" pitchFamily="18" charset="0"/>
              </a:rPr>
              <a:t> </a:t>
            </a:r>
            <a:r>
              <a:rPr lang="en-US" altLang="en-US" b="1" i="1" dirty="0" err="1">
                <a:solidFill>
                  <a:srgbClr val="FF0066"/>
                </a:solidFill>
                <a:latin typeface="Times New Roman" pitchFamily="18" charset="0"/>
              </a:rPr>
              <a:t>Phương</a:t>
            </a:r>
            <a:endParaRPr lang="en-US" altLang="en-US" b="1" i="1" dirty="0">
              <a:solidFill>
                <a:srgbClr val="FF0066"/>
              </a:solidFill>
              <a:latin typeface="Times New Roman" pitchFamily="18" charset="0"/>
            </a:endParaRPr>
          </a:p>
          <a:p>
            <a:pPr fontAlgn="base">
              <a:spcBef>
                <a:spcPct val="0"/>
              </a:spcBef>
              <a:spcAft>
                <a:spcPct val="0"/>
              </a:spcAft>
            </a:pPr>
            <a:r>
              <a:rPr lang="en-US" altLang="en-US" b="1" i="1" dirty="0" err="1">
                <a:solidFill>
                  <a:srgbClr val="FF0066"/>
                </a:solidFill>
                <a:latin typeface="Times New Roman" pitchFamily="18" charset="0"/>
              </a:rPr>
              <a:t>Lớp</a:t>
            </a:r>
            <a:r>
              <a:rPr lang="en-US" altLang="en-US" b="1" i="1" dirty="0">
                <a:solidFill>
                  <a:srgbClr val="FF0066"/>
                </a:solidFill>
                <a:latin typeface="Times New Roman" pitchFamily="18" charset="0"/>
              </a:rPr>
              <a:t>:  3B</a:t>
            </a:r>
          </a:p>
        </p:txBody>
      </p:sp>
      <p:pic>
        <p:nvPicPr>
          <p:cNvPr id="2055"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8405" y="4844126"/>
            <a:ext cx="3155043" cy="15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1953221" y="499819"/>
            <a:ext cx="1560910" cy="149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8699398" y="544910"/>
            <a:ext cx="1566863"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4562022" y="1085850"/>
            <a:ext cx="3362778"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3" name="Picture 5"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37715" y="3833921"/>
            <a:ext cx="2435202"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Rectangle 3"/>
          <p:cNvSpPr/>
          <p:nvPr/>
        </p:nvSpPr>
        <p:spPr>
          <a:xfrm>
            <a:off x="2604770" y="283922"/>
            <a:ext cx="6078339" cy="1107996"/>
          </a:xfrm>
          <a:prstGeom prst="rect">
            <a:avLst/>
          </a:prstGeom>
        </p:spPr>
        <p:txBody>
          <a:bodyPr wrap="square">
            <a:spAutoFit/>
          </a:bodyPr>
          <a:lstStyle/>
          <a:p>
            <a:pPr algn="ctr">
              <a:buClr>
                <a:srgbClr val="000000"/>
              </a:buClr>
            </a:pPr>
            <a:r>
              <a:rPr lang="en-US" sz="6600" b="1" kern="0" dirty="0" err="1">
                <a:ln w="22225">
                  <a:solidFill>
                    <a:srgbClr val="C0504D"/>
                  </a:solidFill>
                  <a:prstDash val="solid"/>
                </a:ln>
                <a:solidFill>
                  <a:srgbClr val="FF0000"/>
                </a:solidFill>
                <a:latin typeface="Times New Roman" pitchFamily="18" charset="0"/>
                <a:cs typeface="Times New Roman" pitchFamily="18" charset="0"/>
                <a:sym typeface="Arial"/>
              </a:rPr>
              <a:t>Luyện</a:t>
            </a:r>
            <a:r>
              <a:rPr lang="en-US" sz="6600" b="1" kern="0" dirty="0">
                <a:ln w="22225">
                  <a:solidFill>
                    <a:srgbClr val="C0504D"/>
                  </a:solidFill>
                  <a:prstDash val="solid"/>
                </a:ln>
                <a:solidFill>
                  <a:srgbClr val="FF0000"/>
                </a:solidFill>
                <a:latin typeface="Times New Roman" pitchFamily="18" charset="0"/>
                <a:cs typeface="Times New Roman" pitchFamily="18" charset="0"/>
                <a:sym typeface="Arial"/>
              </a:rPr>
              <a:t> </a:t>
            </a:r>
            <a:r>
              <a:rPr lang="en-US" sz="6600" b="1" kern="0" dirty="0" err="1">
                <a:ln w="22225">
                  <a:solidFill>
                    <a:srgbClr val="C0504D"/>
                  </a:solidFill>
                  <a:prstDash val="solid"/>
                </a:ln>
                <a:solidFill>
                  <a:srgbClr val="FF0000"/>
                </a:solidFill>
                <a:latin typeface="Times New Roman" pitchFamily="18" charset="0"/>
                <a:cs typeface="Times New Roman" pitchFamily="18" charset="0"/>
                <a:sym typeface="Arial"/>
              </a:rPr>
              <a:t>đọc</a:t>
            </a:r>
            <a:r>
              <a:rPr lang="en-US" sz="6600" b="1" kern="0" dirty="0">
                <a:ln w="22225">
                  <a:solidFill>
                    <a:srgbClr val="C0504D"/>
                  </a:solidFill>
                  <a:prstDash val="solid"/>
                </a:ln>
                <a:solidFill>
                  <a:srgbClr val="FF0000"/>
                </a:solidFill>
                <a:latin typeface="Times New Roman" pitchFamily="18" charset="0"/>
                <a:cs typeface="Times New Roman" pitchFamily="18" charset="0"/>
                <a:sym typeface="Arial"/>
              </a:rPr>
              <a:t> </a:t>
            </a:r>
            <a:r>
              <a:rPr lang="en-US" sz="6600" b="1" kern="0" dirty="0" err="1">
                <a:ln w="22225">
                  <a:solidFill>
                    <a:srgbClr val="C0504D"/>
                  </a:solidFill>
                  <a:prstDash val="solid"/>
                </a:ln>
                <a:solidFill>
                  <a:srgbClr val="FF0000"/>
                </a:solidFill>
                <a:latin typeface="Times New Roman" pitchFamily="18" charset="0"/>
                <a:cs typeface="Times New Roman" pitchFamily="18" charset="0"/>
                <a:sym typeface="Arial"/>
              </a:rPr>
              <a:t>câu</a:t>
            </a:r>
            <a:endParaRPr lang="en-US" sz="6600" b="1" kern="0" dirty="0">
              <a:ln w="22225">
                <a:solidFill>
                  <a:srgbClr val="C0504D"/>
                </a:solidFill>
                <a:prstDash val="solid"/>
              </a:ln>
              <a:solidFill>
                <a:srgbClr val="FF0000"/>
              </a:solidFill>
              <a:latin typeface="Times New Roman" pitchFamily="18" charset="0"/>
              <a:cs typeface="Times New Roman" pitchFamily="18" charset="0"/>
              <a:sym typeface="Arial"/>
            </a:endParaRPr>
          </a:p>
        </p:txBody>
      </p:sp>
      <p:sp>
        <p:nvSpPr>
          <p:cNvPr id="5" name="TextBox 4">
            <a:extLst>
              <a:ext uri="{FF2B5EF4-FFF2-40B4-BE49-F238E27FC236}">
                <a16:creationId xmlns:a16="http://schemas.microsoft.com/office/drawing/2014/main" id="{2D9E22BA-1147-6B37-2480-A90B3680939E}"/>
              </a:ext>
            </a:extLst>
          </p:cNvPr>
          <p:cNvSpPr txBox="1"/>
          <p:nvPr/>
        </p:nvSpPr>
        <p:spPr>
          <a:xfrm>
            <a:off x="1083848" y="1743366"/>
            <a:ext cx="10936702" cy="2009061"/>
          </a:xfrm>
          <a:prstGeom prst="roundRect">
            <a:avLst/>
          </a:prstGeom>
          <a:solidFill>
            <a:schemeClr val="accent6">
              <a:lumMod val="60000"/>
              <a:lumOff val="40000"/>
            </a:schemeClr>
          </a:solidFill>
          <a:ln w="38100">
            <a:noFill/>
            <a:prstDash val="lgDashDot"/>
          </a:ln>
        </p:spPr>
        <p:txBody>
          <a:bodyPr wrap="square">
            <a:spAutoFit/>
          </a:bodyPr>
          <a:lstStyle/>
          <a:p>
            <a:pPr lvl="0" algn="just"/>
            <a:r>
              <a:rPr lang="vi-VN" sz="2800" b="1" dirty="0">
                <a:solidFill>
                  <a:srgbClr val="002060"/>
                </a:solidFill>
                <a:latin typeface="Cambria" panose="02040503050406030204" pitchFamily="18" charset="0"/>
                <a:ea typeface="Cambria" panose="02040503050406030204" pitchFamily="18" charset="0"/>
              </a:rPr>
              <a:t>Hải đăng hay đèn biển, là ngọn tháp được thiết kế để chiếu sáng bằng hệ thống đèn, giúp tàu thuyền định hướng đi lại giữa đại dương.</a:t>
            </a:r>
          </a:p>
          <a:p>
            <a:pPr lvl="0" algn="just"/>
            <a:endParaRPr lang="vi-VN" sz="2800" b="1" dirty="0">
              <a:solidFill>
                <a:srgbClr val="002060"/>
              </a:solidFill>
              <a:latin typeface="Cambria" panose="02040503050406030204" pitchFamily="18" charset="0"/>
              <a:ea typeface="Cambria" panose="02040503050406030204" pitchFamily="18" charset="0"/>
            </a:endParaRPr>
          </a:p>
        </p:txBody>
      </p:sp>
      <p:cxnSp>
        <p:nvCxnSpPr>
          <p:cNvPr id="6" name="Straight Connector 5"/>
          <p:cNvCxnSpPr/>
          <p:nvPr/>
        </p:nvCxnSpPr>
        <p:spPr>
          <a:xfrm flipH="1">
            <a:off x="4992696" y="1933575"/>
            <a:ext cx="188904" cy="436731"/>
          </a:xfrm>
          <a:prstGeom prst="line">
            <a:avLst/>
          </a:prstGeom>
          <a:noFill/>
          <a:ln w="38100" cap="flat" cmpd="sng" algn="ctr">
            <a:solidFill>
              <a:srgbClr val="FF0000"/>
            </a:solidFill>
            <a:prstDash val="solid"/>
            <a:miter lim="800000"/>
          </a:ln>
          <a:effectLst/>
        </p:spPr>
      </p:cxnSp>
      <p:pic>
        <p:nvPicPr>
          <p:cNvPr id="8" name="Picture 7"/>
          <p:cNvPicPr>
            <a:picLocks noChangeAspect="1"/>
          </p:cNvPicPr>
          <p:nvPr/>
        </p:nvPicPr>
        <p:blipFill>
          <a:blip r:embed="rId3"/>
          <a:stretch>
            <a:fillRect/>
          </a:stretch>
        </p:blipFill>
        <p:spPr>
          <a:xfrm>
            <a:off x="2667082" y="1900873"/>
            <a:ext cx="225572" cy="469433"/>
          </a:xfrm>
          <a:prstGeom prst="rect">
            <a:avLst/>
          </a:prstGeom>
        </p:spPr>
      </p:pic>
      <p:pic>
        <p:nvPicPr>
          <p:cNvPr id="9" name="Picture 8"/>
          <p:cNvPicPr>
            <a:picLocks noChangeAspect="1"/>
          </p:cNvPicPr>
          <p:nvPr/>
        </p:nvPicPr>
        <p:blipFill>
          <a:blip r:embed="rId3"/>
          <a:stretch>
            <a:fillRect/>
          </a:stretch>
        </p:blipFill>
        <p:spPr>
          <a:xfrm>
            <a:off x="9469364" y="1885231"/>
            <a:ext cx="225572" cy="469433"/>
          </a:xfrm>
          <a:prstGeom prst="rect">
            <a:avLst/>
          </a:prstGeom>
        </p:spPr>
      </p:pic>
      <p:pic>
        <p:nvPicPr>
          <p:cNvPr id="11" name="Picture 10"/>
          <p:cNvPicPr>
            <a:picLocks noChangeAspect="1"/>
          </p:cNvPicPr>
          <p:nvPr/>
        </p:nvPicPr>
        <p:blipFill>
          <a:blip r:embed="rId3"/>
          <a:stretch>
            <a:fillRect/>
          </a:stretch>
        </p:blipFill>
        <p:spPr>
          <a:xfrm>
            <a:off x="4428766" y="2354664"/>
            <a:ext cx="225572" cy="469433"/>
          </a:xfrm>
          <a:prstGeom prst="rect">
            <a:avLst/>
          </a:prstGeom>
        </p:spPr>
      </p:pic>
      <p:pic>
        <p:nvPicPr>
          <p:cNvPr id="12" name="Picture 11"/>
          <p:cNvPicPr>
            <a:picLocks noChangeAspect="1"/>
          </p:cNvPicPr>
          <p:nvPr/>
        </p:nvPicPr>
        <p:blipFill>
          <a:blip r:embed="rId4"/>
          <a:stretch>
            <a:fillRect/>
          </a:stretch>
        </p:blipFill>
        <p:spPr>
          <a:xfrm>
            <a:off x="7353300" y="2281506"/>
            <a:ext cx="2047875" cy="542591"/>
          </a:xfrm>
          <a:prstGeom prst="rect">
            <a:avLst/>
          </a:prstGeom>
        </p:spPr>
      </p:pic>
      <p:pic>
        <p:nvPicPr>
          <p:cNvPr id="13" name="Picture 12"/>
          <p:cNvPicPr>
            <a:picLocks noChangeAspect="1"/>
          </p:cNvPicPr>
          <p:nvPr/>
        </p:nvPicPr>
        <p:blipFill>
          <a:blip r:embed="rId5"/>
          <a:stretch>
            <a:fillRect/>
          </a:stretch>
        </p:blipFill>
        <p:spPr>
          <a:xfrm>
            <a:off x="7583275" y="3894292"/>
            <a:ext cx="4361075" cy="2776983"/>
          </a:xfrm>
          <a:prstGeom prst="rect">
            <a:avLst/>
          </a:prstGeom>
        </p:spPr>
      </p:pic>
      <p:sp>
        <p:nvSpPr>
          <p:cNvPr id="14" name="Pentagon 13"/>
          <p:cNvSpPr/>
          <p:nvPr/>
        </p:nvSpPr>
        <p:spPr>
          <a:xfrm>
            <a:off x="1083848" y="4557267"/>
            <a:ext cx="6499427" cy="97155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latin typeface="Times New Roman" panose="02020603050405020304" pitchFamily="18" charset="0"/>
                <a:cs typeface="Times New Roman" panose="02020603050405020304" pitchFamily="18" charset="0"/>
              </a:rPr>
              <a:t>Định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hướng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định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hướng</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347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1000" fill="hold"/>
                                        <p:tgtEl>
                                          <p:spTgt spid="14"/>
                                        </p:tgtEl>
                                        <p:attrNameLst>
                                          <p:attrName>ppt_w</p:attrName>
                                        </p:attrNameLst>
                                      </p:cBhvr>
                                      <p:tavLst>
                                        <p:tav tm="0">
                                          <p:val>
                                            <p:strVal val="#ppt_w*0.70"/>
                                          </p:val>
                                        </p:tav>
                                        <p:tav tm="100000">
                                          <p:val>
                                            <p:strVal val="#ppt_w"/>
                                          </p:val>
                                        </p:tav>
                                      </p:tavLst>
                                    </p:anim>
                                    <p:anim calcmode="lin" valueType="num">
                                      <p:cBhvr>
                                        <p:cTn id="51" dur="1000" fill="hold"/>
                                        <p:tgtEl>
                                          <p:spTgt spid="14"/>
                                        </p:tgtEl>
                                        <p:attrNameLst>
                                          <p:attrName>ppt_h</p:attrName>
                                        </p:attrNameLst>
                                      </p:cBhvr>
                                      <p:tavLst>
                                        <p:tav tm="0">
                                          <p:val>
                                            <p:strVal val="#ppt_h"/>
                                          </p:val>
                                        </p:tav>
                                        <p:tav tm="100000">
                                          <p:val>
                                            <p:strVal val="#ppt_h"/>
                                          </p:val>
                                        </p:tav>
                                      </p:tavLst>
                                    </p:anim>
                                    <p:animEffect transition="in" filter="fade">
                                      <p:cBhvr>
                                        <p:cTn id="52" dur="1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Rectangle 3"/>
          <p:cNvSpPr/>
          <p:nvPr/>
        </p:nvSpPr>
        <p:spPr>
          <a:xfrm>
            <a:off x="2604770" y="283922"/>
            <a:ext cx="6078339" cy="1107996"/>
          </a:xfrm>
          <a:prstGeom prst="rect">
            <a:avLst/>
          </a:prstGeom>
        </p:spPr>
        <p:txBody>
          <a:bodyPr wrap="square">
            <a:spAutoFit/>
          </a:bodyPr>
          <a:lstStyle/>
          <a:p>
            <a:pPr algn="ctr">
              <a:buClr>
                <a:srgbClr val="000000"/>
              </a:buClr>
            </a:pPr>
            <a:r>
              <a:rPr lang="en-US" sz="6600" b="1" kern="0" dirty="0" err="1">
                <a:ln w="22225">
                  <a:solidFill>
                    <a:srgbClr val="C0504D"/>
                  </a:solidFill>
                  <a:prstDash val="solid"/>
                </a:ln>
                <a:solidFill>
                  <a:srgbClr val="FF0000"/>
                </a:solidFill>
                <a:latin typeface="Times New Roman" pitchFamily="18" charset="0"/>
                <a:cs typeface="Times New Roman" pitchFamily="18" charset="0"/>
                <a:sym typeface="Arial"/>
              </a:rPr>
              <a:t>Luyện</a:t>
            </a:r>
            <a:r>
              <a:rPr lang="en-US" sz="6600" b="1" kern="0" dirty="0">
                <a:ln w="22225">
                  <a:solidFill>
                    <a:srgbClr val="C0504D"/>
                  </a:solidFill>
                  <a:prstDash val="solid"/>
                </a:ln>
                <a:solidFill>
                  <a:srgbClr val="FF0000"/>
                </a:solidFill>
                <a:latin typeface="Times New Roman" pitchFamily="18" charset="0"/>
                <a:cs typeface="Times New Roman" pitchFamily="18" charset="0"/>
                <a:sym typeface="Arial"/>
              </a:rPr>
              <a:t> </a:t>
            </a:r>
            <a:r>
              <a:rPr lang="en-US" sz="6600" b="1" kern="0" dirty="0" err="1">
                <a:ln w="22225">
                  <a:solidFill>
                    <a:srgbClr val="C0504D"/>
                  </a:solidFill>
                  <a:prstDash val="solid"/>
                </a:ln>
                <a:solidFill>
                  <a:srgbClr val="FF0000"/>
                </a:solidFill>
                <a:latin typeface="Times New Roman" pitchFamily="18" charset="0"/>
                <a:cs typeface="Times New Roman" pitchFamily="18" charset="0"/>
                <a:sym typeface="Arial"/>
              </a:rPr>
              <a:t>đọc</a:t>
            </a:r>
            <a:r>
              <a:rPr lang="en-US" sz="6600" b="1" kern="0" dirty="0">
                <a:ln w="22225">
                  <a:solidFill>
                    <a:srgbClr val="C0504D"/>
                  </a:solidFill>
                  <a:prstDash val="solid"/>
                </a:ln>
                <a:solidFill>
                  <a:srgbClr val="FF0000"/>
                </a:solidFill>
                <a:latin typeface="Times New Roman" pitchFamily="18" charset="0"/>
                <a:cs typeface="Times New Roman" pitchFamily="18" charset="0"/>
                <a:sym typeface="Arial"/>
              </a:rPr>
              <a:t> </a:t>
            </a:r>
            <a:r>
              <a:rPr lang="en-US" sz="6600" b="1" kern="0" dirty="0" err="1">
                <a:ln w="22225">
                  <a:solidFill>
                    <a:srgbClr val="C0504D"/>
                  </a:solidFill>
                  <a:prstDash val="solid"/>
                </a:ln>
                <a:solidFill>
                  <a:srgbClr val="FF0000"/>
                </a:solidFill>
                <a:latin typeface="Times New Roman" pitchFamily="18" charset="0"/>
                <a:cs typeface="Times New Roman" pitchFamily="18" charset="0"/>
                <a:sym typeface="Arial"/>
              </a:rPr>
              <a:t>câu</a:t>
            </a:r>
            <a:endParaRPr lang="en-US" sz="6600" b="1" kern="0" dirty="0">
              <a:ln w="22225">
                <a:solidFill>
                  <a:srgbClr val="C0504D"/>
                </a:solidFill>
                <a:prstDash val="solid"/>
              </a:ln>
              <a:solidFill>
                <a:srgbClr val="FF0000"/>
              </a:solidFill>
              <a:latin typeface="Times New Roman" pitchFamily="18" charset="0"/>
              <a:cs typeface="Times New Roman" pitchFamily="18" charset="0"/>
              <a:sym typeface="Arial"/>
            </a:endParaRPr>
          </a:p>
        </p:txBody>
      </p:sp>
      <p:sp>
        <p:nvSpPr>
          <p:cNvPr id="5" name="TextBox 4">
            <a:extLst>
              <a:ext uri="{FF2B5EF4-FFF2-40B4-BE49-F238E27FC236}">
                <a16:creationId xmlns:a16="http://schemas.microsoft.com/office/drawing/2014/main" id="{2D9E22BA-1147-6B37-2480-A90B3680939E}"/>
              </a:ext>
            </a:extLst>
          </p:cNvPr>
          <p:cNvSpPr txBox="1"/>
          <p:nvPr/>
        </p:nvSpPr>
        <p:spPr>
          <a:xfrm>
            <a:off x="285750" y="1743366"/>
            <a:ext cx="11734800" cy="2009061"/>
          </a:xfrm>
          <a:prstGeom prst="roundRect">
            <a:avLst/>
          </a:prstGeom>
          <a:solidFill>
            <a:schemeClr val="accent6">
              <a:lumMod val="60000"/>
              <a:lumOff val="40000"/>
            </a:schemeClr>
          </a:solidFill>
          <a:ln w="38100">
            <a:noFill/>
            <a:prstDash val="lgDashDot"/>
          </a:ln>
        </p:spPr>
        <p:txBody>
          <a:bodyPr wrap="square">
            <a:spAutoFit/>
          </a:bodyPr>
          <a:lstStyle/>
          <a:p>
            <a:pPr algn="just"/>
            <a:r>
              <a:rPr lang="vi-VN" sz="2800" b="1" dirty="0">
                <a:solidFill>
                  <a:srgbClr val="002060"/>
                </a:solidFill>
                <a:latin typeface="Cambria" panose="02040503050406030204" pitchFamily="18" charset="0"/>
                <a:ea typeface="Cambria" panose="02040503050406030204" pitchFamily="18" charset="0"/>
              </a:rPr>
              <a:t>Những ngọn hải đăng được thắp sáng bằng điện năng lượng mặt trời, nhưng khi năng lượng yếu thì phải lập tức thay thế bằng máy phát điện.</a:t>
            </a:r>
          </a:p>
          <a:p>
            <a:pPr algn="just"/>
            <a:endParaRPr lang="vi-VN" sz="2800" b="1" dirty="0">
              <a:solidFill>
                <a:srgbClr val="00206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a:stretch>
            <a:fillRect/>
          </a:stretch>
        </p:blipFill>
        <p:spPr>
          <a:xfrm>
            <a:off x="3941337" y="1834398"/>
            <a:ext cx="225572" cy="469433"/>
          </a:xfrm>
          <a:prstGeom prst="rect">
            <a:avLst/>
          </a:prstGeom>
        </p:spPr>
      </p:pic>
      <p:pic>
        <p:nvPicPr>
          <p:cNvPr id="9" name="Picture 8"/>
          <p:cNvPicPr>
            <a:picLocks noChangeAspect="1"/>
          </p:cNvPicPr>
          <p:nvPr/>
        </p:nvPicPr>
        <p:blipFill>
          <a:blip r:embed="rId3"/>
          <a:stretch>
            <a:fillRect/>
          </a:stretch>
        </p:blipFill>
        <p:spPr>
          <a:xfrm>
            <a:off x="11763375" y="1907556"/>
            <a:ext cx="225572" cy="469433"/>
          </a:xfrm>
          <a:prstGeom prst="rect">
            <a:avLst/>
          </a:prstGeom>
        </p:spPr>
      </p:pic>
      <p:pic>
        <p:nvPicPr>
          <p:cNvPr id="11" name="Picture 10"/>
          <p:cNvPicPr>
            <a:picLocks noChangeAspect="1"/>
          </p:cNvPicPr>
          <p:nvPr/>
        </p:nvPicPr>
        <p:blipFill>
          <a:blip r:embed="rId3"/>
          <a:stretch>
            <a:fillRect/>
          </a:stretch>
        </p:blipFill>
        <p:spPr>
          <a:xfrm>
            <a:off x="4940646" y="2278463"/>
            <a:ext cx="225572" cy="469433"/>
          </a:xfrm>
          <a:prstGeom prst="rect">
            <a:avLst/>
          </a:prstGeom>
        </p:spPr>
      </p:pic>
      <p:pic>
        <p:nvPicPr>
          <p:cNvPr id="12" name="Picture 11"/>
          <p:cNvPicPr>
            <a:picLocks noChangeAspect="1"/>
          </p:cNvPicPr>
          <p:nvPr/>
        </p:nvPicPr>
        <p:blipFill>
          <a:blip r:embed="rId4"/>
          <a:stretch>
            <a:fillRect/>
          </a:stretch>
        </p:blipFill>
        <p:spPr>
          <a:xfrm>
            <a:off x="7583275" y="1834398"/>
            <a:ext cx="4189625" cy="542591"/>
          </a:xfrm>
          <a:prstGeom prst="rect">
            <a:avLst/>
          </a:prstGeom>
        </p:spPr>
      </p:pic>
    </p:spTree>
    <p:extLst>
      <p:ext uri="{BB962C8B-B14F-4D97-AF65-F5344CB8AC3E}">
        <p14:creationId xmlns:p14="http://schemas.microsoft.com/office/powerpoint/2010/main" val="199567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8046" y="168375"/>
            <a:ext cx="6130834" cy="6504219"/>
          </a:xfrm>
          <a:prstGeom prst="rect">
            <a:avLst/>
          </a:prstGeom>
        </p:spPr>
      </p:pic>
      <p:pic>
        <p:nvPicPr>
          <p:cNvPr id="2" name="Picture 1"/>
          <p:cNvPicPr>
            <a:picLocks noChangeAspect="1"/>
          </p:cNvPicPr>
          <p:nvPr/>
        </p:nvPicPr>
        <p:blipFill>
          <a:blip r:embed="rId4"/>
          <a:stretch>
            <a:fillRect/>
          </a:stretch>
        </p:blipFill>
        <p:spPr>
          <a:xfrm>
            <a:off x="6278880" y="168375"/>
            <a:ext cx="5817326" cy="6504219"/>
          </a:xfrm>
          <a:prstGeom prst="rect">
            <a:avLst/>
          </a:prstGeom>
        </p:spPr>
      </p:pic>
      <p:sp>
        <p:nvSpPr>
          <p:cNvPr id="5" name="Pentagon 4"/>
          <p:cNvSpPr/>
          <p:nvPr/>
        </p:nvSpPr>
        <p:spPr>
          <a:xfrm>
            <a:off x="148046" y="48196"/>
            <a:ext cx="6499427" cy="97155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FF00"/>
                </a:solidFill>
                <a:latin typeface="Times New Roman" panose="02020603050405020304" pitchFamily="18" charset="0"/>
                <a:cs typeface="Times New Roman" panose="02020603050405020304" pitchFamily="18" charset="0"/>
              </a:rPr>
              <a:t>Điện năng lượng mặt trời: </a:t>
            </a:r>
            <a:r>
              <a:rPr lang="vi-VN" sz="2400" b="1" dirty="0">
                <a:solidFill>
                  <a:schemeClr val="bg1"/>
                </a:solidFill>
                <a:latin typeface="Times New Roman" panose="02020603050405020304" pitchFamily="18" charset="0"/>
                <a:cs typeface="Times New Roman" panose="02020603050405020304" pitchFamily="18" charset="0"/>
              </a:rPr>
              <a:t>là nguồn điện được tạo ra từ ánh sáng mặt trời.</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216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Wave 3"/>
          <p:cNvSpPr/>
          <p:nvPr/>
        </p:nvSpPr>
        <p:spPr>
          <a:xfrm>
            <a:off x="3781425" y="1685925"/>
            <a:ext cx="5391150" cy="2314575"/>
          </a:xfrm>
          <a:prstGeom prst="wav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dirty="0">
                <a:solidFill>
                  <a:srgbClr val="FFFF00"/>
                </a:solidFill>
                <a:latin typeface="+mj-lt"/>
              </a:rPr>
              <a:t>THI ĐỌC NHÓM</a:t>
            </a:r>
            <a:endParaRPr lang="en-US" sz="4000" b="1" dirty="0">
              <a:solidFill>
                <a:srgbClr val="FFFF00"/>
              </a:solidFill>
              <a:latin typeface="+mj-lt"/>
            </a:endParaRPr>
          </a:p>
        </p:txBody>
      </p:sp>
    </p:spTree>
    <p:extLst>
      <p:ext uri="{BB962C8B-B14F-4D97-AF65-F5344CB8AC3E}">
        <p14:creationId xmlns:p14="http://schemas.microsoft.com/office/powerpoint/2010/main" val="20381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sp>
        <p:nvSpPr>
          <p:cNvPr id="150" name="Rectangle 1"/>
          <p:cNvSpPr>
            <a:spLocks noChangeArrowheads="1"/>
          </p:cNvSpPr>
          <p:nvPr/>
        </p:nvSpPr>
        <p:spPr bwMode="auto">
          <a:xfrm>
            <a:off x="1295819" y="466911"/>
            <a:ext cx="9889099" cy="1250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5" tIns="45772" rIns="91545" bIns="45772">
            <a:spAutoFit/>
          </a:bodyPr>
          <a:lstStyle/>
          <a:p>
            <a:pPr algn="just">
              <a:lnSpc>
                <a:spcPct val="150000"/>
              </a:lnSpc>
              <a:buClr>
                <a:srgbClr val="000000"/>
              </a:buClr>
              <a:buFont typeface="Arial"/>
              <a:buNone/>
            </a:pPr>
            <a:r>
              <a:rPr lang="en-US" altLang="en-US" sz="2667" b="1" u="sng" kern="0" dirty="0" err="1">
                <a:solidFill>
                  <a:srgbClr val="002060"/>
                </a:solidFill>
                <a:latin typeface="Times New Roman" pitchFamily="18" charset="0"/>
                <a:cs typeface="Times New Roman" pitchFamily="18" charset="0"/>
                <a:sym typeface="Arial"/>
              </a:rPr>
              <a:t>Câu</a:t>
            </a:r>
            <a:r>
              <a:rPr lang="en-US" altLang="en-US" sz="2667" b="1" u="sng" kern="0" dirty="0">
                <a:solidFill>
                  <a:srgbClr val="002060"/>
                </a:solidFill>
                <a:latin typeface="Times New Roman" pitchFamily="18" charset="0"/>
                <a:cs typeface="Times New Roman" pitchFamily="18" charset="0"/>
                <a:sym typeface="Arial"/>
              </a:rPr>
              <a:t> 1</a:t>
            </a:r>
            <a:r>
              <a:rPr lang="en-US" altLang="en-US" sz="2667" b="1" kern="0" dirty="0">
                <a:solidFill>
                  <a:srgbClr val="002060"/>
                </a:solidFill>
                <a:latin typeface="Times New Roman" pitchFamily="18" charset="0"/>
                <a:cs typeface="Times New Roman" pitchFamily="18" charset="0"/>
                <a:sym typeface="Arial"/>
              </a:rPr>
              <a:t>:Nêu </a:t>
            </a:r>
            <a:r>
              <a:rPr lang="en-US" altLang="en-US" sz="2667" b="1" kern="0" dirty="0" err="1">
                <a:solidFill>
                  <a:srgbClr val="002060"/>
                </a:solidFill>
                <a:latin typeface="Times New Roman" pitchFamily="18" charset="0"/>
                <a:cs typeface="Times New Roman" pitchFamily="18" charset="0"/>
                <a:sym typeface="Arial"/>
              </a:rPr>
              <a:t>ích</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lợi</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của</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những</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ngọn</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hải</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đăng</a:t>
            </a:r>
            <a:r>
              <a:rPr lang="en-US" altLang="en-US" sz="2667" b="1" kern="0" dirty="0">
                <a:solidFill>
                  <a:srgbClr val="002060"/>
                </a:solidFill>
                <a:latin typeface="Times New Roman" pitchFamily="18" charset="0"/>
                <a:cs typeface="Times New Roman" pitchFamily="18" charset="0"/>
                <a:sym typeface="Arial"/>
              </a:rPr>
              <a:t>.</a:t>
            </a:r>
          </a:p>
          <a:p>
            <a:pPr algn="just">
              <a:lnSpc>
                <a:spcPct val="150000"/>
              </a:lnSpc>
              <a:buClr>
                <a:srgbClr val="000000"/>
              </a:buClr>
              <a:buFont typeface="Arial"/>
              <a:buNone/>
            </a:pPr>
            <a:endParaRPr lang="en-US" altLang="en-US" sz="2667" b="1" kern="0" dirty="0">
              <a:solidFill>
                <a:srgbClr val="002060"/>
              </a:solidFill>
              <a:latin typeface="Times New Roman" pitchFamily="18" charset="0"/>
              <a:cs typeface="Times New Roman" pitchFamily="18" charset="0"/>
              <a:sym typeface="Arial"/>
            </a:endParaRPr>
          </a:p>
        </p:txBody>
      </p:sp>
      <p:sp>
        <p:nvSpPr>
          <p:cNvPr id="151" name="Rectangle 150"/>
          <p:cNvSpPr>
            <a:spLocks noChangeArrowheads="1"/>
          </p:cNvSpPr>
          <p:nvPr/>
        </p:nvSpPr>
        <p:spPr bwMode="auto">
          <a:xfrm>
            <a:off x="902716" y="1239038"/>
            <a:ext cx="9889099" cy="1939482"/>
          </a:xfrm>
          <a:prstGeom prst="rect">
            <a:avLst/>
          </a:prstGeom>
          <a:noFill/>
          <a:ln>
            <a:noFill/>
          </a:ln>
        </p:spPr>
        <p:txBody>
          <a:bodyPr wrap="square" lIns="91545" tIns="45772" rIns="91545" bIns="45772">
            <a:spAutoFit/>
          </a:bodyPr>
          <a:lstStyle/>
          <a:p>
            <a:pPr marL="457189" indent="-457189" algn="just">
              <a:lnSpc>
                <a:spcPct val="150000"/>
              </a:lnSpc>
              <a:buClr>
                <a:srgbClr val="000000"/>
              </a:buClr>
              <a:buFont typeface="Wingdings" panose="05000000000000000000" pitchFamily="2" charset="2"/>
              <a:buChar char="Ø"/>
            </a:pPr>
            <a:r>
              <a:rPr lang="en-US" altLang="en-US" sz="2667" kern="0">
                <a:solidFill>
                  <a:srgbClr val="000000"/>
                </a:solidFill>
                <a:latin typeface="Times New Roman" pitchFamily="18" charset="0"/>
                <a:cs typeface="Times New Roman" pitchFamily="18" charset="0"/>
                <a:sym typeface="Arial"/>
              </a:rPr>
              <a:t>Hải đăng phát sáng trong đêm giúp tàu thuyền định hướng đi lại giữa đại dương. Chỉ cần nhìn thấy ánh sáng hải đăng, người đi biển sẽ cảm thấy yên tâm, không lạc đường.</a:t>
            </a:r>
            <a:endParaRPr lang="en-US" altLang="en-US" sz="2667" kern="0" dirty="0">
              <a:solidFill>
                <a:srgbClr val="000000"/>
              </a:solidFill>
              <a:latin typeface="Times New Roman" pitchFamily="18" charset="0"/>
              <a:cs typeface="Times New Roman" pitchFamily="18" charset="0"/>
              <a:sym typeface="Arial"/>
            </a:endParaRPr>
          </a:p>
        </p:txBody>
      </p:sp>
      <p:pic>
        <p:nvPicPr>
          <p:cNvPr id="2" name="Picture 1"/>
          <p:cNvPicPr>
            <a:picLocks noChangeAspect="1"/>
          </p:cNvPicPr>
          <p:nvPr/>
        </p:nvPicPr>
        <p:blipFill>
          <a:blip r:embed="rId3"/>
          <a:stretch>
            <a:fillRect/>
          </a:stretch>
        </p:blipFill>
        <p:spPr>
          <a:xfrm>
            <a:off x="1560729" y="3178520"/>
            <a:ext cx="9231086" cy="3466120"/>
          </a:xfrm>
          <a:prstGeom prst="rect">
            <a:avLst/>
          </a:prstGeom>
        </p:spPr>
      </p:pic>
    </p:spTree>
    <p:extLst>
      <p:ext uri="{BB962C8B-B14F-4D97-AF65-F5344CB8AC3E}">
        <p14:creationId xmlns:p14="http://schemas.microsoft.com/office/powerpoint/2010/main" val="175225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p:cTn id="7" dur="1000" fill="hold"/>
                                        <p:tgtEl>
                                          <p:spTgt spid="150"/>
                                        </p:tgtEl>
                                        <p:attrNameLst>
                                          <p:attrName>ppt_w</p:attrName>
                                        </p:attrNameLst>
                                      </p:cBhvr>
                                      <p:tavLst>
                                        <p:tav tm="0">
                                          <p:val>
                                            <p:strVal val="#ppt_w+.3"/>
                                          </p:val>
                                        </p:tav>
                                        <p:tav tm="100000">
                                          <p:val>
                                            <p:strVal val="#ppt_w"/>
                                          </p:val>
                                        </p:tav>
                                      </p:tavLst>
                                    </p:anim>
                                    <p:anim calcmode="lin" valueType="num">
                                      <p:cBhvr>
                                        <p:cTn id="8" dur="1000" fill="hold"/>
                                        <p:tgtEl>
                                          <p:spTgt spid="150"/>
                                        </p:tgtEl>
                                        <p:attrNameLst>
                                          <p:attrName>ppt_h</p:attrName>
                                        </p:attrNameLst>
                                      </p:cBhvr>
                                      <p:tavLst>
                                        <p:tav tm="0">
                                          <p:val>
                                            <p:strVal val="#ppt_h"/>
                                          </p:val>
                                        </p:tav>
                                        <p:tav tm="100000">
                                          <p:val>
                                            <p:strVal val="#ppt_h"/>
                                          </p:val>
                                        </p:tav>
                                      </p:tavLst>
                                    </p:anim>
                                    <p:animEffect transition="in" filter="fade">
                                      <p:cBhvr>
                                        <p:cTn id="9" dur="1000"/>
                                        <p:tgtEl>
                                          <p:spTgt spid="150"/>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51"/>
                                        </p:tgtEl>
                                        <p:attrNameLst>
                                          <p:attrName>style.visibility</p:attrName>
                                        </p:attrNameLst>
                                      </p:cBhvr>
                                      <p:to>
                                        <p:strVal val="visible"/>
                                      </p:to>
                                    </p:set>
                                    <p:animEffect transition="in" filter="wipe(down)">
                                      <p:cBhvr>
                                        <p:cTn id="14" dur="580">
                                          <p:stCondLst>
                                            <p:cond delay="0"/>
                                          </p:stCondLst>
                                        </p:cTn>
                                        <p:tgtEl>
                                          <p:spTgt spid="151"/>
                                        </p:tgtEl>
                                      </p:cBhvr>
                                    </p:animEffect>
                                    <p:anim calcmode="lin" valueType="num">
                                      <p:cBhvr>
                                        <p:cTn id="15" dur="1822" tmFilter="0,0; 0.14,0.36; 0.43,0.73; 0.71,0.91; 1.0,1.0">
                                          <p:stCondLst>
                                            <p:cond delay="0"/>
                                          </p:stCondLst>
                                        </p:cTn>
                                        <p:tgtEl>
                                          <p:spTgt spid="151"/>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51"/>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51"/>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51"/>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51"/>
                                        </p:tgtEl>
                                        <p:attrNameLst>
                                          <p:attrName>ppt_y</p:attrName>
                                        </p:attrNameLst>
                                      </p:cBhvr>
                                      <p:tavLst>
                                        <p:tav tm="0" fmla="#ppt_y-sin(pi*$)/81">
                                          <p:val>
                                            <p:fltVal val="0"/>
                                          </p:val>
                                        </p:tav>
                                        <p:tav tm="100000">
                                          <p:val>
                                            <p:fltVal val="1"/>
                                          </p:val>
                                        </p:tav>
                                      </p:tavLst>
                                    </p:anim>
                                    <p:animScale>
                                      <p:cBhvr>
                                        <p:cTn id="20" dur="26">
                                          <p:stCondLst>
                                            <p:cond delay="650"/>
                                          </p:stCondLst>
                                        </p:cTn>
                                        <p:tgtEl>
                                          <p:spTgt spid="151"/>
                                        </p:tgtEl>
                                      </p:cBhvr>
                                      <p:to x="100000" y="60000"/>
                                    </p:animScale>
                                    <p:animScale>
                                      <p:cBhvr>
                                        <p:cTn id="21" dur="166" decel="50000">
                                          <p:stCondLst>
                                            <p:cond delay="676"/>
                                          </p:stCondLst>
                                        </p:cTn>
                                        <p:tgtEl>
                                          <p:spTgt spid="151"/>
                                        </p:tgtEl>
                                      </p:cBhvr>
                                      <p:to x="100000" y="100000"/>
                                    </p:animScale>
                                    <p:animScale>
                                      <p:cBhvr>
                                        <p:cTn id="22" dur="26">
                                          <p:stCondLst>
                                            <p:cond delay="1312"/>
                                          </p:stCondLst>
                                        </p:cTn>
                                        <p:tgtEl>
                                          <p:spTgt spid="151"/>
                                        </p:tgtEl>
                                      </p:cBhvr>
                                      <p:to x="100000" y="80000"/>
                                    </p:animScale>
                                    <p:animScale>
                                      <p:cBhvr>
                                        <p:cTn id="23" dur="166" decel="50000">
                                          <p:stCondLst>
                                            <p:cond delay="1338"/>
                                          </p:stCondLst>
                                        </p:cTn>
                                        <p:tgtEl>
                                          <p:spTgt spid="151"/>
                                        </p:tgtEl>
                                      </p:cBhvr>
                                      <p:to x="100000" y="100000"/>
                                    </p:animScale>
                                    <p:animScale>
                                      <p:cBhvr>
                                        <p:cTn id="24" dur="26">
                                          <p:stCondLst>
                                            <p:cond delay="1642"/>
                                          </p:stCondLst>
                                        </p:cTn>
                                        <p:tgtEl>
                                          <p:spTgt spid="151"/>
                                        </p:tgtEl>
                                      </p:cBhvr>
                                      <p:to x="100000" y="90000"/>
                                    </p:animScale>
                                    <p:animScale>
                                      <p:cBhvr>
                                        <p:cTn id="25" dur="166" decel="50000">
                                          <p:stCondLst>
                                            <p:cond delay="1668"/>
                                          </p:stCondLst>
                                        </p:cTn>
                                        <p:tgtEl>
                                          <p:spTgt spid="151"/>
                                        </p:tgtEl>
                                      </p:cBhvr>
                                      <p:to x="100000" y="100000"/>
                                    </p:animScale>
                                    <p:animScale>
                                      <p:cBhvr>
                                        <p:cTn id="26" dur="26">
                                          <p:stCondLst>
                                            <p:cond delay="1808"/>
                                          </p:stCondLst>
                                        </p:cTn>
                                        <p:tgtEl>
                                          <p:spTgt spid="151"/>
                                        </p:tgtEl>
                                      </p:cBhvr>
                                      <p:to x="100000" y="95000"/>
                                    </p:animScale>
                                    <p:animScale>
                                      <p:cBhvr>
                                        <p:cTn id="27" dur="166" decel="50000">
                                          <p:stCondLst>
                                            <p:cond delay="1834"/>
                                          </p:stCondLst>
                                        </p:cTn>
                                        <p:tgtEl>
                                          <p:spTgt spid="151"/>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5"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1000" fill="hold"/>
                                        <p:tgtEl>
                                          <p:spTgt spid="2"/>
                                        </p:tgtEl>
                                        <p:attrNameLst>
                                          <p:attrName>ppt_w</p:attrName>
                                        </p:attrNameLst>
                                      </p:cBhvr>
                                      <p:tavLst>
                                        <p:tav tm="0">
                                          <p:val>
                                            <p:fltVal val="0"/>
                                          </p:val>
                                        </p:tav>
                                        <p:tav tm="100000">
                                          <p:val>
                                            <p:strVal val="#ppt_w"/>
                                          </p:val>
                                        </p:tav>
                                      </p:tavLst>
                                    </p:anim>
                                    <p:anim calcmode="lin" valueType="num">
                                      <p:cBhvr>
                                        <p:cTn id="33" dur="1000" fill="hold"/>
                                        <p:tgtEl>
                                          <p:spTgt spid="2"/>
                                        </p:tgtEl>
                                        <p:attrNameLst>
                                          <p:attrName>ppt_h</p:attrName>
                                        </p:attrNameLst>
                                      </p:cBhvr>
                                      <p:tavLst>
                                        <p:tav tm="0">
                                          <p:val>
                                            <p:fltVal val="0"/>
                                          </p:val>
                                        </p:tav>
                                        <p:tav tm="100000">
                                          <p:val>
                                            <p:strVal val="#ppt_h"/>
                                          </p:val>
                                        </p:tav>
                                      </p:tavLst>
                                    </p:anim>
                                    <p:anim calcmode="lin" valueType="num">
                                      <p:cBhvr>
                                        <p:cTn id="3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p:bldP spid="1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sp>
        <p:nvSpPr>
          <p:cNvPr id="150" name="Rectangle 1"/>
          <p:cNvSpPr>
            <a:spLocks noChangeArrowheads="1"/>
          </p:cNvSpPr>
          <p:nvPr/>
        </p:nvSpPr>
        <p:spPr bwMode="auto">
          <a:xfrm>
            <a:off x="1339362" y="214363"/>
            <a:ext cx="9889099" cy="1250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5" tIns="45772" rIns="91545" bIns="45772">
            <a:spAutoFit/>
          </a:bodyPr>
          <a:lstStyle/>
          <a:p>
            <a:pPr algn="just">
              <a:lnSpc>
                <a:spcPct val="150000"/>
              </a:lnSpc>
              <a:buClr>
                <a:srgbClr val="000000"/>
              </a:buClr>
              <a:buFont typeface="Arial"/>
              <a:buNone/>
            </a:pPr>
            <a:r>
              <a:rPr lang="en-US" altLang="en-US" sz="2667" b="1" u="sng" kern="0" dirty="0" err="1">
                <a:solidFill>
                  <a:srgbClr val="002060"/>
                </a:solidFill>
                <a:latin typeface="Times New Roman" pitchFamily="18" charset="0"/>
                <a:cs typeface="Times New Roman" pitchFamily="18" charset="0"/>
                <a:sym typeface="Arial"/>
              </a:rPr>
              <a:t>Câu</a:t>
            </a:r>
            <a:r>
              <a:rPr lang="en-US" altLang="en-US" sz="2667" b="1" u="sng" kern="0" dirty="0">
                <a:solidFill>
                  <a:srgbClr val="002060"/>
                </a:solidFill>
                <a:latin typeface="Times New Roman" pitchFamily="18" charset="0"/>
                <a:cs typeface="Times New Roman" pitchFamily="18" charset="0"/>
                <a:sym typeface="Arial"/>
              </a:rPr>
              <a:t> 2</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Những</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ngọn</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hải</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đăng</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được</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thắp</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sáng</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bằng</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gì</a:t>
            </a:r>
            <a:r>
              <a:rPr lang="en-US" altLang="en-US" sz="2667" b="1" kern="0" dirty="0">
                <a:solidFill>
                  <a:srgbClr val="002060"/>
                </a:solidFill>
                <a:latin typeface="Times New Roman" pitchFamily="18" charset="0"/>
                <a:cs typeface="Times New Roman" pitchFamily="18" charset="0"/>
                <a:sym typeface="Arial"/>
              </a:rPr>
              <a:t>?</a:t>
            </a:r>
          </a:p>
          <a:p>
            <a:pPr algn="just">
              <a:lnSpc>
                <a:spcPct val="150000"/>
              </a:lnSpc>
              <a:buClr>
                <a:srgbClr val="000000"/>
              </a:buClr>
              <a:buFont typeface="Arial"/>
              <a:buNone/>
            </a:pPr>
            <a:endParaRPr lang="en-US" altLang="en-US" sz="2667" b="1" kern="0" dirty="0">
              <a:solidFill>
                <a:srgbClr val="002060"/>
              </a:solidFill>
              <a:latin typeface="Times New Roman" pitchFamily="18" charset="0"/>
              <a:cs typeface="Times New Roman" pitchFamily="18" charset="0"/>
              <a:sym typeface="Arial"/>
            </a:endParaRPr>
          </a:p>
        </p:txBody>
      </p:sp>
      <p:sp>
        <p:nvSpPr>
          <p:cNvPr id="151" name="Rectangle 150"/>
          <p:cNvSpPr>
            <a:spLocks noChangeArrowheads="1"/>
          </p:cNvSpPr>
          <p:nvPr/>
        </p:nvSpPr>
        <p:spPr bwMode="auto">
          <a:xfrm>
            <a:off x="902716" y="839426"/>
            <a:ext cx="10043958" cy="1385100"/>
          </a:xfrm>
          <a:prstGeom prst="rect">
            <a:avLst/>
          </a:prstGeom>
          <a:noFill/>
          <a:ln>
            <a:noFill/>
          </a:ln>
        </p:spPr>
        <p:txBody>
          <a:bodyPr wrap="square" lIns="91545" tIns="45772" rIns="91545" bIns="45772">
            <a:spAutoFit/>
          </a:bodyPr>
          <a:lstStyle/>
          <a:p>
            <a:pPr marL="457189" indent="-457189" algn="just">
              <a:lnSpc>
                <a:spcPct val="150000"/>
              </a:lnSpc>
              <a:buClr>
                <a:srgbClr val="000000"/>
              </a:buClr>
              <a:buFont typeface="Wingdings" panose="05000000000000000000" pitchFamily="2" charset="2"/>
              <a:buChar char="Ø"/>
            </a:pPr>
            <a:r>
              <a:rPr lang="en-US" altLang="en-US" sz="2800" kern="0" dirty="0" err="1">
                <a:solidFill>
                  <a:srgbClr val="000000"/>
                </a:solidFill>
                <a:latin typeface="Times New Roman" pitchFamily="18" charset="0"/>
                <a:cs typeface="Times New Roman" pitchFamily="18" charset="0"/>
                <a:sym typeface="Arial"/>
              </a:rPr>
              <a:t>Những</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ngọn</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hải</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đăng</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được</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thắp</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sáng</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bằng</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điện</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năng</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lượng</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mặt</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trời</a:t>
            </a:r>
            <a:r>
              <a:rPr lang="en-US" altLang="en-US" sz="2800" kern="0" dirty="0">
                <a:solidFill>
                  <a:srgbClr val="000000"/>
                </a:solidFill>
                <a:latin typeface="Times New Roman" pitchFamily="18" charset="0"/>
                <a:cs typeface="Times New Roman" pitchFamily="18" charset="0"/>
                <a:sym typeface="Arial"/>
              </a:rPr>
              <a:t>. </a:t>
            </a:r>
          </a:p>
        </p:txBody>
      </p:sp>
      <p:sp>
        <p:nvSpPr>
          <p:cNvPr id="5" name="Rectangle 4"/>
          <p:cNvSpPr>
            <a:spLocks noChangeArrowheads="1"/>
          </p:cNvSpPr>
          <p:nvPr/>
        </p:nvSpPr>
        <p:spPr bwMode="auto">
          <a:xfrm>
            <a:off x="902716" y="2089553"/>
            <a:ext cx="10043958" cy="1385100"/>
          </a:xfrm>
          <a:prstGeom prst="rect">
            <a:avLst/>
          </a:prstGeom>
          <a:noFill/>
          <a:ln>
            <a:noFill/>
          </a:ln>
        </p:spPr>
        <p:txBody>
          <a:bodyPr wrap="square" lIns="91545" tIns="45772" rIns="91545" bIns="45772">
            <a:spAutoFit/>
          </a:bodyPr>
          <a:lstStyle/>
          <a:p>
            <a:pPr marL="457189" indent="-457189" algn="just">
              <a:lnSpc>
                <a:spcPct val="150000"/>
              </a:lnSpc>
              <a:buClr>
                <a:srgbClr val="000000"/>
              </a:buClr>
              <a:buFont typeface="Wingdings" panose="05000000000000000000" pitchFamily="2" charset="2"/>
              <a:buChar char="Ø"/>
            </a:pPr>
            <a:r>
              <a:rPr lang="en-US" altLang="en-US" sz="2800" kern="0" dirty="0" err="1">
                <a:solidFill>
                  <a:srgbClr val="000000"/>
                </a:solidFill>
                <a:latin typeface="Times New Roman" pitchFamily="18" charset="0"/>
                <a:cs typeface="Times New Roman" pitchFamily="18" charset="0"/>
                <a:sym typeface="Arial"/>
              </a:rPr>
              <a:t>Vào</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những</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đợt</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mưa</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bão</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dài</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ngày</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năng</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lượng</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yếu</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thì</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phải</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lập</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tức</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thay</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thế</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bằng</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máy</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phát</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điện</a:t>
            </a:r>
            <a:r>
              <a:rPr lang="en-US" altLang="en-US" sz="2800" kern="0" dirty="0">
                <a:solidFill>
                  <a:srgbClr val="000000"/>
                </a:solidFill>
                <a:latin typeface="Times New Roman" pitchFamily="18" charset="0"/>
                <a:cs typeface="Times New Roman" pitchFamily="18" charset="0"/>
                <a:sym typeface="Arial"/>
              </a:rPr>
              <a:t>.</a:t>
            </a:r>
          </a:p>
        </p:txBody>
      </p:sp>
      <p:pic>
        <p:nvPicPr>
          <p:cNvPr id="3" name="Picture 2"/>
          <p:cNvPicPr>
            <a:picLocks noChangeAspect="1"/>
          </p:cNvPicPr>
          <p:nvPr/>
        </p:nvPicPr>
        <p:blipFill>
          <a:blip r:embed="rId3"/>
          <a:stretch>
            <a:fillRect/>
          </a:stretch>
        </p:blipFill>
        <p:spPr>
          <a:xfrm>
            <a:off x="960245" y="3456102"/>
            <a:ext cx="4162155" cy="2894104"/>
          </a:xfrm>
          <a:prstGeom prst="rect">
            <a:avLst/>
          </a:prstGeom>
        </p:spPr>
      </p:pic>
      <p:sp>
        <p:nvSpPr>
          <p:cNvPr id="4" name="Right Arrow 3"/>
          <p:cNvSpPr/>
          <p:nvPr/>
        </p:nvSpPr>
        <p:spPr>
          <a:xfrm>
            <a:off x="5315747" y="4459732"/>
            <a:ext cx="1349828" cy="9767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6858922" y="3294304"/>
            <a:ext cx="4150471" cy="3127298"/>
          </a:xfrm>
          <a:prstGeom prst="rect">
            <a:avLst/>
          </a:prstGeom>
        </p:spPr>
      </p:pic>
    </p:spTree>
    <p:extLst>
      <p:ext uri="{BB962C8B-B14F-4D97-AF65-F5344CB8AC3E}">
        <p14:creationId xmlns:p14="http://schemas.microsoft.com/office/powerpoint/2010/main" val="295959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p:cTn id="7" dur="500" fill="hold"/>
                                        <p:tgtEl>
                                          <p:spTgt spid="150"/>
                                        </p:tgtEl>
                                        <p:attrNameLst>
                                          <p:attrName>ppt_w</p:attrName>
                                        </p:attrNameLst>
                                      </p:cBhvr>
                                      <p:tavLst>
                                        <p:tav tm="0">
                                          <p:val>
                                            <p:fltVal val="0"/>
                                          </p:val>
                                        </p:tav>
                                        <p:tav tm="100000">
                                          <p:val>
                                            <p:strVal val="#ppt_w"/>
                                          </p:val>
                                        </p:tav>
                                      </p:tavLst>
                                    </p:anim>
                                    <p:anim calcmode="lin" valueType="num">
                                      <p:cBhvr>
                                        <p:cTn id="8" dur="500" fill="hold"/>
                                        <p:tgtEl>
                                          <p:spTgt spid="15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51"/>
                                        </p:tgtEl>
                                        <p:attrNameLst>
                                          <p:attrName>style.visibility</p:attrName>
                                        </p:attrNameLst>
                                      </p:cBhvr>
                                      <p:to>
                                        <p:strVal val="visible"/>
                                      </p:to>
                                    </p:set>
                                    <p:anim calcmode="lin" valueType="num">
                                      <p:cBhvr>
                                        <p:cTn id="13" dur="500" fill="hold"/>
                                        <p:tgtEl>
                                          <p:spTgt spid="151"/>
                                        </p:tgtEl>
                                        <p:attrNameLst>
                                          <p:attrName>ppt_w</p:attrName>
                                        </p:attrNameLst>
                                      </p:cBhvr>
                                      <p:tavLst>
                                        <p:tav tm="0">
                                          <p:val>
                                            <p:fltVal val="0"/>
                                          </p:val>
                                        </p:tav>
                                        <p:tav tm="100000">
                                          <p:val>
                                            <p:strVal val="#ppt_w"/>
                                          </p:val>
                                        </p:tav>
                                      </p:tavLst>
                                    </p:anim>
                                    <p:anim calcmode="lin" valueType="num">
                                      <p:cBhvr>
                                        <p:cTn id="14" dur="500" fill="hold"/>
                                        <p:tgtEl>
                                          <p:spTgt spid="151"/>
                                        </p:tgtEl>
                                        <p:attrNameLst>
                                          <p:attrName>ppt_h</p:attrName>
                                        </p:attrNameLst>
                                      </p:cBhvr>
                                      <p:tavLst>
                                        <p:tav tm="0">
                                          <p:val>
                                            <p:fltVal val="0"/>
                                          </p:val>
                                        </p:tav>
                                        <p:tav tm="100000">
                                          <p:val>
                                            <p:strVal val="#ppt_h"/>
                                          </p:val>
                                        </p:tav>
                                      </p:tavLst>
                                    </p:anim>
                                    <p:animEffect transition="in" filter="fade">
                                      <p:cBhvr>
                                        <p:cTn id="15" dur="500"/>
                                        <p:tgtEl>
                                          <p:spTgt spid="151"/>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strVal val="#ppt_w+.3"/>
                                          </p:val>
                                        </p:tav>
                                        <p:tav tm="100000">
                                          <p:val>
                                            <p:strVal val="#ppt_w"/>
                                          </p:val>
                                        </p:tav>
                                      </p:tavLst>
                                    </p:anim>
                                    <p:anim calcmode="lin" valueType="num">
                                      <p:cBhvr>
                                        <p:cTn id="28" dur="1000" fill="hold"/>
                                        <p:tgtEl>
                                          <p:spTgt spid="3"/>
                                        </p:tgtEl>
                                        <p:attrNameLst>
                                          <p:attrName>ppt_h</p:attrName>
                                        </p:attrNameLst>
                                      </p:cBhvr>
                                      <p:tavLst>
                                        <p:tav tm="0">
                                          <p:val>
                                            <p:strVal val="#ppt_h"/>
                                          </p:val>
                                        </p:tav>
                                        <p:tav tm="100000">
                                          <p:val>
                                            <p:strVal val="#ppt_h"/>
                                          </p:val>
                                        </p:tav>
                                      </p:tavLst>
                                    </p:anim>
                                    <p:animEffect transition="in" filter="fade">
                                      <p:cBhvr>
                                        <p:cTn id="29" dur="1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p:bldP spid="151" grpId="0"/>
      <p:bldP spid="5"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sp>
        <p:nvSpPr>
          <p:cNvPr id="150" name="Rectangle 1"/>
          <p:cNvSpPr>
            <a:spLocks noChangeArrowheads="1"/>
          </p:cNvSpPr>
          <p:nvPr/>
        </p:nvSpPr>
        <p:spPr bwMode="auto">
          <a:xfrm>
            <a:off x="942439" y="81465"/>
            <a:ext cx="10314061" cy="1323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5" tIns="45772" rIns="91545" bIns="45772">
            <a:spAutoFit/>
          </a:bodyPr>
          <a:lstStyle/>
          <a:p>
            <a:pPr algn="just">
              <a:lnSpc>
                <a:spcPct val="150000"/>
              </a:lnSpc>
              <a:buClr>
                <a:srgbClr val="000000"/>
              </a:buClr>
              <a:buFont typeface="Arial"/>
              <a:buNone/>
            </a:pPr>
            <a:r>
              <a:rPr lang="en-US" altLang="en-US" sz="2667" b="1" u="sng" kern="0" dirty="0" err="1">
                <a:solidFill>
                  <a:srgbClr val="002060"/>
                </a:solidFill>
                <a:latin typeface="Times New Roman" pitchFamily="18" charset="0"/>
                <a:cs typeface="Times New Roman" pitchFamily="18" charset="0"/>
                <a:sym typeface="Arial"/>
              </a:rPr>
              <a:t>Câu</a:t>
            </a:r>
            <a:r>
              <a:rPr lang="en-US" altLang="en-US" sz="2667" b="1" u="sng" kern="0" dirty="0">
                <a:solidFill>
                  <a:srgbClr val="002060"/>
                </a:solidFill>
                <a:latin typeface="Times New Roman" pitchFamily="18" charset="0"/>
                <a:cs typeface="Times New Roman" pitchFamily="18" charset="0"/>
                <a:sym typeface="Arial"/>
              </a:rPr>
              <a:t> 3</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Những</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người</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canh</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giữ</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hải</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đăng</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phải</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làm</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việc</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vất</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vả</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ra</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sao</a:t>
            </a:r>
            <a:r>
              <a:rPr lang="en-US" altLang="en-US" sz="2667" b="1" kern="0" dirty="0">
                <a:solidFill>
                  <a:srgbClr val="002060"/>
                </a:solidFill>
                <a:latin typeface="Times New Roman" pitchFamily="18" charset="0"/>
                <a:cs typeface="Times New Roman" pitchFamily="18" charset="0"/>
                <a:sym typeface="Arial"/>
              </a:rPr>
              <a:t>?</a:t>
            </a:r>
          </a:p>
          <a:p>
            <a:pPr algn="just">
              <a:lnSpc>
                <a:spcPct val="150000"/>
              </a:lnSpc>
              <a:buClr>
                <a:srgbClr val="000000"/>
              </a:buClr>
              <a:buFont typeface="Arial"/>
              <a:buNone/>
            </a:pPr>
            <a:endParaRPr lang="en-US" altLang="en-US" sz="2667" b="1" kern="0" dirty="0">
              <a:solidFill>
                <a:srgbClr val="002060"/>
              </a:solidFill>
              <a:latin typeface="Times New Roman" pitchFamily="18" charset="0"/>
              <a:cs typeface="Times New Roman" pitchFamily="18" charset="0"/>
              <a:sym typeface="Arial"/>
            </a:endParaRPr>
          </a:p>
        </p:txBody>
      </p:sp>
      <p:pic>
        <p:nvPicPr>
          <p:cNvPr id="3" name="Picture 2"/>
          <p:cNvPicPr>
            <a:picLocks noChangeAspect="1"/>
          </p:cNvPicPr>
          <p:nvPr/>
        </p:nvPicPr>
        <p:blipFill>
          <a:blip r:embed="rId3"/>
          <a:stretch>
            <a:fillRect/>
          </a:stretch>
        </p:blipFill>
        <p:spPr>
          <a:xfrm>
            <a:off x="2650951" y="3756580"/>
            <a:ext cx="6188249" cy="2708366"/>
          </a:xfrm>
          <a:prstGeom prst="rect">
            <a:avLst/>
          </a:prstGeom>
        </p:spPr>
      </p:pic>
      <p:pic>
        <p:nvPicPr>
          <p:cNvPr id="4" name="Picture 3"/>
          <p:cNvPicPr>
            <a:picLocks noChangeAspect="1"/>
          </p:cNvPicPr>
          <p:nvPr/>
        </p:nvPicPr>
        <p:blipFill>
          <a:blip r:embed="rId4"/>
          <a:stretch>
            <a:fillRect/>
          </a:stretch>
        </p:blipFill>
        <p:spPr>
          <a:xfrm>
            <a:off x="844416" y="804907"/>
            <a:ext cx="4795624" cy="2716542"/>
          </a:xfrm>
          <a:prstGeom prst="rect">
            <a:avLst/>
          </a:prstGeom>
        </p:spPr>
      </p:pic>
      <p:pic>
        <p:nvPicPr>
          <p:cNvPr id="5" name="Picture 4"/>
          <p:cNvPicPr>
            <a:picLocks noChangeAspect="1"/>
          </p:cNvPicPr>
          <p:nvPr/>
        </p:nvPicPr>
        <p:blipFill>
          <a:blip r:embed="rId5"/>
          <a:stretch>
            <a:fillRect/>
          </a:stretch>
        </p:blipFill>
        <p:spPr>
          <a:xfrm>
            <a:off x="5827946" y="804907"/>
            <a:ext cx="5240648" cy="2716542"/>
          </a:xfrm>
          <a:prstGeom prst="rect">
            <a:avLst/>
          </a:prstGeom>
        </p:spPr>
      </p:pic>
    </p:spTree>
    <p:extLst>
      <p:ext uri="{BB962C8B-B14F-4D97-AF65-F5344CB8AC3E}">
        <p14:creationId xmlns:p14="http://schemas.microsoft.com/office/powerpoint/2010/main" val="85673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p:cTn id="7" dur="1000" fill="hold"/>
                                        <p:tgtEl>
                                          <p:spTgt spid="150"/>
                                        </p:tgtEl>
                                        <p:attrNameLst>
                                          <p:attrName>ppt_w</p:attrName>
                                        </p:attrNameLst>
                                      </p:cBhvr>
                                      <p:tavLst>
                                        <p:tav tm="0">
                                          <p:val>
                                            <p:fltVal val="0"/>
                                          </p:val>
                                        </p:tav>
                                        <p:tav tm="100000">
                                          <p:val>
                                            <p:strVal val="#ppt_w"/>
                                          </p:val>
                                        </p:tav>
                                      </p:tavLst>
                                    </p:anim>
                                    <p:anim calcmode="lin" valueType="num">
                                      <p:cBhvr>
                                        <p:cTn id="8" dur="1000" fill="hold"/>
                                        <p:tgtEl>
                                          <p:spTgt spid="150"/>
                                        </p:tgtEl>
                                        <p:attrNameLst>
                                          <p:attrName>ppt_h</p:attrName>
                                        </p:attrNameLst>
                                      </p:cBhvr>
                                      <p:tavLst>
                                        <p:tav tm="0">
                                          <p:val>
                                            <p:fltVal val="0"/>
                                          </p:val>
                                        </p:tav>
                                        <p:tav tm="100000">
                                          <p:val>
                                            <p:strVal val="#ppt_h"/>
                                          </p:val>
                                        </p:tav>
                                      </p:tavLst>
                                    </p:anim>
                                    <p:anim calcmode="lin" valueType="num">
                                      <p:cBhvr>
                                        <p:cTn id="9" dur="1000" fill="hold"/>
                                        <p:tgtEl>
                                          <p:spTgt spid="150"/>
                                        </p:tgtEl>
                                        <p:attrNameLst>
                                          <p:attrName>style.rotation</p:attrName>
                                        </p:attrNameLst>
                                      </p:cBhvr>
                                      <p:tavLst>
                                        <p:tav tm="0">
                                          <p:val>
                                            <p:fltVal val="90"/>
                                          </p:val>
                                        </p:tav>
                                        <p:tav tm="100000">
                                          <p:val>
                                            <p:fltVal val="0"/>
                                          </p:val>
                                        </p:tav>
                                      </p:tavLst>
                                    </p:anim>
                                    <p:animEffect transition="in" filter="fade">
                                      <p:cBhvr>
                                        <p:cTn id="10" dur="1000"/>
                                        <p:tgtEl>
                                          <p:spTgt spid="15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026" y="2211205"/>
            <a:ext cx="10255200" cy="3030496"/>
          </a:xfrm>
        </p:spPr>
        <p:txBody>
          <a:bodyPr/>
          <a:lstStyle/>
          <a:p>
            <a:pPr algn="just"/>
            <a:r>
              <a:rPr lang="en-US" sz="3600" b="0">
                <a:solidFill>
                  <a:schemeClr val="tx1"/>
                </a:solidFill>
                <a:latin typeface="Times New Roman" pitchFamily="18" charset="0"/>
                <a:cs typeface="Times New Roman" pitchFamily="18" charset="0"/>
              </a:rPr>
              <a:t>	Canh giữ hải đăng để tàu thuyền đi lại trên biển không bị mất phương hướng, những ngọn hải đăng không bao giờ được tắt. Những người làm nhiệm vụ canh giữ hải đăng phải làm việc suốt ngày đêm, bất kể nắng hay mưa, dù biển lặng hay bão tố,...</a:t>
            </a:r>
            <a:endParaRPr lang="vi-VN" sz="3600" b="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17329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27611" y="3002280"/>
            <a:ext cx="3459480" cy="3459480"/>
          </a:xfrm>
          <a:prstGeom prst="rect">
            <a:avLst/>
          </a:prstGeom>
        </p:spPr>
      </p:pic>
      <p:sp>
        <p:nvSpPr>
          <p:cNvPr id="5" name="Cloud Callout 4"/>
          <p:cNvSpPr/>
          <p:nvPr/>
        </p:nvSpPr>
        <p:spPr>
          <a:xfrm>
            <a:off x="2574471" y="783773"/>
            <a:ext cx="7036526" cy="2394856"/>
          </a:xfrm>
          <a:prstGeom prst="cloudCallou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err="1">
                <a:solidFill>
                  <a:schemeClr val="accent2">
                    <a:lumMod val="10000"/>
                  </a:schemeClr>
                </a:solidFill>
                <a:latin typeface="Times New Roman" panose="02020603050405020304" pitchFamily="18" charset="0"/>
                <a:cs typeface="Times New Roman" panose="02020603050405020304" pitchFamily="18" charset="0"/>
              </a:rPr>
              <a:t>Em</a:t>
            </a:r>
            <a:r>
              <a:rPr lang="en-US" sz="2800" b="1" dirty="0">
                <a:solidFill>
                  <a:schemeClr val="accent2">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10000"/>
                  </a:schemeClr>
                </a:solidFill>
                <a:latin typeface="Times New Roman" panose="02020603050405020304" pitchFamily="18" charset="0"/>
                <a:cs typeface="Times New Roman" panose="02020603050405020304" pitchFamily="18" charset="0"/>
              </a:rPr>
              <a:t>có</a:t>
            </a:r>
            <a:r>
              <a:rPr lang="en-US" sz="2800" b="1" dirty="0">
                <a:solidFill>
                  <a:schemeClr val="accent2">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10000"/>
                  </a:schemeClr>
                </a:solidFill>
                <a:latin typeface="Times New Roman" panose="02020603050405020304" pitchFamily="18" charset="0"/>
                <a:cs typeface="Times New Roman" panose="02020603050405020304" pitchFamily="18" charset="0"/>
              </a:rPr>
              <a:t>suy</a:t>
            </a:r>
            <a:r>
              <a:rPr lang="en-US" sz="2800" b="1" dirty="0">
                <a:solidFill>
                  <a:schemeClr val="accent2">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10000"/>
                  </a:schemeClr>
                </a:solidFill>
                <a:latin typeface="Times New Roman" panose="02020603050405020304" pitchFamily="18" charset="0"/>
                <a:cs typeface="Times New Roman" panose="02020603050405020304" pitchFamily="18" charset="0"/>
              </a:rPr>
              <a:t>nghĩ</a:t>
            </a:r>
            <a:r>
              <a:rPr lang="en-US" sz="2800" b="1" dirty="0">
                <a:solidFill>
                  <a:schemeClr val="accent2">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10000"/>
                  </a:schemeClr>
                </a:solidFill>
                <a:latin typeface="Times New Roman" panose="02020603050405020304" pitchFamily="18" charset="0"/>
                <a:cs typeface="Times New Roman" panose="02020603050405020304" pitchFamily="18" charset="0"/>
              </a:rPr>
              <a:t>gì</a:t>
            </a:r>
            <a:r>
              <a:rPr lang="en-US" sz="2800" b="1" dirty="0">
                <a:solidFill>
                  <a:schemeClr val="accent2">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10000"/>
                  </a:schemeClr>
                </a:solidFill>
                <a:latin typeface="Times New Roman" panose="02020603050405020304" pitchFamily="18" charset="0"/>
                <a:cs typeface="Times New Roman" panose="02020603050405020304" pitchFamily="18" charset="0"/>
              </a:rPr>
              <a:t>về</a:t>
            </a:r>
            <a:r>
              <a:rPr lang="en-US" sz="2800" b="1" dirty="0">
                <a:solidFill>
                  <a:schemeClr val="accent2">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10000"/>
                  </a:schemeClr>
                </a:solidFill>
                <a:latin typeface="Times New Roman" panose="02020603050405020304" pitchFamily="18" charset="0"/>
                <a:cs typeface="Times New Roman" panose="02020603050405020304" pitchFamily="18" charset="0"/>
              </a:rPr>
              <a:t>công</a:t>
            </a:r>
            <a:r>
              <a:rPr lang="en-US" sz="2800" b="1" dirty="0">
                <a:solidFill>
                  <a:schemeClr val="accent2">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10000"/>
                  </a:schemeClr>
                </a:solidFill>
                <a:latin typeface="Times New Roman" panose="02020603050405020304" pitchFamily="18" charset="0"/>
                <a:cs typeface="Times New Roman" panose="02020603050405020304" pitchFamily="18" charset="0"/>
              </a:rPr>
              <a:t>việc</a:t>
            </a:r>
            <a:r>
              <a:rPr lang="en-US" sz="2800" b="1" dirty="0">
                <a:solidFill>
                  <a:schemeClr val="accent2">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10000"/>
                  </a:schemeClr>
                </a:solidFill>
                <a:latin typeface="Times New Roman" panose="02020603050405020304" pitchFamily="18" charset="0"/>
                <a:cs typeface="Times New Roman" panose="02020603050405020304" pitchFamily="18" charset="0"/>
              </a:rPr>
              <a:t>của</a:t>
            </a:r>
            <a:r>
              <a:rPr lang="en-US" sz="2800" b="1" dirty="0">
                <a:solidFill>
                  <a:schemeClr val="accent2">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10000"/>
                  </a:schemeClr>
                </a:solidFill>
                <a:latin typeface="Times New Roman" panose="02020603050405020304" pitchFamily="18" charset="0"/>
                <a:cs typeface="Times New Roman" panose="02020603050405020304" pitchFamily="18" charset="0"/>
              </a:rPr>
              <a:t>họ</a:t>
            </a:r>
            <a:r>
              <a:rPr lang="en-US" sz="2800" b="1" dirty="0">
                <a:solidFill>
                  <a:schemeClr val="accent2">
                    <a:lumMod val="1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67783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026" y="2211205"/>
            <a:ext cx="10255200" cy="3030496"/>
          </a:xfrm>
        </p:spPr>
        <p:txBody>
          <a:bodyPr/>
          <a:lstStyle/>
          <a:p>
            <a:pPr algn="just"/>
            <a:r>
              <a:rPr lang="en-US" sz="3600" b="0">
                <a:solidFill>
                  <a:schemeClr val="tx1"/>
                </a:solidFill>
                <a:latin typeface="Times New Roman" pitchFamily="18" charset="0"/>
                <a:cs typeface="Times New Roman" pitchFamily="18" charset="0"/>
              </a:rPr>
              <a:t>	Công việc của những người canh giữ ngọn hải đăng vô cùng vất vả, hiểm nguy, làm tốt công việc đó, những người canh giữ hải đăng đã chứng tỏ tình yêu với biển đảo, với đất nước.</a:t>
            </a:r>
            <a:endParaRPr lang="vi-VN" sz="3600" b="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975396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03AD1A-6F61-4738-AB38-FFB5BF62F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2" name="Picture 1"/>
          <p:cNvPicPr>
            <a:picLocks noChangeAspect="1"/>
          </p:cNvPicPr>
          <p:nvPr/>
        </p:nvPicPr>
        <p:blipFill>
          <a:blip r:embed="rId4"/>
          <a:stretch>
            <a:fillRect/>
          </a:stretch>
        </p:blipFill>
        <p:spPr>
          <a:xfrm>
            <a:off x="2445713" y="737254"/>
            <a:ext cx="7071973" cy="2956816"/>
          </a:xfrm>
          <a:prstGeom prst="rect">
            <a:avLst/>
          </a:prstGeom>
        </p:spPr>
      </p:pic>
    </p:spTree>
    <p:extLst>
      <p:ext uri="{BB962C8B-B14F-4D97-AF65-F5344CB8AC3E}">
        <p14:creationId xmlns:p14="http://schemas.microsoft.com/office/powerpoint/2010/main" val="4058296300"/>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3886200" y="609601"/>
            <a:ext cx="4419600" cy="1015663"/>
          </a:xfrm>
          <a:prstGeom prst="rect">
            <a:avLst/>
          </a:prstGeom>
          <a:noFill/>
        </p:spPr>
        <p:txBody>
          <a:bodyPr>
            <a:spAutoFit/>
          </a:bodyPr>
          <a:lstStyle/>
          <a:p>
            <a:pPr algn="ctr" fontAlgn="base">
              <a:spcBef>
                <a:spcPct val="0"/>
              </a:spcBef>
              <a:spcAft>
                <a:spcPct val="0"/>
              </a:spcAft>
              <a:defRPr/>
            </a:pPr>
            <a:r>
              <a:rPr lang="en-US" sz="6000" b="1" err="1">
                <a:gradFill flip="none" rotWithShape="1">
                  <a:gsLst>
                    <a:gs pos="0">
                      <a:srgbClr val="FF0000"/>
                    </a:gs>
                    <a:gs pos="50000">
                      <a:srgbClr val="000099"/>
                    </a:gs>
                    <a:gs pos="76650">
                      <a:srgbClr val="00B050"/>
                    </a:gs>
                    <a:gs pos="100000">
                      <a:srgbClr val="F901FF"/>
                    </a:gs>
                  </a:gsLst>
                  <a:lin ang="16200000" scaled="1"/>
                  <a:tileRect/>
                </a:gradFill>
                <a:latin typeface="Times New Roman" panose="02020603050405020304" pitchFamily="18" charset="0"/>
              </a:rPr>
              <a:t>Trò</a:t>
            </a:r>
            <a:r>
              <a:rPr lang="en-US" sz="6000" b="1">
                <a:gradFill flip="none" rotWithShape="1">
                  <a:gsLst>
                    <a:gs pos="0">
                      <a:srgbClr val="FF0000"/>
                    </a:gs>
                    <a:gs pos="50000">
                      <a:srgbClr val="000099"/>
                    </a:gs>
                    <a:gs pos="76650">
                      <a:srgbClr val="00B050"/>
                    </a:gs>
                    <a:gs pos="100000">
                      <a:srgbClr val="F901FF"/>
                    </a:gs>
                  </a:gsLst>
                  <a:lin ang="16200000" scaled="1"/>
                  <a:tileRect/>
                </a:gradFill>
                <a:latin typeface="Times New Roman" panose="02020603050405020304" pitchFamily="18" charset="0"/>
              </a:rPr>
              <a:t> </a:t>
            </a:r>
            <a:r>
              <a:rPr lang="en-US" sz="6000" b="1" err="1">
                <a:gradFill flip="none" rotWithShape="1">
                  <a:gsLst>
                    <a:gs pos="0">
                      <a:srgbClr val="FF0000"/>
                    </a:gs>
                    <a:gs pos="50000">
                      <a:srgbClr val="000099"/>
                    </a:gs>
                    <a:gs pos="76650">
                      <a:srgbClr val="00B050"/>
                    </a:gs>
                    <a:gs pos="100000">
                      <a:srgbClr val="F901FF"/>
                    </a:gs>
                  </a:gsLst>
                  <a:lin ang="16200000" scaled="1"/>
                  <a:tileRect/>
                </a:gradFill>
                <a:latin typeface="Times New Roman" panose="02020603050405020304" pitchFamily="18" charset="0"/>
              </a:rPr>
              <a:t>chơi</a:t>
            </a:r>
            <a:endParaRPr lang="en-US" sz="6000" b="1">
              <a:ln w="18000">
                <a:solidFill>
                  <a:srgbClr val="8DC6FF">
                    <a:satMod val="140000"/>
                  </a:srgbClr>
                </a:solidFill>
                <a:prstDash val="solid"/>
                <a:miter lim="800000"/>
              </a:ln>
              <a:gradFill flip="none" rotWithShape="1">
                <a:gsLst>
                  <a:gs pos="0">
                    <a:srgbClr val="FF0000"/>
                  </a:gs>
                  <a:gs pos="50000">
                    <a:srgbClr val="000099"/>
                  </a:gs>
                  <a:gs pos="76650">
                    <a:srgbClr val="00B050"/>
                  </a:gs>
                  <a:gs pos="100000">
                    <a:srgbClr val="F901FF"/>
                  </a:gs>
                </a:gsLst>
                <a:lin ang="16200000" scaled="1"/>
                <a:tileRect/>
              </a:gradFill>
              <a:effectLst>
                <a:outerShdw blurRad="25500" dist="23000" dir="7020000" algn="tl">
                  <a:srgbClr val="000000">
                    <a:alpha val="50000"/>
                  </a:srgbClr>
                </a:outerShdw>
              </a:effectLst>
              <a:latin typeface="Times New Roman" panose="02020603050405020304" pitchFamily="18" charset="0"/>
            </a:endParaRPr>
          </a:p>
        </p:txBody>
      </p:sp>
      <p:pic>
        <p:nvPicPr>
          <p:cNvPr id="30723" name="Picture 18" descr="Cau ho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533400"/>
            <a:ext cx="1371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p:nvSpPr>
        <p:spPr>
          <a:xfrm>
            <a:off x="2499254" y="2563990"/>
            <a:ext cx="8594019" cy="901401"/>
          </a:xfrm>
          <a:prstGeom prst="rect">
            <a:avLst/>
          </a:prstGeom>
          <a:noFill/>
        </p:spPr>
        <p:txBody>
          <a:bodyPr wrap="none">
            <a:spAutoFit/>
          </a:bodyPr>
          <a:lstStyle/>
          <a:p>
            <a:pPr fontAlgn="base">
              <a:lnSpc>
                <a:spcPct val="120000"/>
              </a:lnSpc>
              <a:spcBef>
                <a:spcPct val="0"/>
              </a:spcBef>
              <a:spcAft>
                <a:spcPct val="0"/>
              </a:spcAft>
              <a:defRPr/>
            </a:pPr>
            <a:r>
              <a:rPr lang="en-US" sz="4800" b="1" dirty="0">
                <a:gradFill flip="none" rotWithShape="1">
                  <a:gsLst>
                    <a:gs pos="0">
                      <a:srgbClr val="FF0000"/>
                    </a:gs>
                    <a:gs pos="50000">
                      <a:srgbClr val="FFC000"/>
                    </a:gs>
                    <a:gs pos="77000">
                      <a:srgbClr val="008000"/>
                    </a:gs>
                    <a:gs pos="25000">
                      <a:srgbClr val="000000">
                        <a:lumMod val="95000"/>
                        <a:lumOff val="5000"/>
                      </a:srgbClr>
                    </a:gs>
                    <a:gs pos="100000">
                      <a:srgbClr val="0000FF"/>
                    </a:gs>
                  </a:gsLst>
                  <a:path path="circle">
                    <a:fillToRect l="50000" t="50000" r="50000" b="50000"/>
                  </a:path>
                  <a:tileRect/>
                </a:gradFill>
                <a:latin typeface="Times New Roman" panose="02020603050405020304" pitchFamily="18" charset="0"/>
                <a:cs typeface="Times New Roman" pitchFamily="18" charset="0"/>
              </a:rPr>
              <a:t>CHỌN NHANH – ĐIỀN ĐÚNG</a:t>
            </a:r>
            <a:endParaRPr lang="en-US" sz="4800" dirty="0">
              <a:gradFill flip="none" rotWithShape="1">
                <a:gsLst>
                  <a:gs pos="0">
                    <a:srgbClr val="FF0000"/>
                  </a:gs>
                  <a:gs pos="50000">
                    <a:srgbClr val="FFC000"/>
                  </a:gs>
                  <a:gs pos="77000">
                    <a:srgbClr val="008000"/>
                  </a:gs>
                  <a:gs pos="25000">
                    <a:srgbClr val="000000">
                      <a:lumMod val="95000"/>
                      <a:lumOff val="5000"/>
                    </a:srgbClr>
                  </a:gs>
                  <a:gs pos="100000">
                    <a:srgbClr val="0000FF"/>
                  </a:gs>
                </a:gsLst>
                <a:path path="circle">
                  <a:fillToRect l="50000" t="50000" r="50000" b="50000"/>
                </a:path>
                <a:tileRect/>
              </a:gradFill>
              <a:latin typeface="Times New Roman" panose="02020603050405020304" pitchFamily="18" charset="0"/>
              <a:cs typeface="Times New Roman" pitchFamily="18" charset="0"/>
            </a:endParaRPr>
          </a:p>
        </p:txBody>
      </p:sp>
      <p:pic>
        <p:nvPicPr>
          <p:cNvPr id="27" name="Picture 5" descr="Teu dung va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274436" flipH="1" flipV="1">
            <a:off x="253477" y="436815"/>
            <a:ext cx="2382838"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9777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04900" y="826847"/>
            <a:ext cx="9715500" cy="584775"/>
          </a:xfrm>
          <a:prstGeom prst="rect">
            <a:avLst/>
          </a:prstGeom>
        </p:spPr>
        <p:txBody>
          <a:bodyPr wrap="square">
            <a:spAutoFit/>
          </a:bodyPr>
          <a:lstStyle/>
          <a:p>
            <a:pPr algn="ctr">
              <a:buClr>
                <a:srgbClr val="000000"/>
              </a:buClr>
            </a:pPr>
            <a:r>
              <a:rPr lang="en-US" sz="3200" b="1" kern="0" dirty="0" err="1">
                <a:ln w="22225">
                  <a:solidFill>
                    <a:srgbClr val="C0504D"/>
                  </a:solidFill>
                  <a:prstDash val="solid"/>
                </a:ln>
                <a:solidFill>
                  <a:srgbClr val="FF0000"/>
                </a:solidFill>
                <a:latin typeface="Times New Roman" pitchFamily="18" charset="0"/>
                <a:cs typeface="Times New Roman" pitchFamily="18" charset="0"/>
                <a:sym typeface="Arial"/>
              </a:rPr>
              <a:t>Sắp</a:t>
            </a:r>
            <a:r>
              <a:rPr lang="en-US" sz="3200" b="1" kern="0" dirty="0">
                <a:ln w="22225">
                  <a:solidFill>
                    <a:srgbClr val="C0504D"/>
                  </a:solidFill>
                  <a:prstDash val="solid"/>
                </a:ln>
                <a:solidFill>
                  <a:srgbClr val="FF0000"/>
                </a:solidFill>
                <a:latin typeface="Times New Roman" pitchFamily="18" charset="0"/>
                <a:cs typeface="Times New Roman" pitchFamily="18" charset="0"/>
                <a:sym typeface="Arial"/>
              </a:rPr>
              <a:t> </a:t>
            </a:r>
            <a:r>
              <a:rPr lang="en-US" sz="3200" b="1" kern="0" dirty="0" err="1">
                <a:ln w="22225">
                  <a:solidFill>
                    <a:srgbClr val="C0504D"/>
                  </a:solidFill>
                  <a:prstDash val="solid"/>
                </a:ln>
                <a:solidFill>
                  <a:srgbClr val="FF0000"/>
                </a:solidFill>
                <a:latin typeface="Times New Roman" pitchFamily="18" charset="0"/>
                <a:cs typeface="Times New Roman" pitchFamily="18" charset="0"/>
                <a:sym typeface="Arial"/>
              </a:rPr>
              <a:t>xếp</a:t>
            </a:r>
            <a:r>
              <a:rPr lang="en-US" sz="3200" b="1" kern="0" dirty="0">
                <a:ln w="22225">
                  <a:solidFill>
                    <a:srgbClr val="C0504D"/>
                  </a:solidFill>
                  <a:prstDash val="solid"/>
                </a:ln>
                <a:solidFill>
                  <a:srgbClr val="FF0000"/>
                </a:solidFill>
                <a:latin typeface="Times New Roman" pitchFamily="18" charset="0"/>
                <a:cs typeface="Times New Roman" pitchFamily="18" charset="0"/>
                <a:sym typeface="Arial"/>
              </a:rPr>
              <a:t> </a:t>
            </a:r>
            <a:r>
              <a:rPr lang="en-US" sz="3200" b="1" kern="0" dirty="0" err="1">
                <a:ln w="22225">
                  <a:solidFill>
                    <a:srgbClr val="C0504D"/>
                  </a:solidFill>
                  <a:prstDash val="solid"/>
                </a:ln>
                <a:solidFill>
                  <a:srgbClr val="FF0000"/>
                </a:solidFill>
                <a:latin typeface="Times New Roman" pitchFamily="18" charset="0"/>
                <a:cs typeface="Times New Roman" pitchFamily="18" charset="0"/>
                <a:sym typeface="Arial"/>
              </a:rPr>
              <a:t>các</a:t>
            </a:r>
            <a:r>
              <a:rPr lang="en-US" sz="3200" b="1" kern="0" dirty="0">
                <a:ln w="22225">
                  <a:solidFill>
                    <a:srgbClr val="C0504D"/>
                  </a:solidFill>
                  <a:prstDash val="solid"/>
                </a:ln>
                <a:solidFill>
                  <a:srgbClr val="FF0000"/>
                </a:solidFill>
                <a:latin typeface="Times New Roman" pitchFamily="18" charset="0"/>
                <a:cs typeface="Times New Roman" pitchFamily="18" charset="0"/>
                <a:sym typeface="Arial"/>
              </a:rPr>
              <a:t> ý </a:t>
            </a:r>
            <a:r>
              <a:rPr lang="en-US" sz="3200" b="1" kern="0" dirty="0" err="1">
                <a:ln w="22225">
                  <a:solidFill>
                    <a:srgbClr val="C0504D"/>
                  </a:solidFill>
                  <a:prstDash val="solid"/>
                </a:ln>
                <a:solidFill>
                  <a:srgbClr val="FF0000"/>
                </a:solidFill>
                <a:latin typeface="Times New Roman" pitchFamily="18" charset="0"/>
                <a:cs typeface="Times New Roman" pitchFamily="18" charset="0"/>
                <a:sym typeface="Arial"/>
              </a:rPr>
              <a:t>dưới</a:t>
            </a:r>
            <a:r>
              <a:rPr lang="en-US" sz="3200" b="1" kern="0" dirty="0">
                <a:ln w="22225">
                  <a:solidFill>
                    <a:srgbClr val="C0504D"/>
                  </a:solidFill>
                  <a:prstDash val="solid"/>
                </a:ln>
                <a:solidFill>
                  <a:srgbClr val="FF0000"/>
                </a:solidFill>
                <a:latin typeface="Times New Roman" pitchFamily="18" charset="0"/>
                <a:cs typeface="Times New Roman" pitchFamily="18" charset="0"/>
                <a:sym typeface="Arial"/>
              </a:rPr>
              <a:t> </a:t>
            </a:r>
            <a:r>
              <a:rPr lang="en-US" sz="3200" b="1" kern="0" dirty="0" err="1">
                <a:ln w="22225">
                  <a:solidFill>
                    <a:srgbClr val="C0504D"/>
                  </a:solidFill>
                  <a:prstDash val="solid"/>
                </a:ln>
                <a:solidFill>
                  <a:srgbClr val="FF0000"/>
                </a:solidFill>
                <a:latin typeface="Times New Roman" pitchFamily="18" charset="0"/>
                <a:cs typeface="Times New Roman" pitchFamily="18" charset="0"/>
                <a:sym typeface="Arial"/>
              </a:rPr>
              <a:t>đây</a:t>
            </a:r>
            <a:r>
              <a:rPr lang="en-US" sz="3200" b="1" kern="0" dirty="0">
                <a:ln w="22225">
                  <a:solidFill>
                    <a:srgbClr val="C0504D"/>
                  </a:solidFill>
                  <a:prstDash val="solid"/>
                </a:ln>
                <a:solidFill>
                  <a:srgbClr val="FF0000"/>
                </a:solidFill>
                <a:latin typeface="Times New Roman" pitchFamily="18" charset="0"/>
                <a:cs typeface="Times New Roman" pitchFamily="18" charset="0"/>
                <a:sym typeface="Arial"/>
              </a:rPr>
              <a:t> </a:t>
            </a:r>
            <a:r>
              <a:rPr lang="en-US" sz="3200" b="1" kern="0" dirty="0" err="1">
                <a:ln w="22225">
                  <a:solidFill>
                    <a:srgbClr val="C0504D"/>
                  </a:solidFill>
                  <a:prstDash val="solid"/>
                </a:ln>
                <a:solidFill>
                  <a:srgbClr val="FF0000"/>
                </a:solidFill>
                <a:latin typeface="Times New Roman" pitchFamily="18" charset="0"/>
                <a:cs typeface="Times New Roman" pitchFamily="18" charset="0"/>
                <a:sym typeface="Arial"/>
              </a:rPr>
              <a:t>theo</a:t>
            </a:r>
            <a:r>
              <a:rPr lang="en-US" sz="3200" b="1" kern="0" dirty="0">
                <a:ln w="22225">
                  <a:solidFill>
                    <a:srgbClr val="C0504D"/>
                  </a:solidFill>
                  <a:prstDash val="solid"/>
                </a:ln>
                <a:solidFill>
                  <a:srgbClr val="FF0000"/>
                </a:solidFill>
                <a:latin typeface="Times New Roman" pitchFamily="18" charset="0"/>
                <a:cs typeface="Times New Roman" pitchFamily="18" charset="0"/>
                <a:sym typeface="Arial"/>
              </a:rPr>
              <a:t> </a:t>
            </a:r>
            <a:r>
              <a:rPr lang="en-US" sz="3200" b="1" kern="0" dirty="0" err="1">
                <a:ln w="22225">
                  <a:solidFill>
                    <a:srgbClr val="C0504D"/>
                  </a:solidFill>
                  <a:prstDash val="solid"/>
                </a:ln>
                <a:solidFill>
                  <a:srgbClr val="FF0000"/>
                </a:solidFill>
                <a:latin typeface="Times New Roman" pitchFamily="18" charset="0"/>
                <a:cs typeface="Times New Roman" pitchFamily="18" charset="0"/>
                <a:sym typeface="Arial"/>
              </a:rPr>
              <a:t>trình</a:t>
            </a:r>
            <a:r>
              <a:rPr lang="en-US" sz="3200" b="1" kern="0" dirty="0">
                <a:ln w="22225">
                  <a:solidFill>
                    <a:srgbClr val="C0504D"/>
                  </a:solidFill>
                  <a:prstDash val="solid"/>
                </a:ln>
                <a:solidFill>
                  <a:srgbClr val="FF0000"/>
                </a:solidFill>
                <a:latin typeface="Times New Roman" pitchFamily="18" charset="0"/>
                <a:cs typeface="Times New Roman" pitchFamily="18" charset="0"/>
                <a:sym typeface="Arial"/>
              </a:rPr>
              <a:t> </a:t>
            </a:r>
            <a:r>
              <a:rPr lang="en-US" sz="3200" b="1" kern="0" dirty="0" err="1">
                <a:ln w="22225">
                  <a:solidFill>
                    <a:srgbClr val="C0504D"/>
                  </a:solidFill>
                  <a:prstDash val="solid"/>
                </a:ln>
                <a:solidFill>
                  <a:srgbClr val="FF0000"/>
                </a:solidFill>
                <a:latin typeface="Times New Roman" pitchFamily="18" charset="0"/>
                <a:cs typeface="Times New Roman" pitchFamily="18" charset="0"/>
                <a:sym typeface="Arial"/>
              </a:rPr>
              <a:t>tự</a:t>
            </a:r>
            <a:r>
              <a:rPr lang="en-US" sz="3200" b="1" kern="0" dirty="0">
                <a:ln w="22225">
                  <a:solidFill>
                    <a:srgbClr val="C0504D"/>
                  </a:solidFill>
                  <a:prstDash val="solid"/>
                </a:ln>
                <a:solidFill>
                  <a:srgbClr val="FF0000"/>
                </a:solidFill>
                <a:latin typeface="Times New Roman" pitchFamily="18" charset="0"/>
                <a:cs typeface="Times New Roman" pitchFamily="18" charset="0"/>
                <a:sym typeface="Arial"/>
              </a:rPr>
              <a:t> </a:t>
            </a:r>
            <a:r>
              <a:rPr lang="en-US" sz="3200" b="1" kern="0" dirty="0" err="1">
                <a:ln w="22225">
                  <a:solidFill>
                    <a:srgbClr val="C0504D"/>
                  </a:solidFill>
                  <a:prstDash val="solid"/>
                </a:ln>
                <a:solidFill>
                  <a:srgbClr val="FF0000"/>
                </a:solidFill>
                <a:latin typeface="Times New Roman" pitchFamily="18" charset="0"/>
                <a:cs typeface="Times New Roman" pitchFamily="18" charset="0"/>
                <a:sym typeface="Arial"/>
              </a:rPr>
              <a:t>bài</a:t>
            </a:r>
            <a:r>
              <a:rPr lang="en-US" sz="3200" b="1" kern="0" dirty="0">
                <a:ln w="22225">
                  <a:solidFill>
                    <a:srgbClr val="C0504D"/>
                  </a:solidFill>
                  <a:prstDash val="solid"/>
                </a:ln>
                <a:solidFill>
                  <a:srgbClr val="FF0000"/>
                </a:solidFill>
                <a:latin typeface="Times New Roman" pitchFamily="18" charset="0"/>
                <a:cs typeface="Times New Roman" pitchFamily="18" charset="0"/>
                <a:sym typeface="Arial"/>
              </a:rPr>
              <a:t> </a:t>
            </a:r>
            <a:r>
              <a:rPr lang="en-US" sz="3200" b="1" kern="0" dirty="0" err="1">
                <a:ln w="22225">
                  <a:solidFill>
                    <a:srgbClr val="C0504D"/>
                  </a:solidFill>
                  <a:prstDash val="solid"/>
                </a:ln>
                <a:solidFill>
                  <a:srgbClr val="FF0000"/>
                </a:solidFill>
                <a:latin typeface="Times New Roman" pitchFamily="18" charset="0"/>
                <a:cs typeface="Times New Roman" pitchFamily="18" charset="0"/>
                <a:sym typeface="Arial"/>
              </a:rPr>
              <a:t>đọc</a:t>
            </a:r>
            <a:r>
              <a:rPr lang="en-US" sz="3200" b="1" kern="0" dirty="0">
                <a:ln w="22225">
                  <a:solidFill>
                    <a:srgbClr val="C0504D"/>
                  </a:solidFill>
                  <a:prstDash val="solid"/>
                </a:ln>
                <a:solidFill>
                  <a:srgbClr val="FF0000"/>
                </a:solidFill>
                <a:latin typeface="Times New Roman" pitchFamily="18" charset="0"/>
                <a:cs typeface="Times New Roman" pitchFamily="18" charset="0"/>
                <a:sym typeface="Arial"/>
              </a:rPr>
              <a:t>.</a:t>
            </a:r>
          </a:p>
        </p:txBody>
      </p:sp>
      <p:pic>
        <p:nvPicPr>
          <p:cNvPr id="6" name="Picture 5"/>
          <p:cNvPicPr>
            <a:picLocks noChangeAspect="1"/>
          </p:cNvPicPr>
          <p:nvPr/>
        </p:nvPicPr>
        <p:blipFill>
          <a:blip r:embed="rId2"/>
          <a:stretch>
            <a:fillRect/>
          </a:stretch>
        </p:blipFill>
        <p:spPr>
          <a:xfrm>
            <a:off x="1247775" y="1976437"/>
            <a:ext cx="9715500" cy="2757488"/>
          </a:xfrm>
          <a:prstGeom prst="rect">
            <a:avLst/>
          </a:prstGeom>
        </p:spPr>
      </p:pic>
    </p:spTree>
    <p:extLst>
      <p:ext uri="{BB962C8B-B14F-4D97-AF65-F5344CB8AC3E}">
        <p14:creationId xmlns:p14="http://schemas.microsoft.com/office/powerpoint/2010/main" val="90918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55"/>
        <p:cNvGrpSpPr/>
        <p:nvPr/>
      </p:nvGrpSpPr>
      <p:grpSpPr>
        <a:xfrm>
          <a:off x="0" y="0"/>
          <a:ext cx="0" cy="0"/>
          <a:chOff x="0" y="0"/>
          <a:chExt cx="0" cy="0"/>
        </a:xfrm>
      </p:grpSpPr>
      <p:sp>
        <p:nvSpPr>
          <p:cNvPr id="319" name="Rounded Rectangle 318"/>
          <p:cNvSpPr/>
          <p:nvPr/>
        </p:nvSpPr>
        <p:spPr>
          <a:xfrm>
            <a:off x="1103445" y="2276872"/>
            <a:ext cx="9889099" cy="2784309"/>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nl-NL" sz="3200" b="1">
                <a:solidFill>
                  <a:srgbClr val="FF0000"/>
                </a:solidFill>
                <a:latin typeface="Times New Roman" panose="02020603050405020304" pitchFamily="18" charset="0"/>
                <a:cs typeface="Times New Roman" panose="02020603050405020304" pitchFamily="18" charset="0"/>
              </a:rPr>
              <a:t>Công việc của những người canh giữ hải đăng vô cùng vất vả, hiểm nguy. Làm tốt công việc đó, những người canh giữ hải đăng đã chứng tỏ tình yêu với biển đảo, với đất nước.</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321"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3379" y="480053"/>
            <a:ext cx="4778659" cy="1674384"/>
          </a:xfrm>
          <a:prstGeom prst="rect">
            <a:avLst/>
          </a:prstGeom>
          <a:effectLst>
            <a:outerShdw blurRad="50800" dist="38100" dir="2700000" algn="tl" rotWithShape="0">
              <a:prstClr val="black">
                <a:alpha val="40000"/>
              </a:prstClr>
            </a:outerShdw>
          </a:effectLst>
        </p:spPr>
      </p:pic>
      <p:sp>
        <p:nvSpPr>
          <p:cNvPr id="322" name="Rectangle 321"/>
          <p:cNvSpPr/>
          <p:nvPr/>
        </p:nvSpPr>
        <p:spPr>
          <a:xfrm>
            <a:off x="4666697" y="1289861"/>
            <a:ext cx="3990735" cy="584775"/>
          </a:xfrm>
          <a:prstGeom prst="rect">
            <a:avLst/>
          </a:prstGeom>
        </p:spPr>
        <p:txBody>
          <a:bodyPr wrap="square">
            <a:spAutoFit/>
          </a:bodyPr>
          <a:lstStyle/>
          <a:p>
            <a:pPr>
              <a:buClr>
                <a:srgbClr val="000000"/>
              </a:buClr>
              <a:buFont typeface="Arial"/>
              <a:buNone/>
            </a:pPr>
            <a:r>
              <a:rPr lang="en-US" altLang="zh-CN" sz="3200" b="1" kern="0" dirty="0" err="1">
                <a:solidFill>
                  <a:srgbClr val="000000">
                    <a:lumMod val="95000"/>
                    <a:lumOff val="5000"/>
                  </a:srgbClr>
                </a:solidFill>
                <a:latin typeface="Times New Roman" panose="02020603050405020304" pitchFamily="18" charset="0"/>
                <a:ea typeface="方正少儿简体" panose="03000509000000000000" pitchFamily="65" charset="-122"/>
                <a:cs typeface="Times New Roman" panose="02020603050405020304" pitchFamily="18" charset="0"/>
                <a:sym typeface="Arial"/>
              </a:rPr>
              <a:t>Nội</a:t>
            </a:r>
            <a:r>
              <a:rPr lang="en-US" altLang="zh-CN" sz="3200" b="1" kern="0" dirty="0">
                <a:solidFill>
                  <a:srgbClr val="000000">
                    <a:lumMod val="95000"/>
                    <a:lumOff val="5000"/>
                  </a:srgbClr>
                </a:solidFill>
                <a:latin typeface="Times New Roman" panose="02020603050405020304" pitchFamily="18" charset="0"/>
                <a:ea typeface="方正少儿简体" panose="03000509000000000000" pitchFamily="65" charset="-122"/>
                <a:cs typeface="Times New Roman" panose="02020603050405020304" pitchFamily="18" charset="0"/>
                <a:sym typeface="Arial"/>
              </a:rPr>
              <a:t> dung </a:t>
            </a:r>
            <a:r>
              <a:rPr lang="en-US" altLang="zh-CN" sz="3200" b="1" kern="0" dirty="0" err="1">
                <a:solidFill>
                  <a:srgbClr val="000000">
                    <a:lumMod val="95000"/>
                    <a:lumOff val="5000"/>
                  </a:srgbClr>
                </a:solidFill>
                <a:latin typeface="Times New Roman" panose="02020603050405020304" pitchFamily="18" charset="0"/>
                <a:ea typeface="方正少儿简体" panose="03000509000000000000" pitchFamily="65" charset="-122"/>
                <a:cs typeface="Times New Roman" panose="02020603050405020304" pitchFamily="18" charset="0"/>
                <a:sym typeface="Arial"/>
              </a:rPr>
              <a:t>bài</a:t>
            </a:r>
            <a:r>
              <a:rPr lang="en-US" altLang="zh-CN" sz="3200" b="1" kern="0" dirty="0">
                <a:solidFill>
                  <a:srgbClr val="000000">
                    <a:lumMod val="95000"/>
                    <a:lumOff val="5000"/>
                  </a:srgbClr>
                </a:solidFill>
                <a:latin typeface="Times New Roman" panose="02020603050405020304" pitchFamily="18" charset="0"/>
                <a:ea typeface="方正少儿简体" panose="03000509000000000000" pitchFamily="65" charset="-122"/>
                <a:cs typeface="Times New Roman" panose="02020603050405020304" pitchFamily="18" charset="0"/>
                <a:sym typeface="Arial"/>
              </a:rPr>
              <a:t> :</a:t>
            </a:r>
            <a:endParaRPr lang="zh-CN" altLang="en-US" sz="3200" b="1" kern="0" dirty="0">
              <a:solidFill>
                <a:srgbClr val="000000">
                  <a:lumMod val="95000"/>
                  <a:lumOff val="5000"/>
                </a:srgbClr>
              </a:solidFill>
              <a:latin typeface="Times New Roman" panose="02020603050405020304" pitchFamily="18" charset="0"/>
              <a:ea typeface="方正少儿简体" panose="03000509000000000000" pitchFamily="65" charset="-122"/>
              <a:cs typeface="Times New Roman" panose="02020603050405020304" pitchFamily="18" charset="0"/>
              <a:sym typeface="Arial"/>
            </a:endParaRPr>
          </a:p>
        </p:txBody>
      </p:sp>
      <p:pic>
        <p:nvPicPr>
          <p:cNvPr id="6" name="图片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371" y="4389107"/>
            <a:ext cx="1825651" cy="2468893"/>
          </a:xfrm>
          <a:prstGeom prst="rect">
            <a:avLst/>
          </a:prstGeom>
        </p:spPr>
      </p:pic>
    </p:spTree>
    <p:extLst>
      <p:ext uri="{BB962C8B-B14F-4D97-AF65-F5344CB8AC3E}">
        <p14:creationId xmlns:p14="http://schemas.microsoft.com/office/powerpoint/2010/main" val="111492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2"/>
                                        </p:tgtEl>
                                        <p:attrNameLst>
                                          <p:attrName>style.visibility</p:attrName>
                                        </p:attrNameLst>
                                      </p:cBhvr>
                                      <p:to>
                                        <p:strVal val="visible"/>
                                      </p:to>
                                    </p:set>
                                    <p:animEffect transition="in" filter="circle(in)">
                                      <p:cBhvr>
                                        <p:cTn id="7" dur="2000"/>
                                        <p:tgtEl>
                                          <p:spTgt spid="32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19"/>
                                        </p:tgtEl>
                                        <p:attrNameLst>
                                          <p:attrName>style.visibility</p:attrName>
                                        </p:attrNameLst>
                                      </p:cBhvr>
                                      <p:to>
                                        <p:strVal val="visible"/>
                                      </p:to>
                                    </p:set>
                                    <p:anim calcmode="lin" valueType="num">
                                      <p:cBhvr additive="base">
                                        <p:cTn id="12" dur="500"/>
                                        <p:tgtEl>
                                          <p:spTgt spid="319"/>
                                        </p:tgtEl>
                                        <p:attrNameLst>
                                          <p:attrName>ppt_y</p:attrName>
                                        </p:attrNameLst>
                                      </p:cBhvr>
                                      <p:tavLst>
                                        <p:tav tm="0">
                                          <p:val>
                                            <p:strVal val="#ppt_y+#ppt_h*1.125000"/>
                                          </p:val>
                                        </p:tav>
                                        <p:tav tm="100000">
                                          <p:val>
                                            <p:strVal val="#ppt_y"/>
                                          </p:val>
                                        </p:tav>
                                      </p:tavLst>
                                    </p:anim>
                                    <p:animEffect transition="in" filter="wipe(up)">
                                      <p:cBhvr>
                                        <p:cTn id="13" dur="5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animBg="1"/>
      <p:bldP spid="3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27611" y="3002280"/>
            <a:ext cx="3459480" cy="3459480"/>
          </a:xfrm>
          <a:prstGeom prst="rect">
            <a:avLst/>
          </a:prstGeom>
        </p:spPr>
      </p:pic>
      <p:sp>
        <p:nvSpPr>
          <p:cNvPr id="5" name="Cloud Callout 4"/>
          <p:cNvSpPr/>
          <p:nvPr/>
        </p:nvSpPr>
        <p:spPr>
          <a:xfrm>
            <a:off x="2574471" y="783773"/>
            <a:ext cx="7036526" cy="2394856"/>
          </a:xfrm>
          <a:prstGeom prst="cloudCallou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err="1">
                <a:solidFill>
                  <a:srgbClr val="B7E1E0">
                    <a:lumMod val="10000"/>
                  </a:srgbClr>
                </a:solidFill>
                <a:latin typeface="Times New Roman" panose="02020603050405020304" pitchFamily="18" charset="0"/>
                <a:cs typeface="Times New Roman" panose="02020603050405020304" pitchFamily="18" charset="0"/>
              </a:rPr>
              <a:t>Chúng</a:t>
            </a:r>
            <a:r>
              <a:rPr lang="en-US" sz="2800" b="1" dirty="0">
                <a:solidFill>
                  <a:srgbClr val="B7E1E0">
                    <a:lumMod val="10000"/>
                  </a:srgbClr>
                </a:solidFill>
                <a:latin typeface="Times New Roman" panose="02020603050405020304" pitchFamily="18" charset="0"/>
                <a:cs typeface="Times New Roman" panose="02020603050405020304" pitchFamily="18" charset="0"/>
              </a:rPr>
              <a:t> ta </a:t>
            </a:r>
            <a:r>
              <a:rPr lang="en-US" sz="2800" b="1" dirty="0" err="1">
                <a:solidFill>
                  <a:srgbClr val="B7E1E0">
                    <a:lumMod val="10000"/>
                  </a:srgbClr>
                </a:solidFill>
                <a:latin typeface="Times New Roman" panose="02020603050405020304" pitchFamily="18" charset="0"/>
                <a:cs typeface="Times New Roman" panose="02020603050405020304" pitchFamily="18" charset="0"/>
              </a:rPr>
              <a:t>cần</a:t>
            </a:r>
            <a:r>
              <a:rPr lang="en-US" sz="2800" b="1" dirty="0">
                <a:solidFill>
                  <a:srgbClr val="B7E1E0">
                    <a:lumMod val="10000"/>
                  </a:srgbClr>
                </a:solidFill>
                <a:latin typeface="Times New Roman" panose="02020603050405020304" pitchFamily="18" charset="0"/>
                <a:cs typeface="Times New Roman" panose="02020603050405020304" pitchFamily="18" charset="0"/>
              </a:rPr>
              <a:t> </a:t>
            </a:r>
            <a:r>
              <a:rPr lang="en-US" sz="2800" b="1" dirty="0" err="1">
                <a:solidFill>
                  <a:srgbClr val="B7E1E0">
                    <a:lumMod val="10000"/>
                  </a:srgbClr>
                </a:solidFill>
                <a:latin typeface="Times New Roman" panose="02020603050405020304" pitchFamily="18" charset="0"/>
                <a:cs typeface="Times New Roman" panose="02020603050405020304" pitchFamily="18" charset="0"/>
              </a:rPr>
              <a:t>làm</a:t>
            </a:r>
            <a:r>
              <a:rPr lang="en-US" sz="2800" b="1" dirty="0">
                <a:solidFill>
                  <a:srgbClr val="B7E1E0">
                    <a:lumMod val="10000"/>
                  </a:srgbClr>
                </a:solidFill>
                <a:latin typeface="Times New Roman" panose="02020603050405020304" pitchFamily="18" charset="0"/>
                <a:cs typeface="Times New Roman" panose="02020603050405020304" pitchFamily="18" charset="0"/>
              </a:rPr>
              <a:t> </a:t>
            </a:r>
            <a:r>
              <a:rPr lang="en-US" sz="2800" b="1" dirty="0" err="1">
                <a:solidFill>
                  <a:srgbClr val="B7E1E0">
                    <a:lumMod val="10000"/>
                  </a:srgbClr>
                </a:solidFill>
                <a:latin typeface="Times New Roman" panose="02020603050405020304" pitchFamily="18" charset="0"/>
                <a:cs typeface="Times New Roman" panose="02020603050405020304" pitchFamily="18" charset="0"/>
              </a:rPr>
              <a:t>gì</a:t>
            </a:r>
            <a:r>
              <a:rPr lang="en-US" sz="2800" b="1" dirty="0">
                <a:solidFill>
                  <a:srgbClr val="B7E1E0">
                    <a:lumMod val="10000"/>
                  </a:srgbClr>
                </a:solidFill>
                <a:latin typeface="Times New Roman" panose="02020603050405020304" pitchFamily="18" charset="0"/>
                <a:cs typeface="Times New Roman" panose="02020603050405020304" pitchFamily="18" charset="0"/>
              </a:rPr>
              <a:t> </a:t>
            </a:r>
            <a:r>
              <a:rPr lang="en-US" sz="2800" b="1" dirty="0" err="1">
                <a:solidFill>
                  <a:srgbClr val="B7E1E0">
                    <a:lumMod val="10000"/>
                  </a:srgbClr>
                </a:solidFill>
                <a:latin typeface="Times New Roman" panose="02020603050405020304" pitchFamily="18" charset="0"/>
                <a:cs typeface="Times New Roman" panose="02020603050405020304" pitchFamily="18" charset="0"/>
              </a:rPr>
              <a:t>để</a:t>
            </a:r>
            <a:r>
              <a:rPr lang="en-US" sz="2800" b="1" dirty="0">
                <a:solidFill>
                  <a:srgbClr val="B7E1E0">
                    <a:lumMod val="10000"/>
                  </a:srgbClr>
                </a:solidFill>
                <a:latin typeface="Times New Roman" panose="02020603050405020304" pitchFamily="18" charset="0"/>
                <a:cs typeface="Times New Roman" panose="02020603050405020304" pitchFamily="18" charset="0"/>
              </a:rPr>
              <a:t> </a:t>
            </a:r>
            <a:r>
              <a:rPr lang="en-US" sz="2800" b="1" dirty="0" err="1">
                <a:solidFill>
                  <a:srgbClr val="B7E1E0">
                    <a:lumMod val="10000"/>
                  </a:srgbClr>
                </a:solidFill>
                <a:latin typeface="Times New Roman" panose="02020603050405020304" pitchFamily="18" charset="0"/>
                <a:cs typeface="Times New Roman" panose="02020603050405020304" pitchFamily="18" charset="0"/>
              </a:rPr>
              <a:t>nhớ</a:t>
            </a:r>
            <a:r>
              <a:rPr lang="en-US" sz="2800" b="1" dirty="0">
                <a:solidFill>
                  <a:srgbClr val="B7E1E0">
                    <a:lumMod val="10000"/>
                  </a:srgbClr>
                </a:solidFill>
                <a:latin typeface="Times New Roman" panose="02020603050405020304" pitchFamily="18" charset="0"/>
                <a:cs typeface="Times New Roman" panose="02020603050405020304" pitchFamily="18" charset="0"/>
              </a:rPr>
              <a:t> </a:t>
            </a:r>
            <a:r>
              <a:rPr lang="en-US" sz="2800" b="1" dirty="0" err="1">
                <a:solidFill>
                  <a:srgbClr val="B7E1E0">
                    <a:lumMod val="10000"/>
                  </a:srgbClr>
                </a:solidFill>
                <a:latin typeface="Times New Roman" panose="02020603050405020304" pitchFamily="18" charset="0"/>
                <a:cs typeface="Times New Roman" panose="02020603050405020304" pitchFamily="18" charset="0"/>
              </a:rPr>
              <a:t>ơn</a:t>
            </a:r>
            <a:r>
              <a:rPr lang="en-US" sz="2800" b="1" dirty="0">
                <a:solidFill>
                  <a:srgbClr val="B7E1E0">
                    <a:lumMod val="10000"/>
                  </a:srgbClr>
                </a:solidFill>
                <a:latin typeface="Times New Roman" panose="02020603050405020304" pitchFamily="18" charset="0"/>
                <a:cs typeface="Times New Roman" panose="02020603050405020304" pitchFamily="18" charset="0"/>
              </a:rPr>
              <a:t> </a:t>
            </a:r>
            <a:r>
              <a:rPr lang="en-US" sz="2800" b="1" dirty="0" err="1">
                <a:solidFill>
                  <a:srgbClr val="B7E1E0">
                    <a:lumMod val="10000"/>
                  </a:srgbClr>
                </a:solidFill>
                <a:latin typeface="Times New Roman" panose="02020603050405020304" pitchFamily="18" charset="0"/>
                <a:cs typeface="Times New Roman" panose="02020603050405020304" pitchFamily="18" charset="0"/>
              </a:rPr>
              <a:t>những</a:t>
            </a:r>
            <a:r>
              <a:rPr lang="en-US" sz="2800" b="1" dirty="0">
                <a:solidFill>
                  <a:srgbClr val="B7E1E0">
                    <a:lumMod val="10000"/>
                  </a:srgbClr>
                </a:solidFill>
                <a:latin typeface="Times New Roman" panose="02020603050405020304" pitchFamily="18" charset="0"/>
                <a:cs typeface="Times New Roman" panose="02020603050405020304" pitchFamily="18" charset="0"/>
              </a:rPr>
              <a:t> </a:t>
            </a:r>
            <a:r>
              <a:rPr lang="en-US" sz="2800" b="1" dirty="0" err="1">
                <a:solidFill>
                  <a:srgbClr val="B7E1E0">
                    <a:lumMod val="10000"/>
                  </a:srgbClr>
                </a:solidFill>
                <a:latin typeface="Times New Roman" panose="02020603050405020304" pitchFamily="18" charset="0"/>
                <a:cs typeface="Times New Roman" panose="02020603050405020304" pitchFamily="18" charset="0"/>
              </a:rPr>
              <a:t>người</a:t>
            </a:r>
            <a:r>
              <a:rPr lang="en-US" sz="2800" b="1" dirty="0">
                <a:solidFill>
                  <a:srgbClr val="B7E1E0">
                    <a:lumMod val="10000"/>
                  </a:srgbClr>
                </a:solidFill>
                <a:latin typeface="Times New Roman" panose="02020603050405020304" pitchFamily="18" charset="0"/>
                <a:cs typeface="Times New Roman" panose="02020603050405020304" pitchFamily="18" charset="0"/>
              </a:rPr>
              <a:t> </a:t>
            </a:r>
            <a:r>
              <a:rPr lang="en-US" sz="2800" b="1" dirty="0" err="1">
                <a:solidFill>
                  <a:srgbClr val="B7E1E0">
                    <a:lumMod val="10000"/>
                  </a:srgbClr>
                </a:solidFill>
                <a:latin typeface="Times New Roman" panose="02020603050405020304" pitchFamily="18" charset="0"/>
                <a:cs typeface="Times New Roman" panose="02020603050405020304" pitchFamily="18" charset="0"/>
              </a:rPr>
              <a:t>canh</a:t>
            </a:r>
            <a:r>
              <a:rPr lang="en-US" sz="2800" b="1" dirty="0">
                <a:solidFill>
                  <a:srgbClr val="B7E1E0">
                    <a:lumMod val="10000"/>
                  </a:srgbClr>
                </a:solidFill>
                <a:latin typeface="Times New Roman" panose="02020603050405020304" pitchFamily="18" charset="0"/>
                <a:cs typeface="Times New Roman" panose="02020603050405020304" pitchFamily="18" charset="0"/>
              </a:rPr>
              <a:t> </a:t>
            </a:r>
            <a:r>
              <a:rPr lang="en-US" sz="2800" b="1" dirty="0" err="1">
                <a:solidFill>
                  <a:srgbClr val="B7E1E0">
                    <a:lumMod val="10000"/>
                  </a:srgbClr>
                </a:solidFill>
                <a:latin typeface="Times New Roman" panose="02020603050405020304" pitchFamily="18" charset="0"/>
                <a:cs typeface="Times New Roman" panose="02020603050405020304" pitchFamily="18" charset="0"/>
              </a:rPr>
              <a:t>giữ</a:t>
            </a:r>
            <a:r>
              <a:rPr lang="en-US" sz="2800" b="1" dirty="0">
                <a:solidFill>
                  <a:srgbClr val="B7E1E0">
                    <a:lumMod val="10000"/>
                  </a:srgbClr>
                </a:solidFill>
                <a:latin typeface="Times New Roman" panose="02020603050405020304" pitchFamily="18" charset="0"/>
                <a:cs typeface="Times New Roman" panose="02020603050405020304" pitchFamily="18" charset="0"/>
              </a:rPr>
              <a:t> </a:t>
            </a:r>
            <a:r>
              <a:rPr lang="en-US" sz="2800" b="1" dirty="0" err="1">
                <a:solidFill>
                  <a:srgbClr val="B7E1E0">
                    <a:lumMod val="10000"/>
                  </a:srgbClr>
                </a:solidFill>
                <a:latin typeface="Times New Roman" panose="02020603050405020304" pitchFamily="18" charset="0"/>
                <a:cs typeface="Times New Roman" panose="02020603050405020304" pitchFamily="18" charset="0"/>
              </a:rPr>
              <a:t>hải</a:t>
            </a:r>
            <a:r>
              <a:rPr lang="en-US" sz="2800" b="1" dirty="0">
                <a:solidFill>
                  <a:srgbClr val="B7E1E0">
                    <a:lumMod val="10000"/>
                  </a:srgbClr>
                </a:solidFill>
                <a:latin typeface="Times New Roman" panose="02020603050405020304" pitchFamily="18" charset="0"/>
                <a:cs typeface="Times New Roman" panose="02020603050405020304" pitchFamily="18" charset="0"/>
              </a:rPr>
              <a:t> </a:t>
            </a:r>
            <a:r>
              <a:rPr lang="en-US" sz="2800" b="1" dirty="0" err="1">
                <a:solidFill>
                  <a:srgbClr val="B7E1E0">
                    <a:lumMod val="10000"/>
                  </a:srgbClr>
                </a:solidFill>
                <a:latin typeface="Times New Roman" panose="02020603050405020304" pitchFamily="18" charset="0"/>
                <a:cs typeface="Times New Roman" panose="02020603050405020304" pitchFamily="18" charset="0"/>
              </a:rPr>
              <a:t>đăng</a:t>
            </a:r>
            <a:r>
              <a:rPr lang="en-US" sz="2800" b="1" dirty="0">
                <a:solidFill>
                  <a:srgbClr val="B7E1E0">
                    <a:lumMod val="10000"/>
                  </a:srgb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912994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9825" y="4543065"/>
            <a:ext cx="2230809" cy="2093040"/>
          </a:xfrm>
          <a:prstGeom prst="rect">
            <a:avLst/>
          </a:prstGeom>
        </p:spPr>
      </p:pic>
      <p:pic>
        <p:nvPicPr>
          <p:cNvPr id="4"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41947">
            <a:off x="2745337" y="368721"/>
            <a:ext cx="583267" cy="409575"/>
          </a:xfrm>
          <a:prstGeom prst="rect">
            <a:avLst/>
          </a:prstGeom>
        </p:spPr>
      </p:pic>
      <p:pic>
        <p:nvPicPr>
          <p:cNvPr id="5"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12174">
            <a:off x="7594584" y="369929"/>
            <a:ext cx="856661" cy="802033"/>
          </a:xfrm>
          <a:prstGeom prst="rect">
            <a:avLst/>
          </a:prstGeom>
        </p:spPr>
      </p:pic>
      <p:pic>
        <p:nvPicPr>
          <p:cNvPr id="6"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7702" y="991465"/>
            <a:ext cx="1487439" cy="1393212"/>
          </a:xfrm>
          <a:prstGeom prst="rect">
            <a:avLst/>
          </a:prstGeom>
        </p:spPr>
      </p:pic>
      <p:pic>
        <p:nvPicPr>
          <p:cNvPr id="7"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269" y="731607"/>
            <a:ext cx="1997731" cy="6239144"/>
          </a:xfrm>
          <a:prstGeom prst="rect">
            <a:avLst/>
          </a:prstGeom>
        </p:spPr>
      </p:pic>
      <p:grpSp>
        <p:nvGrpSpPr>
          <p:cNvPr id="14" name="组合 13"/>
          <p:cNvGrpSpPr/>
          <p:nvPr/>
        </p:nvGrpSpPr>
        <p:grpSpPr>
          <a:xfrm>
            <a:off x="5112435" y="2465959"/>
            <a:ext cx="1354087" cy="1168595"/>
            <a:chOff x="4763782" y="2031260"/>
            <a:chExt cx="1354086" cy="1168595"/>
          </a:xfrm>
        </p:grpSpPr>
        <p:sp>
          <p:nvSpPr>
            <p:cNvPr id="15"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sym typeface="Arial"/>
              </a:endParaRPr>
            </a:p>
          </p:txBody>
        </p:sp>
        <p:sp>
          <p:nvSpPr>
            <p:cNvPr id="16" name="矩形 20"/>
            <p:cNvSpPr/>
            <p:nvPr/>
          </p:nvSpPr>
          <p:spPr>
            <a:xfrm rot="987423">
              <a:off x="5045758" y="2200058"/>
              <a:ext cx="870750" cy="830997"/>
            </a:xfrm>
            <a:prstGeom prst="rect">
              <a:avLst/>
            </a:prstGeom>
          </p:spPr>
          <p:txBody>
            <a:bodyPr wrap="none">
              <a:spAutoFit/>
            </a:bodyPr>
            <a:lstStyle/>
            <a:p>
              <a:r>
                <a:rPr lang="en-US" altLang="zh-CN" sz="4800" dirty="0" err="1">
                  <a:solidFill>
                    <a:srgbClr val="FFC000"/>
                  </a:solidFill>
                  <a:ea typeface="方正少儿简体" panose="03000509000000000000" pitchFamily="65" charset="-122"/>
                  <a:cs typeface="Arial" panose="020B0604020202020204" pitchFamily="34" charset="0"/>
                  <a:sym typeface="Arial"/>
                </a:rPr>
                <a:t>dò</a:t>
              </a:r>
              <a:endParaRPr lang="zh-CN" altLang="en-US" sz="4800" dirty="0">
                <a:solidFill>
                  <a:srgbClr val="FFC000"/>
                </a:solidFill>
                <a:cs typeface="Arial" panose="020B0604020202020204" pitchFamily="34" charset="0"/>
                <a:sym typeface="Arial"/>
              </a:endParaRPr>
            </a:p>
          </p:txBody>
        </p:sp>
      </p:grpSp>
      <p:sp>
        <p:nvSpPr>
          <p:cNvPr id="20" name="矩形 23"/>
          <p:cNvSpPr/>
          <p:nvPr/>
        </p:nvSpPr>
        <p:spPr>
          <a:xfrm rot="18455707">
            <a:off x="2709943" y="1804999"/>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sym typeface="Arial"/>
            </a:endParaRPr>
          </a:p>
        </p:txBody>
      </p:sp>
      <p:sp>
        <p:nvSpPr>
          <p:cNvPr id="21"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sym typeface="Arial"/>
            </a:endParaRPr>
          </a:p>
        </p:txBody>
      </p:sp>
      <p:sp>
        <p:nvSpPr>
          <p:cNvPr id="22" name="矩形 25"/>
          <p:cNvSpPr/>
          <p:nvPr/>
        </p:nvSpPr>
        <p:spPr>
          <a:xfrm rot="1119809">
            <a:off x="7357675" y="1852965"/>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sym typeface="Arial"/>
            </a:endParaRPr>
          </a:p>
        </p:txBody>
      </p:sp>
      <p:sp>
        <p:nvSpPr>
          <p:cNvPr id="23" name="矩形 26"/>
          <p:cNvSpPr/>
          <p:nvPr/>
        </p:nvSpPr>
        <p:spPr>
          <a:xfrm rot="20691888">
            <a:off x="9084817" y="2014731"/>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sym typeface="Arial"/>
            </a:endParaRPr>
          </a:p>
        </p:txBody>
      </p:sp>
      <p:grpSp>
        <p:nvGrpSpPr>
          <p:cNvPr id="24" name="组合 2"/>
          <p:cNvGrpSpPr/>
          <p:nvPr/>
        </p:nvGrpSpPr>
        <p:grpSpPr>
          <a:xfrm>
            <a:off x="3349413" y="2108429"/>
            <a:ext cx="1395662" cy="1168595"/>
            <a:chOff x="3025596" y="1678431"/>
            <a:chExt cx="1395662" cy="1168595"/>
          </a:xfrm>
        </p:grpSpPr>
        <p:sp>
          <p:nvSpPr>
            <p:cNvPr id="2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sym typeface="Arial"/>
              </a:endParaRPr>
            </a:p>
          </p:txBody>
        </p:sp>
        <p:sp>
          <p:nvSpPr>
            <p:cNvPr id="26" name="矩形 19"/>
            <p:cNvSpPr/>
            <p:nvPr/>
          </p:nvSpPr>
          <p:spPr>
            <a:xfrm rot="20718769">
              <a:off x="3025596" y="1884762"/>
              <a:ext cx="1314784" cy="830997"/>
            </a:xfrm>
            <a:prstGeom prst="rect">
              <a:avLst/>
            </a:prstGeom>
          </p:spPr>
          <p:txBody>
            <a:bodyPr wrap="none">
              <a:spAutoFit/>
            </a:bodyPr>
            <a:lstStyle/>
            <a:p>
              <a:r>
                <a:rPr lang="en-US" altLang="zh-CN" sz="4800" dirty="0" err="1">
                  <a:solidFill>
                    <a:srgbClr val="099F00"/>
                  </a:solidFill>
                  <a:ea typeface="方正少儿简体" panose="03000509000000000000" pitchFamily="65" charset="-122"/>
                  <a:cs typeface="Arial" panose="020B0604020202020204" pitchFamily="34" charset="0"/>
                  <a:sym typeface="Arial"/>
                </a:rPr>
                <a:t>Dặn</a:t>
              </a:r>
              <a:endParaRPr lang="zh-CN" altLang="en-US" sz="4800" dirty="0">
                <a:solidFill>
                  <a:srgbClr val="099F00"/>
                </a:solidFill>
                <a:ea typeface="方正少儿简体" panose="03000509000000000000" pitchFamily="65" charset="-122"/>
                <a:cs typeface="Arial" panose="020B0604020202020204" pitchFamily="34" charset="0"/>
                <a:sym typeface="Arial"/>
              </a:endParaRPr>
            </a:p>
          </p:txBody>
        </p:sp>
      </p:grpSp>
    </p:spTree>
    <p:extLst>
      <p:ext uri="{BB962C8B-B14F-4D97-AF65-F5344CB8AC3E}">
        <p14:creationId xmlns:p14="http://schemas.microsoft.com/office/powerpoint/2010/main" val="1450620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7890"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233363"/>
            <a:ext cx="8213725"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338" y="703263"/>
            <a:ext cx="1255712"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图片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33417">
            <a:off x="646113" y="1525588"/>
            <a:ext cx="30861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601B172-3EEA-43DB-9A27-139705D41110}"/>
              </a:ext>
            </a:extLst>
          </p:cNvPr>
          <p:cNvSpPr/>
          <p:nvPr/>
        </p:nvSpPr>
        <p:spPr>
          <a:xfrm>
            <a:off x="4310627" y="1660755"/>
            <a:ext cx="6821487" cy="1846659"/>
          </a:xfrm>
          <a:prstGeom prst="rect">
            <a:avLst/>
          </a:prstGeom>
          <a:noFill/>
        </p:spPr>
        <p:txBody>
          <a:bodyPr wrap="square">
            <a:spAutoFit/>
          </a:bodyPr>
          <a:lstStyle/>
          <a:p>
            <a:pPr algn="ctr">
              <a:defRPr/>
            </a:pPr>
            <a:r>
              <a:rPr lang="en-US" sz="5400" dirty="0">
                <a:ln w="0"/>
                <a:solidFill>
                  <a:schemeClr val="accent1">
                    <a:lumMod val="75000"/>
                  </a:scheme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TRÒ CHƠI</a:t>
            </a:r>
          </a:p>
          <a:p>
            <a:pPr algn="ctr">
              <a:defRPr/>
            </a:pPr>
            <a:r>
              <a:rPr lang="en-US" sz="6000" dirty="0">
                <a:ln w="0"/>
                <a:solidFill>
                  <a:srgbClr val="FF9409"/>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HỘP QUÀ BÍ MẬT</a:t>
            </a:r>
          </a:p>
        </p:txBody>
      </p:sp>
      <p:pic>
        <p:nvPicPr>
          <p:cNvPr id="3" name="Picture 2"/>
          <p:cNvPicPr>
            <a:picLocks noChangeAspect="1"/>
          </p:cNvPicPr>
          <p:nvPr/>
        </p:nvPicPr>
        <p:blipFill>
          <a:blip r:embed="rId5"/>
          <a:stretch>
            <a:fillRect/>
          </a:stretch>
        </p:blipFill>
        <p:spPr>
          <a:xfrm>
            <a:off x="6372226" y="3679094"/>
            <a:ext cx="2334982" cy="1895308"/>
          </a:xfrm>
          <a:prstGeom prst="rect">
            <a:avLst/>
          </a:prstGeom>
        </p:spPr>
      </p:pic>
    </p:spTree>
    <p:extLst>
      <p:ext uri="{BB962C8B-B14F-4D97-AF65-F5344CB8AC3E}">
        <p14:creationId xmlns:p14="http://schemas.microsoft.com/office/powerpoint/2010/main" val="2821933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25325" cy="6858000"/>
          </a:xfrm>
          <a:prstGeom prst="rect">
            <a:avLst/>
          </a:prstGeom>
        </p:spPr>
      </p:pic>
      <p:pic>
        <p:nvPicPr>
          <p:cNvPr id="6" name="Picture 5"/>
          <p:cNvPicPr>
            <a:picLocks noChangeAspect="1"/>
          </p:cNvPicPr>
          <p:nvPr/>
        </p:nvPicPr>
        <p:blipFill>
          <a:blip r:embed="rId4"/>
          <a:stretch>
            <a:fillRect/>
          </a:stretch>
        </p:blipFill>
        <p:spPr>
          <a:xfrm>
            <a:off x="0" y="0"/>
            <a:ext cx="1314449" cy="1000125"/>
          </a:xfrm>
          <a:prstGeom prst="rect">
            <a:avLst/>
          </a:prstGeom>
        </p:spPr>
      </p:pic>
      <p:grpSp>
        <p:nvGrpSpPr>
          <p:cNvPr id="7" name="Group 6"/>
          <p:cNvGrpSpPr/>
          <p:nvPr/>
        </p:nvGrpSpPr>
        <p:grpSpPr>
          <a:xfrm>
            <a:off x="1430087" y="-333375"/>
            <a:ext cx="11066713" cy="1422581"/>
            <a:chOff x="2892080" y="73211"/>
            <a:chExt cx="6649891" cy="1422581"/>
          </a:xfrm>
        </p:grpSpPr>
        <p:sp>
          <p:nvSpPr>
            <p:cNvPr id="8" name="Rounded Rectangle 7"/>
            <p:cNvSpPr/>
            <p:nvPr/>
          </p:nvSpPr>
          <p:spPr>
            <a:xfrm>
              <a:off x="2892080" y="449145"/>
              <a:ext cx="6397254" cy="859727"/>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Google Shape;1984;p32">
              <a:extLst>
                <a:ext uri="{FF2B5EF4-FFF2-40B4-BE49-F238E27FC236}">
                  <a16:creationId xmlns:a16="http://schemas.microsoft.com/office/drawing/2014/main" id="{D6226F9F-C363-5432-9A87-1B5F4DDE514B}"/>
                </a:ext>
              </a:extLst>
            </p:cNvPr>
            <p:cNvSpPr txBox="1">
              <a:spLocks/>
            </p:cNvSpPr>
            <p:nvPr/>
          </p:nvSpPr>
          <p:spPr>
            <a:xfrm>
              <a:off x="3005746" y="73211"/>
              <a:ext cx="6536225" cy="1422581"/>
            </a:xfrm>
            <a:prstGeom prst="rect">
              <a:avLst/>
            </a:prstGeom>
            <a:noFill/>
            <a:ln>
              <a:noFill/>
            </a:ln>
          </p:spPr>
          <p:txBody>
            <a:bodyPr spcFirstLastPara="1" wrap="square" lIns="91425" tIns="91425" rIns="91425" bIns="91425" anchor="ctr" anchorCtr="0">
              <a:noAutofit/>
              <a:scene3d>
                <a:camera prst="orthographicFront"/>
                <a:lightRig rig="soft" dir="t">
                  <a:rot lat="0" lon="0" rev="15600000"/>
                </a:lightRig>
              </a:scene3d>
              <a:sp3d extrusionH="57150" prstMaterial="softEdge">
                <a:bevelT w="25400" h="38100"/>
              </a:sp3d>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000"/>
                <a:buFont typeface="Chango"/>
                <a:buNone/>
                <a:defRPr sz="3000" b="0" i="0" u="none" strike="noStrike" cap="none">
                  <a:solidFill>
                    <a:schemeClr val="accent5"/>
                  </a:solidFill>
                  <a:latin typeface="Chango"/>
                  <a:ea typeface="Chango"/>
                  <a:cs typeface="Chango"/>
                  <a:sym typeface="Chango"/>
                </a:defRPr>
              </a:lvl1pPr>
              <a:lvl2pPr marR="0" lvl="1"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FFFFFF"/>
                </a:buClr>
                <a:buSzPts val="3000"/>
                <a:buFont typeface="Chango"/>
                <a:buNone/>
                <a:tabLst/>
                <a:defRPr/>
              </a:pPr>
              <a:r>
                <a:rPr kumimoji="0" lang="en-US" sz="2600" b="1" i="0" u="none" strike="noStrike" kern="0" cap="none" spc="0" normalizeH="0" baseline="0" noProof="0" dirty="0" err="1">
                  <a:ln/>
                  <a:solidFill>
                    <a:srgbClr val="FF0000"/>
                  </a:solidFill>
                  <a:effectLst/>
                  <a:uLnTx/>
                  <a:uFillTx/>
                  <a:latin typeface="Cambria" panose="02040503050406030204" pitchFamily="18" charset="0"/>
                  <a:ea typeface="Cambria" panose="02040503050406030204" pitchFamily="18" charset="0"/>
                  <a:sym typeface="Chango"/>
                </a:rPr>
                <a:t>Nói</a:t>
              </a:r>
              <a:r>
                <a:rPr kumimoji="0" lang="en-US" sz="26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a:ln/>
                  <a:solidFill>
                    <a:srgbClr val="FF0000"/>
                  </a:solidFill>
                  <a:effectLst/>
                  <a:uLnTx/>
                  <a:uFillTx/>
                  <a:latin typeface="Cambria" panose="02040503050406030204" pitchFamily="18" charset="0"/>
                  <a:ea typeface="Cambria" panose="02040503050406030204" pitchFamily="18" charset="0"/>
                  <a:sym typeface="Chango"/>
                </a:rPr>
                <a:t>về</a:t>
              </a:r>
              <a:r>
                <a:rPr kumimoji="0" lang="en-US" sz="26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a:ln/>
                  <a:solidFill>
                    <a:srgbClr val="FF0000"/>
                  </a:solidFill>
                  <a:effectLst/>
                  <a:uLnTx/>
                  <a:uFillTx/>
                  <a:latin typeface="Cambria" panose="02040503050406030204" pitchFamily="18" charset="0"/>
                  <a:ea typeface="Cambria" panose="02040503050406030204" pitchFamily="18" charset="0"/>
                  <a:sym typeface="Chango"/>
                </a:rPr>
                <a:t>những</a:t>
              </a:r>
              <a:r>
                <a:rPr kumimoji="0" lang="en-US" sz="26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a:ln/>
                  <a:solidFill>
                    <a:srgbClr val="FF0000"/>
                  </a:solidFill>
                  <a:effectLst/>
                  <a:uLnTx/>
                  <a:uFillTx/>
                  <a:latin typeface="Cambria" panose="02040503050406030204" pitchFamily="18" charset="0"/>
                  <a:ea typeface="Cambria" panose="02040503050406030204" pitchFamily="18" charset="0"/>
                  <a:sym typeface="Chango"/>
                </a:rPr>
                <a:t>người</a:t>
              </a:r>
              <a:r>
                <a:rPr kumimoji="0" lang="en-US" sz="26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a:ln/>
                  <a:solidFill>
                    <a:srgbClr val="FF0000"/>
                  </a:solidFill>
                  <a:effectLst/>
                  <a:uLnTx/>
                  <a:uFillTx/>
                  <a:latin typeface="Cambria" panose="02040503050406030204" pitchFamily="18" charset="0"/>
                  <a:ea typeface="Cambria" panose="02040503050406030204" pitchFamily="18" charset="0"/>
                  <a:sym typeface="Chango"/>
                </a:rPr>
                <a:t>làm</a:t>
              </a:r>
              <a:r>
                <a:rPr kumimoji="0" lang="en-US" sz="26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a:ln/>
                  <a:solidFill>
                    <a:srgbClr val="FF0000"/>
                  </a:solidFill>
                  <a:effectLst/>
                  <a:uLnTx/>
                  <a:uFillTx/>
                  <a:latin typeface="Cambria" panose="02040503050406030204" pitchFamily="18" charset="0"/>
                  <a:ea typeface="Cambria" panose="02040503050406030204" pitchFamily="18" charset="0"/>
                  <a:sym typeface="Chango"/>
                </a:rPr>
                <a:t>công</a:t>
              </a:r>
              <a:r>
                <a:rPr kumimoji="0" lang="en-US" sz="26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a:ln/>
                  <a:solidFill>
                    <a:srgbClr val="FF0000"/>
                  </a:solidFill>
                  <a:effectLst/>
                  <a:uLnTx/>
                  <a:uFillTx/>
                  <a:latin typeface="Cambria" panose="02040503050406030204" pitchFamily="18" charset="0"/>
                  <a:ea typeface="Cambria" panose="02040503050406030204" pitchFamily="18" charset="0"/>
                  <a:sym typeface="Chango"/>
                </a:rPr>
                <a:t>việc</a:t>
              </a:r>
              <a:r>
                <a:rPr kumimoji="0" lang="en-US" sz="26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a:ln/>
                  <a:solidFill>
                    <a:srgbClr val="FF0000"/>
                  </a:solidFill>
                  <a:effectLst/>
                  <a:uLnTx/>
                  <a:uFillTx/>
                  <a:latin typeface="Cambria" panose="02040503050406030204" pitchFamily="18" charset="0"/>
                  <a:ea typeface="Cambria" panose="02040503050406030204" pitchFamily="18" charset="0"/>
                  <a:sym typeface="Chango"/>
                </a:rPr>
                <a:t>canh</a:t>
              </a:r>
              <a:r>
                <a:rPr kumimoji="0" lang="en-US" sz="26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a:ln/>
                  <a:solidFill>
                    <a:srgbClr val="FF0000"/>
                  </a:solidFill>
                  <a:effectLst/>
                  <a:uLnTx/>
                  <a:uFillTx/>
                  <a:latin typeface="Cambria" panose="02040503050406030204" pitchFamily="18" charset="0"/>
                  <a:ea typeface="Cambria" panose="02040503050406030204" pitchFamily="18" charset="0"/>
                  <a:sym typeface="Chango"/>
                </a:rPr>
                <a:t>giữ</a:t>
              </a:r>
              <a:r>
                <a:rPr kumimoji="0" lang="en-US" sz="26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a:ln/>
                  <a:solidFill>
                    <a:srgbClr val="FF0000"/>
                  </a:solidFill>
                  <a:effectLst/>
                  <a:uLnTx/>
                  <a:uFillTx/>
                  <a:latin typeface="Cambria" panose="02040503050406030204" pitchFamily="18" charset="0"/>
                  <a:ea typeface="Cambria" panose="02040503050406030204" pitchFamily="18" charset="0"/>
                  <a:sym typeface="Chango"/>
                </a:rPr>
                <a:t>biển</a:t>
              </a:r>
              <a:r>
                <a:rPr kumimoji="0" lang="en-US" sz="26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a:ln/>
                  <a:solidFill>
                    <a:srgbClr val="FF0000"/>
                  </a:solidFill>
                  <a:effectLst/>
                  <a:uLnTx/>
                  <a:uFillTx/>
                  <a:latin typeface="Cambria" panose="02040503050406030204" pitchFamily="18" charset="0"/>
                  <a:ea typeface="Cambria" panose="02040503050406030204" pitchFamily="18" charset="0"/>
                  <a:sym typeface="Chango"/>
                </a:rPr>
                <a:t>đảo</a:t>
              </a:r>
              <a:r>
                <a:rPr kumimoji="0" lang="en-US" sz="26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a:ln/>
                  <a:solidFill>
                    <a:srgbClr val="FF0000"/>
                  </a:solidFill>
                  <a:effectLst/>
                  <a:uLnTx/>
                  <a:uFillTx/>
                  <a:latin typeface="Cambria" panose="02040503050406030204" pitchFamily="18" charset="0"/>
                  <a:ea typeface="Cambria" panose="02040503050406030204" pitchFamily="18" charset="0"/>
                  <a:sym typeface="Chango"/>
                </a:rPr>
                <a:t>của</a:t>
              </a:r>
              <a:r>
                <a:rPr kumimoji="0" lang="en-US" sz="26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a:ln/>
                  <a:solidFill>
                    <a:srgbClr val="FF0000"/>
                  </a:solidFill>
                  <a:effectLst/>
                  <a:uLnTx/>
                  <a:uFillTx/>
                  <a:latin typeface="Cambria" panose="02040503050406030204" pitchFamily="18" charset="0"/>
                  <a:ea typeface="Cambria" panose="02040503050406030204" pitchFamily="18" charset="0"/>
                  <a:sym typeface="Chango"/>
                </a:rPr>
                <a:t>Tổ</a:t>
              </a:r>
              <a:r>
                <a:rPr kumimoji="0" lang="en-US" sz="26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a:ln/>
                  <a:solidFill>
                    <a:srgbClr val="FF0000"/>
                  </a:solidFill>
                  <a:effectLst/>
                  <a:uLnTx/>
                  <a:uFillTx/>
                  <a:latin typeface="Cambria" panose="02040503050406030204" pitchFamily="18" charset="0"/>
                  <a:ea typeface="Cambria" panose="02040503050406030204" pitchFamily="18" charset="0"/>
                  <a:sym typeface="Chango"/>
                </a:rPr>
                <a:t>quốc</a:t>
              </a:r>
              <a:endParaRPr kumimoji="0" lang="vi-VN" sz="26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endParaRPr>
            </a:p>
          </p:txBody>
        </p:sp>
      </p:grpSp>
    </p:spTree>
    <p:extLst>
      <p:ext uri="{BB962C8B-B14F-4D97-AF65-F5344CB8AC3E}">
        <p14:creationId xmlns:p14="http://schemas.microsoft.com/office/powerpoint/2010/main" val="353978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724" y="-142875"/>
            <a:ext cx="12277724" cy="7000875"/>
          </a:xfrm>
          <a:prstGeom prst="rect">
            <a:avLst/>
          </a:prstGeom>
        </p:spPr>
      </p:pic>
    </p:spTree>
    <p:extLst>
      <p:ext uri="{BB962C8B-B14F-4D97-AF65-F5344CB8AC3E}">
        <p14:creationId xmlns:p14="http://schemas.microsoft.com/office/powerpoint/2010/main" val="3907409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1694" name="文本框 71693"/>
          <p:cNvSpPr txBox="1"/>
          <p:nvPr/>
        </p:nvSpPr>
        <p:spPr>
          <a:xfrm>
            <a:off x="6432064" y="5409192"/>
            <a:ext cx="2842468" cy="448713"/>
          </a:xfrm>
          <a:prstGeom prst="rect">
            <a:avLst/>
          </a:prstGeom>
          <a:noFill/>
          <a:ln w="9525">
            <a:noFill/>
          </a:ln>
        </p:spPr>
        <p:txBody>
          <a:bodyPr>
            <a:spAutoFit/>
          </a:bodyPr>
          <a:lstStyle/>
          <a:p>
            <a:pPr defTabSz="1085915">
              <a:spcBef>
                <a:spcPct val="50000"/>
              </a:spcBef>
            </a:pPr>
            <a:r>
              <a:rPr lang="zh-CN" altLang="en-US" sz="2316" dirty="0">
                <a:solidFill>
                  <a:prstClr val="white"/>
                </a:solidFill>
                <a:latin typeface="SimHei" panose="02010609060101010101" pitchFamily="2" charset="-122"/>
                <a:ea typeface="SimHei" panose="02010609060101010101" pitchFamily="2" charset="-122"/>
              </a:rPr>
              <a:t>在此输入文字</a:t>
            </a:r>
          </a:p>
        </p:txBody>
      </p:sp>
      <p:sp>
        <p:nvSpPr>
          <p:cNvPr id="5" name="TextBox 4">
            <a:extLst>
              <a:ext uri="{FF2B5EF4-FFF2-40B4-BE49-F238E27FC236}">
                <a16:creationId xmlns:a16="http://schemas.microsoft.com/office/drawing/2014/main" id="{133025F6-03E4-F7FE-A115-15A451327F80}"/>
              </a:ext>
            </a:extLst>
          </p:cNvPr>
          <p:cNvSpPr txBox="1"/>
          <p:nvPr/>
        </p:nvSpPr>
        <p:spPr>
          <a:xfrm>
            <a:off x="3019425" y="2229274"/>
            <a:ext cx="9477375" cy="1862048"/>
          </a:xfrm>
          <a:prstGeom prst="rect">
            <a:avLst/>
          </a:prstGeom>
          <a:noFill/>
        </p:spPr>
        <p:txBody>
          <a:bodyPr wrap="square" rtlCol="0">
            <a:spAutoFit/>
          </a:bodyPr>
          <a:lstStyle/>
          <a:p>
            <a:r>
              <a:rPr lang="en-US" sz="11500" b="1" dirty="0" err="1">
                <a:solidFill>
                  <a:srgbClr val="C00000"/>
                </a:solidFill>
                <a:latin typeface="Times New Roman" pitchFamily="18" charset="0"/>
                <a:cs typeface="Times New Roman" pitchFamily="18" charset="0"/>
              </a:rPr>
              <a:t>Đọc</a:t>
            </a:r>
            <a:r>
              <a:rPr lang="en-US" sz="11500" b="1" dirty="0">
                <a:solidFill>
                  <a:srgbClr val="C00000"/>
                </a:solidFill>
                <a:latin typeface="Times New Roman" pitchFamily="18" charset="0"/>
                <a:cs typeface="Times New Roman" pitchFamily="18" charset="0"/>
              </a:rPr>
              <a:t> </a:t>
            </a:r>
            <a:r>
              <a:rPr lang="en-US" sz="11500" b="1" dirty="0" err="1">
                <a:solidFill>
                  <a:srgbClr val="C00000"/>
                </a:solidFill>
                <a:latin typeface="Times New Roman" pitchFamily="18" charset="0"/>
                <a:cs typeface="Times New Roman" pitchFamily="18" charset="0"/>
              </a:rPr>
              <a:t>văn</a:t>
            </a:r>
            <a:r>
              <a:rPr lang="en-US" sz="11500" b="1" dirty="0">
                <a:solidFill>
                  <a:srgbClr val="C00000"/>
                </a:solidFill>
                <a:latin typeface="Times New Roman" pitchFamily="18" charset="0"/>
                <a:cs typeface="Times New Roman" pitchFamily="18" charset="0"/>
              </a:rPr>
              <a:t> </a:t>
            </a:r>
            <a:r>
              <a:rPr lang="en-US" sz="11500" b="1" dirty="0" err="1">
                <a:solidFill>
                  <a:srgbClr val="C00000"/>
                </a:solidFill>
                <a:latin typeface="Times New Roman" pitchFamily="18" charset="0"/>
                <a:cs typeface="Times New Roman" pitchFamily="18" charset="0"/>
              </a:rPr>
              <a:t>bản</a:t>
            </a:r>
            <a:endParaRPr lang="en-US" sz="115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14039916"/>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4" name="TextBox 3"/>
          <p:cNvSpPr txBox="1"/>
          <p:nvPr/>
        </p:nvSpPr>
        <p:spPr>
          <a:xfrm>
            <a:off x="5086350" y="1933575"/>
            <a:ext cx="5505450"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LUYỆN ĐỌC</a:t>
            </a:r>
          </a:p>
        </p:txBody>
      </p:sp>
    </p:spTree>
    <p:extLst>
      <p:ext uri="{BB962C8B-B14F-4D97-AF65-F5344CB8AC3E}">
        <p14:creationId xmlns:p14="http://schemas.microsoft.com/office/powerpoint/2010/main" val="2070995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3" cstate="print">
            <a:extLst>
              <a:ext uri="{28A0092B-C50C-407E-A947-70E740481C1C}">
                <a14:useLocalDpi xmlns:a14="http://schemas.microsoft.com/office/drawing/2010/main" val="0"/>
              </a:ext>
            </a:extLst>
          </a:blip>
          <a:srcRect t="22718"/>
          <a:stretch>
            <a:fillRect/>
          </a:stretch>
        </p:blipFill>
        <p:spPr>
          <a:xfrm>
            <a:off x="100031" y="2"/>
            <a:ext cx="2156809" cy="1953617"/>
          </a:xfrm>
          <a:prstGeom prst="rect">
            <a:avLst/>
          </a:prstGeom>
        </p:spPr>
      </p:pic>
      <p:sp>
        <p:nvSpPr>
          <p:cNvPr id="32" name="文本框 31"/>
          <p:cNvSpPr txBox="1"/>
          <p:nvPr/>
        </p:nvSpPr>
        <p:spPr>
          <a:xfrm>
            <a:off x="2502603" y="1250958"/>
            <a:ext cx="8302772" cy="769441"/>
          </a:xfrm>
          <a:custGeom>
            <a:avLst/>
            <a:gdLst>
              <a:gd name="connsiteX0" fmla="*/ 0 w 6588700"/>
              <a:gd name="connsiteY0" fmla="*/ 380332 h 1123712"/>
              <a:gd name="connsiteX1" fmla="*/ 380332 w 6588700"/>
              <a:gd name="connsiteY1" fmla="*/ 0 h 1123712"/>
              <a:gd name="connsiteX2" fmla="*/ 6208368 w 6588700"/>
              <a:gd name="connsiteY2" fmla="*/ 0 h 1123712"/>
              <a:gd name="connsiteX3" fmla="*/ 6588700 w 6588700"/>
              <a:gd name="connsiteY3" fmla="*/ 380332 h 1123712"/>
              <a:gd name="connsiteX4" fmla="*/ 6588700 w 6588700"/>
              <a:gd name="connsiteY4" fmla="*/ 743380 h 1123712"/>
              <a:gd name="connsiteX5" fmla="*/ 6208368 w 6588700"/>
              <a:gd name="connsiteY5" fmla="*/ 1123712 h 1123712"/>
              <a:gd name="connsiteX6" fmla="*/ 380332 w 6588700"/>
              <a:gd name="connsiteY6" fmla="*/ 1123712 h 1123712"/>
              <a:gd name="connsiteX7" fmla="*/ 0 w 6588700"/>
              <a:gd name="connsiteY7" fmla="*/ 743380 h 1123712"/>
              <a:gd name="connsiteX8" fmla="*/ 0 w 6588700"/>
              <a:gd name="connsiteY8" fmla="*/ 380332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8700" h="1123712" extrusionOk="0">
                <a:moveTo>
                  <a:pt x="0" y="380332"/>
                </a:moveTo>
                <a:cubicBezTo>
                  <a:pt x="-30636" y="159428"/>
                  <a:pt x="172013" y="-29052"/>
                  <a:pt x="380332" y="0"/>
                </a:cubicBezTo>
                <a:cubicBezTo>
                  <a:pt x="2765618" y="21081"/>
                  <a:pt x="5175681" y="112621"/>
                  <a:pt x="6208368" y="0"/>
                </a:cubicBezTo>
                <a:cubicBezTo>
                  <a:pt x="6412866" y="32844"/>
                  <a:pt x="6593683" y="169433"/>
                  <a:pt x="6588700" y="380332"/>
                </a:cubicBezTo>
                <a:cubicBezTo>
                  <a:pt x="6580767" y="423651"/>
                  <a:pt x="6612761" y="596215"/>
                  <a:pt x="6588700" y="743380"/>
                </a:cubicBezTo>
                <a:cubicBezTo>
                  <a:pt x="6591583" y="960423"/>
                  <a:pt x="6387765" y="1132461"/>
                  <a:pt x="6208368" y="1123712"/>
                </a:cubicBezTo>
                <a:cubicBezTo>
                  <a:pt x="5069794" y="1031646"/>
                  <a:pt x="1094342" y="1149336"/>
                  <a:pt x="380332" y="1123712"/>
                </a:cubicBezTo>
                <a:cubicBezTo>
                  <a:pt x="178925" y="1158376"/>
                  <a:pt x="3613" y="926992"/>
                  <a:pt x="0" y="743380"/>
                </a:cubicBezTo>
                <a:cubicBezTo>
                  <a:pt x="-2499" y="614300"/>
                  <a:pt x="-4306" y="550468"/>
                  <a:pt x="0" y="380332"/>
                </a:cubicBezTo>
                <a:close/>
              </a:path>
            </a:pathLst>
          </a:custGeom>
          <a:noFill/>
          <a:ln w="38100">
            <a:solidFill>
              <a:srgbClr val="002060"/>
            </a:solidFill>
          </a:ln>
        </p:spPr>
        <p:txBody>
          <a:bodyPr vert="horz" wrap="square" rtlCol="0">
            <a:spAutoFit/>
          </a:bodyPr>
          <a:lstStyle/>
          <a:p>
            <a:pPr algn="ctr" defTabSz="457200">
              <a:defRPr/>
            </a:pPr>
            <a:r>
              <a:rPr lang="en-US" altLang="zh-CN" sz="4400" b="1" spc="300" dirty="0" err="1">
                <a:ln>
                  <a:solidFill>
                    <a:srgbClr val="6EBA35"/>
                  </a:solidFill>
                </a:ln>
                <a:solidFill>
                  <a:srgbClr val="4A54C9"/>
                </a:solidFill>
                <a:latin typeface="UTM Nyala" panose="02040603050506020204" pitchFamily="18" charset="0"/>
                <a:ea typeface="方正姚体" panose="02010601030101010101" pitchFamily="2" charset="-122"/>
              </a:rPr>
              <a:t>Bài</a:t>
            </a:r>
            <a:r>
              <a:rPr lang="en-US" altLang="zh-CN" sz="4400" b="1" spc="300" dirty="0">
                <a:ln>
                  <a:solidFill>
                    <a:srgbClr val="6EBA35"/>
                  </a:solidFill>
                </a:ln>
                <a:solidFill>
                  <a:srgbClr val="4A54C9"/>
                </a:solidFill>
                <a:latin typeface="UTM Nyala" panose="02040603050506020204" pitchFamily="18" charset="0"/>
                <a:ea typeface="方正姚体" panose="02010601030101010101" pitchFamily="2" charset="-122"/>
              </a:rPr>
              <a:t> </a:t>
            </a:r>
            <a:r>
              <a:rPr lang="en-US" altLang="zh-CN" sz="4400" b="1" spc="300" dirty="0" err="1">
                <a:ln>
                  <a:solidFill>
                    <a:srgbClr val="6EBA35"/>
                  </a:solidFill>
                </a:ln>
                <a:solidFill>
                  <a:srgbClr val="4A54C9"/>
                </a:solidFill>
                <a:latin typeface="UTM Nyala" panose="02040603050506020204" pitchFamily="18" charset="0"/>
                <a:ea typeface="方正姚体" panose="02010601030101010101" pitchFamily="2" charset="-122"/>
              </a:rPr>
              <a:t>văn</a:t>
            </a:r>
            <a:r>
              <a:rPr lang="en-US" altLang="zh-CN" sz="4400" b="1" spc="300" dirty="0">
                <a:ln>
                  <a:solidFill>
                    <a:srgbClr val="6EBA35"/>
                  </a:solidFill>
                </a:ln>
                <a:solidFill>
                  <a:srgbClr val="4A54C9"/>
                </a:solidFill>
                <a:latin typeface="UTM Nyala" panose="02040603050506020204" pitchFamily="18" charset="0"/>
                <a:ea typeface="方正姚体" panose="02010601030101010101" pitchFamily="2" charset="-122"/>
              </a:rPr>
              <a:t> chia </a:t>
            </a:r>
            <a:r>
              <a:rPr lang="en-US" altLang="zh-CN" sz="4400" b="1" spc="300" dirty="0" err="1">
                <a:ln>
                  <a:solidFill>
                    <a:srgbClr val="6EBA35"/>
                  </a:solidFill>
                </a:ln>
                <a:solidFill>
                  <a:srgbClr val="4A54C9"/>
                </a:solidFill>
                <a:latin typeface="UTM Nyala" panose="02040603050506020204" pitchFamily="18" charset="0"/>
                <a:ea typeface="方正姚体" panose="02010601030101010101" pitchFamily="2" charset="-122"/>
              </a:rPr>
              <a:t>làm</a:t>
            </a:r>
            <a:r>
              <a:rPr lang="en-US" altLang="zh-CN" sz="4400" b="1" spc="300" dirty="0">
                <a:ln>
                  <a:solidFill>
                    <a:srgbClr val="6EBA35"/>
                  </a:solidFill>
                </a:ln>
                <a:solidFill>
                  <a:srgbClr val="4A54C9"/>
                </a:solidFill>
                <a:latin typeface="UTM Nyala" panose="02040603050506020204" pitchFamily="18" charset="0"/>
                <a:ea typeface="方正姚体" panose="02010601030101010101" pitchFamily="2" charset="-122"/>
              </a:rPr>
              <a:t> … </a:t>
            </a:r>
            <a:r>
              <a:rPr lang="en-US" altLang="zh-CN" sz="4400" b="1" spc="300" dirty="0" err="1">
                <a:ln>
                  <a:solidFill>
                    <a:srgbClr val="6EBA35"/>
                  </a:solidFill>
                </a:ln>
                <a:solidFill>
                  <a:srgbClr val="4A54C9"/>
                </a:solidFill>
                <a:latin typeface="UTM Nyala" panose="02040603050506020204" pitchFamily="18" charset="0"/>
                <a:ea typeface="方正姚体" panose="02010601030101010101" pitchFamily="2" charset="-122"/>
              </a:rPr>
              <a:t>đoạn</a:t>
            </a:r>
            <a:endParaRPr lang="zh-CN" altLang="en-US" sz="4400" b="1" spc="300" dirty="0">
              <a:ln>
                <a:solidFill>
                  <a:srgbClr val="6EBA35"/>
                </a:solidFill>
              </a:ln>
              <a:solidFill>
                <a:srgbClr val="4A54C9"/>
              </a:solidFill>
              <a:latin typeface="UTM Nyala" panose="02040603050506020204" pitchFamily="18" charset="0"/>
              <a:ea typeface="方正姚体" panose="02010601030101010101" pitchFamily="2" charset="-122"/>
            </a:endParaRPr>
          </a:p>
        </p:txBody>
      </p:sp>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20023" b="67764"/>
          <a:stretch>
            <a:fillRect/>
          </a:stretch>
        </p:blipFill>
        <p:spPr>
          <a:xfrm flipV="1">
            <a:off x="8342012" y="-1"/>
            <a:ext cx="3886677" cy="1566592"/>
          </a:xfrm>
          <a:prstGeom prst="rect">
            <a:avLst/>
          </a:prstGeom>
        </p:spPr>
      </p:pic>
      <p:sp>
        <p:nvSpPr>
          <p:cNvPr id="25" name="Text Placeholder 2"/>
          <p:cNvSpPr txBox="1"/>
          <p:nvPr/>
        </p:nvSpPr>
        <p:spPr>
          <a:xfrm>
            <a:off x="2832260" y="1953619"/>
            <a:ext cx="2330565" cy="964077"/>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1780"/>
              </a:lnSpc>
              <a:spcBef>
                <a:spcPts val="400"/>
              </a:spcBef>
              <a:defRPr/>
            </a:pPr>
            <a:endParaRPr lang="en-US" sz="1100" dirty="0">
              <a:solidFill>
                <a:prstClr val="black">
                  <a:alpha val="60000"/>
                </a:prstClr>
              </a:solidFill>
              <a:latin typeface="腾祥铁山楷书繁" panose="01010104010101010101" pitchFamily="2" charset="-122"/>
              <a:ea typeface="腾祥铁山楷书繁" panose="01010104010101010101" pitchFamily="2" charset="-122"/>
              <a:cs typeface="Source Sans Pro" charset="0"/>
            </a:endParaRPr>
          </a:p>
        </p:txBody>
      </p:sp>
      <p:grpSp>
        <p:nvGrpSpPr>
          <p:cNvPr id="6" name="Group 138"/>
          <p:cNvGrpSpPr>
            <a:grpSpLocks/>
          </p:cNvGrpSpPr>
          <p:nvPr/>
        </p:nvGrpSpPr>
        <p:grpSpPr bwMode="auto">
          <a:xfrm>
            <a:off x="4154310" y="104425"/>
            <a:ext cx="3941939" cy="1024467"/>
            <a:chOff x="1018706" y="857227"/>
            <a:chExt cx="7143752" cy="2563583"/>
          </a:xfrm>
        </p:grpSpPr>
        <p:pic>
          <p:nvPicPr>
            <p:cNvPr id="8" name="图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706" y="857227"/>
              <a:ext cx="7143752" cy="256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141"/>
            <p:cNvSpPr txBox="1"/>
            <p:nvPr/>
          </p:nvSpPr>
          <p:spPr>
            <a:xfrm>
              <a:off x="1692447" y="1390840"/>
              <a:ext cx="6176067" cy="1617351"/>
            </a:xfrm>
            <a:prstGeom prst="rect">
              <a:avLst/>
            </a:prstGeom>
          </p:spPr>
          <p:txBody>
            <a:bodyPr>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defTabSz="342900">
                <a:lnSpc>
                  <a:spcPct val="100000"/>
                </a:lnSpc>
                <a:defRPr/>
              </a:pPr>
              <a:r>
                <a:rPr lang="en-US" altLang="zh-CN" dirty="0">
                  <a:solidFill>
                    <a:srgbClr val="FFC000"/>
                  </a:solidFill>
                  <a:effectLst>
                    <a:outerShdw blurRad="50800" dist="38100" algn="l" rotWithShape="0">
                      <a:prstClr val="black">
                        <a:alpha val="40000"/>
                      </a:prstClr>
                    </a:outerShdw>
                  </a:effectLst>
                  <a:latin typeface="UTM Futura Extra" panose="02040603050506020204" pitchFamily="18" charset="0"/>
                  <a:ea typeface="字魂36号-正文宋楷" panose="02000000000000000000" pitchFamily="2" charset="-122"/>
                </a:rPr>
                <a:t>LUYỆN ĐỌC</a:t>
              </a:r>
              <a:endParaRPr lang="zh-CN" altLang="en-US" dirty="0">
                <a:solidFill>
                  <a:srgbClr val="FFC000"/>
                </a:solidFill>
                <a:effectLst>
                  <a:outerShdw blurRad="50800" dist="38100" algn="l" rotWithShape="0">
                    <a:prstClr val="black">
                      <a:alpha val="40000"/>
                    </a:prstClr>
                  </a:outerShdw>
                </a:effectLst>
                <a:latin typeface="UTM Futura Extra" panose="02040603050506020204" pitchFamily="18" charset="0"/>
                <a:ea typeface="字魂36号-正文宋楷" panose="02000000000000000000" pitchFamily="2" charset="-122"/>
              </a:endParaRPr>
            </a:p>
          </p:txBody>
        </p:sp>
      </p:grpSp>
      <p:sp>
        <p:nvSpPr>
          <p:cNvPr id="2" name="Rectangle 1"/>
          <p:cNvSpPr/>
          <p:nvPr/>
        </p:nvSpPr>
        <p:spPr>
          <a:xfrm>
            <a:off x="1442332" y="2438976"/>
            <a:ext cx="9939514" cy="729430"/>
          </a:xfrm>
          <a:prstGeom prst="rect">
            <a:avLst/>
          </a:prstGeom>
        </p:spPr>
        <p:txBody>
          <a:bodyPr wrap="square">
            <a:spAutoFit/>
          </a:bodyPr>
          <a:lstStyle/>
          <a:p>
            <a:pPr algn="just">
              <a:lnSpc>
                <a:spcPct val="115000"/>
              </a:lnSpc>
              <a:tabLst>
                <a:tab pos="-152400" algn="l"/>
              </a:tabLst>
            </a:pPr>
            <a:r>
              <a:rPr lang="nl-NL" sz="36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Đoạn 1: </a:t>
            </a:r>
            <a:r>
              <a:rPr lang="nl-NL" sz="36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Hải đăng</a:t>
            </a:r>
            <a:r>
              <a:rPr lang="nl-NL" sz="36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……đến </a:t>
            </a:r>
            <a:r>
              <a:rPr lang="nl-NL" sz="36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không lo lạc đường</a:t>
            </a:r>
            <a:r>
              <a:rPr lang="nl-NL" sz="36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b="1" dirty="0">
              <a:solidFill>
                <a:srgbClr val="7030A0"/>
              </a:solidFill>
              <a:latin typeface="Arial" panose="020B0604020202020204" pitchFamily="34" charset="0"/>
              <a:ea typeface="Arial" panose="020B0604020202020204" pitchFamily="34" charset="0"/>
              <a:cs typeface="Times New Roman" panose="02020603050405020304" pitchFamily="18" charset="0"/>
            </a:endParaRPr>
          </a:p>
        </p:txBody>
      </p:sp>
      <p:sp>
        <p:nvSpPr>
          <p:cNvPr id="3" name="TextBox 2"/>
          <p:cNvSpPr txBox="1"/>
          <p:nvPr/>
        </p:nvSpPr>
        <p:spPr>
          <a:xfrm>
            <a:off x="8096249" y="1260191"/>
            <a:ext cx="400050" cy="646331"/>
          </a:xfrm>
          <a:prstGeom prst="rect">
            <a:avLst/>
          </a:prstGeom>
          <a:noFill/>
        </p:spPr>
        <p:txBody>
          <a:bodyPr wrap="square" rtlCol="0">
            <a:spAutoFit/>
          </a:bodyPr>
          <a:lstStyle/>
          <a:p>
            <a:r>
              <a:rPr lang="en-US" sz="3600" b="1" dirty="0">
                <a:solidFill>
                  <a:schemeClr val="accent5">
                    <a:lumMod val="50000"/>
                  </a:schemeClr>
                </a:solidFill>
                <a:latin typeface="Times New Roman" panose="02020603050405020304" pitchFamily="18" charset="0"/>
                <a:cs typeface="Times New Roman" panose="02020603050405020304" pitchFamily="18" charset="0"/>
              </a:rPr>
              <a:t>3</a:t>
            </a:r>
          </a:p>
        </p:txBody>
      </p:sp>
      <p:sp>
        <p:nvSpPr>
          <p:cNvPr id="12" name="Rectangle 11"/>
          <p:cNvSpPr/>
          <p:nvPr/>
        </p:nvSpPr>
        <p:spPr>
          <a:xfrm>
            <a:off x="1442332" y="3039593"/>
            <a:ext cx="9939514" cy="1366528"/>
          </a:xfrm>
          <a:prstGeom prst="rect">
            <a:avLst/>
          </a:prstGeom>
        </p:spPr>
        <p:txBody>
          <a:bodyPr wrap="square">
            <a:spAutoFit/>
          </a:bodyPr>
          <a:lstStyle/>
          <a:p>
            <a:pPr algn="just">
              <a:lnSpc>
                <a:spcPct val="115000"/>
              </a:lnSpc>
              <a:tabLst>
                <a:tab pos="-152400" algn="l"/>
              </a:tabLst>
            </a:pPr>
            <a:r>
              <a:rPr lang="nl-NL" sz="36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Đoạn 2: </a:t>
            </a:r>
            <a:r>
              <a:rPr lang="nl-NL" sz="36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Những ngọn hải đăng</a:t>
            </a:r>
            <a:r>
              <a:rPr lang="nl-NL" sz="36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……đến </a:t>
            </a:r>
            <a:r>
              <a:rPr lang="nl-NL" sz="36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khắc phục mọi sự cố</a:t>
            </a:r>
            <a:r>
              <a:rPr lang="nl-NL" sz="36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b="1" dirty="0">
              <a:solidFill>
                <a:srgbClr val="7030A0"/>
              </a:solidFill>
              <a:latin typeface="Arial" panose="020B0604020202020204" pitchFamily="34" charset="0"/>
              <a:ea typeface="Arial" panose="020B0604020202020204" pitchFamily="34" charset="0"/>
              <a:cs typeface="Times New Roman" panose="02020603050405020304" pitchFamily="18" charset="0"/>
            </a:endParaRPr>
          </a:p>
        </p:txBody>
      </p:sp>
      <p:sp>
        <p:nvSpPr>
          <p:cNvPr id="13" name="Rectangle 12"/>
          <p:cNvSpPr/>
          <p:nvPr/>
        </p:nvSpPr>
        <p:spPr>
          <a:xfrm>
            <a:off x="1442332" y="4277308"/>
            <a:ext cx="9939514" cy="729430"/>
          </a:xfrm>
          <a:prstGeom prst="rect">
            <a:avLst/>
          </a:prstGeom>
        </p:spPr>
        <p:txBody>
          <a:bodyPr wrap="square">
            <a:spAutoFit/>
          </a:bodyPr>
          <a:lstStyle/>
          <a:p>
            <a:pPr algn="just">
              <a:lnSpc>
                <a:spcPct val="115000"/>
              </a:lnSpc>
              <a:tabLst>
                <a:tab pos="-152400" algn="l"/>
              </a:tabLst>
            </a:pPr>
            <a:r>
              <a:rPr lang="nl-NL" sz="36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Đoạn 3: Phần còn lại. </a:t>
            </a:r>
            <a:endParaRPr lang="en-US" sz="3600" b="1" dirty="0">
              <a:solidFill>
                <a:srgbClr val="7030A0"/>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8857046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P spid="3"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40815"/>
            <a:ext cx="12278408" cy="6998815"/>
          </a:xfrm>
          <a:prstGeom prst="rect">
            <a:avLst/>
          </a:prstGeom>
        </p:spPr>
      </p:pic>
      <p:pic>
        <p:nvPicPr>
          <p:cNvPr id="5" name="Picture 4"/>
          <p:cNvPicPr>
            <a:picLocks noChangeAspect="1"/>
          </p:cNvPicPr>
          <p:nvPr/>
        </p:nvPicPr>
        <p:blipFill>
          <a:blip r:embed="rId3"/>
          <a:stretch>
            <a:fillRect/>
          </a:stretch>
        </p:blipFill>
        <p:spPr>
          <a:xfrm>
            <a:off x="3816161" y="2038817"/>
            <a:ext cx="4646086" cy="2639550"/>
          </a:xfrm>
          <a:prstGeom prst="rect">
            <a:avLst/>
          </a:prstGeom>
        </p:spPr>
      </p:pic>
    </p:spTree>
    <p:extLst>
      <p:ext uri="{BB962C8B-B14F-4D97-AF65-F5344CB8AC3E}">
        <p14:creationId xmlns:p14="http://schemas.microsoft.com/office/powerpoint/2010/main" val="325041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Default Design">
  <a:themeElements>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815</TotalTime>
  <Words>523</Words>
  <Application>Microsoft Office PowerPoint</Application>
  <PresentationFormat>Widescreen</PresentationFormat>
  <Paragraphs>46</Paragraphs>
  <Slides>24</Slides>
  <Notes>10</Notes>
  <HiddenSlides>0</HiddenSlides>
  <MMClips>0</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24</vt:i4>
      </vt:variant>
    </vt:vector>
  </HeadingPairs>
  <TitlesOfParts>
    <vt:vector size="48" baseType="lpstr">
      <vt:lpstr>SimHei</vt:lpstr>
      <vt:lpstr>Arial</vt:lpstr>
      <vt:lpstr>Calibri</vt:lpstr>
      <vt:lpstr>Calibri Light</vt:lpstr>
      <vt:lpstr>Cambria</vt:lpstr>
      <vt:lpstr>Chango</vt:lpstr>
      <vt:lpstr>Jua</vt:lpstr>
      <vt:lpstr>Quicksand Medium</vt:lpstr>
      <vt:lpstr>Times New Roman</vt:lpstr>
      <vt:lpstr>UTM Futura Extra</vt:lpstr>
      <vt:lpstr>UTM Nyala</vt:lpstr>
      <vt:lpstr>Wingdings</vt:lpstr>
      <vt:lpstr>方正少儿简体</vt:lpstr>
      <vt:lpstr>腾祥铁山楷书繁</vt:lpstr>
      <vt:lpstr>Office Theme</vt:lpstr>
      <vt:lpstr>3_Default Design</vt:lpstr>
      <vt:lpstr>5_Office Theme</vt:lpstr>
      <vt:lpstr>2_Office Theme</vt:lpstr>
      <vt:lpstr>6_Office Theme</vt:lpstr>
      <vt:lpstr>3_Office Theme</vt:lpstr>
      <vt:lpstr>Nature Activities Binder by Slidesgo</vt:lpstr>
      <vt:lpstr>2_Default Design</vt:lpstr>
      <vt:lpstr>1_Nature Activities Binder by Slidesgo</vt:lpstr>
      <vt:lpstr>2_Nature Activities Binder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Canh giữ hải đăng để tàu thuyền đi lại trên biển không bị mất phương hướng, những ngọn hải đăng không bao giờ được tắt. Những người làm nhiệm vụ canh giữ hải đăng phải làm việc suốt ngày đêm, bất kể nắng hay mưa, dù biển lặng hay bão tố,...</vt:lpstr>
      <vt:lpstr>PowerPoint Presentation</vt:lpstr>
      <vt:lpstr> Công việc của những người canh giữ ngọn hải đăng vô cùng vất vả, hiểm nguy, làm tốt công việc đó, những người canh giữ hải đăng đã chứng tỏ tình yêu với biển đảo, với đất nước.</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SURFACE</cp:lastModifiedBy>
  <cp:revision>33</cp:revision>
  <dcterms:created xsi:type="dcterms:W3CDTF">2022-12-19T14:34:25Z</dcterms:created>
  <dcterms:modified xsi:type="dcterms:W3CDTF">2024-12-29T08:37:14Z</dcterms:modified>
</cp:coreProperties>
</file>