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69" r:id="rId4"/>
    <p:sldId id="270" r:id="rId5"/>
    <p:sldId id="285" r:id="rId6"/>
    <p:sldId id="286" r:id="rId7"/>
    <p:sldId id="287" r:id="rId8"/>
    <p:sldId id="288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61" d="100"/>
          <a:sy n="61" d="100"/>
        </p:scale>
        <p:origin x="710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12/8/2024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12/8/2024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12/8/2024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Cau%20hoi/Cau%204.pptx" TargetMode="External"/><Relationship Id="rId3" Type="http://schemas.openxmlformats.org/officeDocument/2006/relationships/image" Target="../media/image9.png"/><Relationship Id="rId7" Type="http://schemas.openxmlformats.org/officeDocument/2006/relationships/hyperlink" Target="Cau%20hoi/Cau%203.pptx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hyperlink" Target="Cau%20hoi/Cau%202.pptx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hyperlink" Target="Cau%20hoi/Cau%201.pptx" TargetMode="External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TÂN VIÊN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9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(T2)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008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29DC4D-54A7-421E-97AB-CC447D9E0E46}"/>
              </a:ext>
            </a:extLst>
          </p:cNvPr>
          <p:cNvSpPr/>
          <p:nvPr/>
        </p:nvSpPr>
        <p:spPr>
          <a:xfrm>
            <a:off x="5442856" y="6947629"/>
            <a:ext cx="622837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GV: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Phạm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Hương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–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Lớp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D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784223"/>
            <a:ext cx="16276638" cy="5408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69" y="6288982"/>
            <a:ext cx="6362968" cy="2877951"/>
          </a:xfrm>
          <a:prstGeom prst="rect">
            <a:avLst/>
          </a:prstGeom>
        </p:spPr>
      </p:pic>
      <p:sp>
        <p:nvSpPr>
          <p:cNvPr id="13" name="Rectangle 41"/>
          <p:cNvSpPr/>
          <p:nvPr/>
        </p:nvSpPr>
        <p:spPr>
          <a:xfrm>
            <a:off x="0" y="-51531"/>
            <a:ext cx="16276638" cy="5323284"/>
          </a:xfrm>
          <a:custGeom>
            <a:avLst/>
            <a:gdLst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0 w 12192000"/>
              <a:gd name="connsiteY3" fmla="*/ 3732366 h 3732366"/>
              <a:gd name="connsiteX4" fmla="*/ 0 w 12192000"/>
              <a:gd name="connsiteY4" fmla="*/ 0 h 3732366"/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6014434 w 12192000"/>
              <a:gd name="connsiteY3" fmla="*/ 3284125 h 3732366"/>
              <a:gd name="connsiteX4" fmla="*/ 0 w 12192000"/>
              <a:gd name="connsiteY4" fmla="*/ 3732366 h 3732366"/>
              <a:gd name="connsiteX5" fmla="*/ 0 w 12192000"/>
              <a:gd name="connsiteY5" fmla="*/ 0 h 3732366"/>
              <a:gd name="connsiteX0" fmla="*/ 0 w 12192000"/>
              <a:gd name="connsiteY0" fmla="*/ 0 h 3992463"/>
              <a:gd name="connsiteX1" fmla="*/ 12192000 w 12192000"/>
              <a:gd name="connsiteY1" fmla="*/ 0 h 3992463"/>
              <a:gd name="connsiteX2" fmla="*/ 12192000 w 12192000"/>
              <a:gd name="connsiteY2" fmla="*/ 3732366 h 3992463"/>
              <a:gd name="connsiteX3" fmla="*/ 6014434 w 12192000"/>
              <a:gd name="connsiteY3" fmla="*/ 3284125 h 3992463"/>
              <a:gd name="connsiteX4" fmla="*/ 2936383 w 12192000"/>
              <a:gd name="connsiteY4" fmla="*/ 3992463 h 3992463"/>
              <a:gd name="connsiteX5" fmla="*/ 0 w 12192000"/>
              <a:gd name="connsiteY5" fmla="*/ 3732366 h 3992463"/>
              <a:gd name="connsiteX6" fmla="*/ 0 w 12192000"/>
              <a:gd name="connsiteY6" fmla="*/ 0 h 39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92463">
                <a:moveTo>
                  <a:pt x="0" y="0"/>
                </a:moveTo>
                <a:lnTo>
                  <a:pt x="12192000" y="0"/>
                </a:lnTo>
                <a:lnTo>
                  <a:pt x="12192000" y="3732366"/>
                </a:lnTo>
                <a:cubicBezTo>
                  <a:pt x="10107054" y="3728913"/>
                  <a:pt x="8099380" y="3287578"/>
                  <a:pt x="6014434" y="3284125"/>
                </a:cubicBezTo>
                <a:cubicBezTo>
                  <a:pt x="4954073" y="3361398"/>
                  <a:pt x="3996744" y="3915190"/>
                  <a:pt x="2936383" y="3992463"/>
                </a:cubicBezTo>
                <a:lnTo>
                  <a:pt x="0" y="3732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64" y="185250"/>
            <a:ext cx="5980707" cy="4849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1" y="3817098"/>
            <a:ext cx="1518355" cy="11709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10802" y="185250"/>
            <a:ext cx="9514982" cy="1046539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RỪNG XANH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174"/>
            <a:ext cx="2992376" cy="1580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96" y="1756837"/>
            <a:ext cx="8138319" cy="406400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" y="5776245"/>
            <a:ext cx="2235822" cy="1764059"/>
          </a:xfrm>
          <a:prstGeom prst="rect">
            <a:avLst/>
          </a:prstGeom>
        </p:spPr>
      </p:pic>
      <p:pic>
        <p:nvPicPr>
          <p:cNvPr id="23" name="Picture 2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2" y="1330017"/>
            <a:ext cx="3320706" cy="2454206"/>
          </a:xfrm>
          <a:prstGeom prst="rect">
            <a:avLst/>
          </a:prstGeom>
        </p:spPr>
      </p:pic>
      <p:pic>
        <p:nvPicPr>
          <p:cNvPr id="24" name="Picture 23">
            <a:hlinkClick r:id="rId11" action="ppaction://hlinkpres?slideindex=1&amp;slidetitle=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21" y="3784223"/>
            <a:ext cx="2468015" cy="2670293"/>
          </a:xfrm>
          <a:prstGeom prst="rect">
            <a:avLst/>
          </a:prstGeom>
        </p:spPr>
      </p:pic>
      <p:pic>
        <p:nvPicPr>
          <p:cNvPr id="25" name="Picture 24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8" y="5427574"/>
            <a:ext cx="3998917" cy="34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79796" cy="961809"/>
            <a:chOff x="4539228" y="172432"/>
            <a:chExt cx="6173831" cy="96180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73831" cy="961808"/>
              <a:chOff x="4539228" y="172432"/>
              <a:chExt cx="6173831" cy="96180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73831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11021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9" t="30567" r="40852" b="60994"/>
          <a:stretch/>
        </p:blipFill>
        <p:spPr bwMode="auto">
          <a:xfrm>
            <a:off x="1508919" y="1360098"/>
            <a:ext cx="2590800" cy="109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3" t="39164" r="13745" b="42222"/>
          <a:stretch/>
        </p:blipFill>
        <p:spPr bwMode="auto">
          <a:xfrm>
            <a:off x="1661921" y="3261360"/>
            <a:ext cx="13029598" cy="359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404519" y="1041403"/>
            <a:ext cx="7558561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884987" y="3352799"/>
            <a:ext cx="762000" cy="766553"/>
            <a:chOff x="753226" y="4191000"/>
            <a:chExt cx="60960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7610" y="4258428"/>
              <a:ext cx="511935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24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100719" y="3356840"/>
            <a:ext cx="762000" cy="766553"/>
            <a:chOff x="753226" y="4191000"/>
            <a:chExt cx="609600" cy="609600"/>
          </a:xfrm>
        </p:grpSpPr>
        <p:sp>
          <p:nvSpPr>
            <p:cNvPr id="20" name="Rounded Rectangle 19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6296" y="4282667"/>
              <a:ext cx="329834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6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2719" y="4491246"/>
            <a:ext cx="762000" cy="766553"/>
            <a:chOff x="753226" y="4191000"/>
            <a:chExt cx="609600" cy="609600"/>
          </a:xfrm>
        </p:grpSpPr>
        <p:sp>
          <p:nvSpPr>
            <p:cNvPr id="23" name="Rounded Rectangle 22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9802" y="4282667"/>
              <a:ext cx="511935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14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177237" y="4506483"/>
            <a:ext cx="762000" cy="766553"/>
            <a:chOff x="753226" y="4191000"/>
            <a:chExt cx="609600" cy="609600"/>
          </a:xfrm>
        </p:grpSpPr>
        <p:sp>
          <p:nvSpPr>
            <p:cNvPr id="26" name="Rounded Rectangle 25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4186" y="4282667"/>
              <a:ext cx="511935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70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748651" y="5699762"/>
            <a:ext cx="762000" cy="766553"/>
            <a:chOff x="753226" y="4191000"/>
            <a:chExt cx="609600" cy="609600"/>
          </a:xfrm>
        </p:grpSpPr>
        <p:sp>
          <p:nvSpPr>
            <p:cNvPr id="29" name="Rounded Rectangle 28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1994" y="4270547"/>
              <a:ext cx="511935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40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978320" y="5696437"/>
            <a:ext cx="762000" cy="766553"/>
            <a:chOff x="753226" y="4191000"/>
            <a:chExt cx="609600" cy="609600"/>
          </a:xfrm>
        </p:grpSpPr>
        <p:sp>
          <p:nvSpPr>
            <p:cNvPr id="32" name="Rounded Rectangle 31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871" y="4270547"/>
              <a:ext cx="329834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42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61809"/>
            <a:chOff x="4539228" y="172432"/>
            <a:chExt cx="6149689" cy="96180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61808"/>
              <a:chOff x="4539228" y="172432"/>
              <a:chExt cx="6149689" cy="96180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11021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9" t="30567" r="40852" b="60994"/>
          <a:stretch/>
        </p:blipFill>
        <p:spPr bwMode="auto">
          <a:xfrm>
            <a:off x="1478598" y="1360097"/>
            <a:ext cx="2590800" cy="109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404519" y="1041403"/>
            <a:ext cx="7558561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 t="57111" r="5745" b="25333"/>
          <a:stretch/>
        </p:blipFill>
        <p:spPr bwMode="auto">
          <a:xfrm>
            <a:off x="1478598" y="2667000"/>
            <a:ext cx="142368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8519" y="5986790"/>
            <a:ext cx="2783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Túi A: 300 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05205" y="5990511"/>
            <a:ext cx="2783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Túi B: 300 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253119" y="599051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Cân nghiêng về túi 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42519" y="75626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Cân nghiêng về túi C, nghĩa là túi C nặng hơn túi B. Vậy C là túi nặng nhất.</a:t>
            </a:r>
          </a:p>
        </p:txBody>
      </p:sp>
    </p:spTree>
    <p:extLst>
      <p:ext uri="{BB962C8B-B14F-4D97-AF65-F5344CB8AC3E}">
        <p14:creationId xmlns:p14="http://schemas.microsoft.com/office/powerpoint/2010/main" val="14028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61809"/>
            <a:chOff x="4539228" y="172432"/>
            <a:chExt cx="6149689" cy="96180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61808"/>
              <a:chOff x="4539228" y="172432"/>
              <a:chExt cx="6149689" cy="96180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11021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404519" y="1041403"/>
            <a:ext cx="7558561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27777" r="49972" b="27334"/>
          <a:stretch/>
        </p:blipFill>
        <p:spPr bwMode="auto">
          <a:xfrm>
            <a:off x="1494156" y="1678793"/>
            <a:ext cx="12344400" cy="677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5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61809"/>
            <a:chOff x="4539228" y="172432"/>
            <a:chExt cx="6149689" cy="96180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61808"/>
              <a:chOff x="4539228" y="172432"/>
              <a:chExt cx="6149689" cy="96180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11021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404519" y="1041403"/>
            <a:ext cx="7558561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7778" r="51370" b="16889"/>
          <a:stretch/>
        </p:blipFill>
        <p:spPr bwMode="auto">
          <a:xfrm>
            <a:off x="4023519" y="1678793"/>
            <a:ext cx="8625841" cy="720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813719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173</Words>
  <Application>Microsoft Office PowerPoint</Application>
  <PresentationFormat>Custom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NHATMINH</cp:lastModifiedBy>
  <cp:revision>147</cp:revision>
  <dcterms:created xsi:type="dcterms:W3CDTF">2006-10-26T15:18:53Z</dcterms:created>
  <dcterms:modified xsi:type="dcterms:W3CDTF">2024-12-08T11:34:51Z</dcterms:modified>
</cp:coreProperties>
</file>