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357818" y="1428736"/>
            <a:ext cx="2731756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428596" y="3571876"/>
            <a:ext cx="6215106" cy="1341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ĐO LƯỜNG.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643042" y="6032511"/>
            <a:ext cx="5857916" cy="8254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YẾN.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85852" y="1142984"/>
            <a:ext cx="2686073" cy="1998682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2000252" y="152403"/>
            <a:ext cx="5314949" cy="693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TÂN VIÊN</a:t>
            </a:r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60"/>
            <a:ext cx="1878551" cy="192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714884"/>
            <a:ext cx="1914525" cy="20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2815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40" y="-1"/>
            <a:ext cx="97027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5820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0" y="21429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428596" y="1785926"/>
            <a:ext cx="2614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428596" y="2357430"/>
            <a:ext cx="314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kg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428596" y="3000372"/>
            <a:ext cx="314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kg : …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4357686" y="3643314"/>
            <a:ext cx="2614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928662" y="4143380"/>
            <a:ext cx="821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1919646" y="4748278"/>
            <a:ext cx="537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: 5 = 4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2285984" y="5357826"/>
            <a:ext cx="537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891484" y="590877"/>
            <a:ext cx="8252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414338" y="571501"/>
            <a:ext cx="478631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47" y="1628775"/>
            <a:ext cx="7927106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1678782" y="3328987"/>
            <a:ext cx="1821656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3930813" y="3224211"/>
            <a:ext cx="3909100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1621631" y="3338512"/>
            <a:ext cx="4263731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5643564" y="3407626"/>
            <a:ext cx="2196348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891484" y="214290"/>
            <a:ext cx="747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414338" y="194914"/>
            <a:ext cx="478631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1000100" y="642918"/>
            <a:ext cx="814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5 l.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01" y="2945109"/>
            <a:ext cx="3984426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0" y="18573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0" y="2928934"/>
            <a:ext cx="485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0D55F-FBEF-4E62-B20B-FCE88A4F169C}"/>
              </a:ext>
            </a:extLst>
          </p:cNvPr>
          <p:cNvSpPr txBox="1"/>
          <p:nvPr/>
        </p:nvSpPr>
        <p:spPr>
          <a:xfrm>
            <a:off x="0" y="4000504"/>
            <a:ext cx="4929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Vì can 5 lít đã chứa 3 lít nên ta chỉ đổ thêm được 2 lít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459405" y="579068"/>
            <a:ext cx="3871452" cy="81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-52516"/>
            <a:ext cx="10218958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785813" y="2781301"/>
            <a:ext cx="1800225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80"/>
            <a:ext cx="325755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24" y="5556931"/>
            <a:ext cx="60735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6100763" y="2647951"/>
            <a:ext cx="1800225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219530"/>
            <a:ext cx="325755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274" y="5423581"/>
            <a:ext cx="60735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439" y="1206364"/>
            <a:ext cx="7997121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2514600" y="6276975"/>
            <a:ext cx="497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" y="2779645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4" y="3255963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5" y="673796"/>
            <a:ext cx="74295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946257" y="4068876"/>
            <a:ext cx="545086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293" y="1925766"/>
            <a:ext cx="1810669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938" y="2238497"/>
            <a:ext cx="1800225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5670202" y="2304712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62" y="611314"/>
            <a:ext cx="1786964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0" y="2871146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5" y="3227470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839325" y="673796"/>
            <a:ext cx="74295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3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5836814" y="4134317"/>
            <a:ext cx="564135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7934" y="1944475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702170" y="2406692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929432" y="2316164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82" y="725178"/>
            <a:ext cx="1966966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" y="2779645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4" y="3255963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453168" y="673678"/>
            <a:ext cx="74765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92" y="3099167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3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257" y="3983696"/>
            <a:ext cx="60735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293" y="1925766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670202" y="2304712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853943" y="2316164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7178329" y="362728"/>
            <a:ext cx="1188587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0" y="2871146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5" y="3227470"/>
            <a:ext cx="2647269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59089" y="1925765"/>
            <a:ext cx="1812428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92" y="3099167"/>
            <a:ext cx="515373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600" y="3097643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627" y="3439440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14" y="4075197"/>
            <a:ext cx="60735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293" y="1925766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5738408" y="2355474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5520982" y="5594699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929432" y="2316164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2464" y="5630985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325316" y="752115"/>
            <a:ext cx="781868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6626265" y="242888"/>
            <a:ext cx="1798343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9329738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708976" y="3255962"/>
            <a:ext cx="2676482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5679007" y="3336926"/>
            <a:ext cx="199338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3665786" y="2728650"/>
            <a:ext cx="1812428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642" y="4006317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488" y="3902052"/>
            <a:ext cx="515373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048" y="4260759"/>
            <a:ext cx="515373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296" y="3900528"/>
            <a:ext cx="515373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324" y="4242325"/>
            <a:ext cx="515373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989" y="2728651"/>
            <a:ext cx="1810669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782175" y="8432938"/>
            <a:ext cx="742950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28" y="789127"/>
            <a:ext cx="743014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0" y="1571612"/>
            <a:ext cx="3871452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0" y="616178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7902" y="714356"/>
            <a:ext cx="3166098" cy="3255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290" y="2000240"/>
            <a:ext cx="5072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7977" y="3649301"/>
            <a:ext cx="2219946" cy="3279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098" y="4400766"/>
            <a:ext cx="1842926" cy="24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14300" y="0"/>
            <a:ext cx="92583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771525" y="655573"/>
            <a:ext cx="760095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986285" y="4913682"/>
            <a:ext cx="717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26" y="1300566"/>
            <a:ext cx="4429343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233499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5579851" y="4818326"/>
            <a:ext cx="99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14300" y="0"/>
            <a:ext cx="92583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771525" y="655573"/>
            <a:ext cx="760095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986285" y="4913682"/>
            <a:ext cx="717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953098"/>
            <a:ext cx="1233499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5579851" y="4818326"/>
            <a:ext cx="99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64" y="992710"/>
            <a:ext cx="5110271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14300" y="0"/>
            <a:ext cx="92583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09672" y="2622549"/>
            <a:ext cx="3004093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990445" y="1299111"/>
            <a:ext cx="3710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0" y="2928934"/>
            <a:ext cx="4452168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0" y="616178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7977" y="3649301"/>
            <a:ext cx="2219946" cy="3279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26" y="4318166"/>
            <a:ext cx="1842926" cy="24572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701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726"/>
            <a:ext cx="58415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584158" y="1142984"/>
            <a:ext cx="137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142844" y="1785926"/>
            <a:ext cx="68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428737"/>
            <a:ext cx="2414591" cy="2000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08" y="1714488"/>
            <a:ext cx="2428892" cy="171451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3143240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8072462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6286512" y="4071942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57290" y="4071942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kg.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720" y="3500438"/>
            <a:ext cx="400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kg.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00530" y="3500438"/>
            <a:ext cx="492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kg.</a:t>
            </a: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6286512" y="4042562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8072430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3143208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0" y="35716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7143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47148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462" y="4786322"/>
            <a:ext cx="3067538" cy="207167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28596" y="5715016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00496" y="528638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+ 15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20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</a:p>
        </p:txBody>
      </p:sp>
      <p:sp>
        <p:nvSpPr>
          <p:cNvPr id="41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2857488" y="5643578"/>
            <a:ext cx="642942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2857488" y="5643578"/>
            <a:ext cx="785818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  <p:bldP spid="25" grpId="0" animBg="1"/>
      <p:bldP spid="26" grpId="0" animBg="1"/>
      <p:bldP spid="27" grpId="0" animBg="1"/>
      <p:bldP spid="33" grpId="0"/>
      <p:bldP spid="39" grpId="0"/>
      <p:bldP spid="40" grpId="0"/>
      <p:bldP spid="41" grpId="0" animBg="1"/>
      <p:bldP spid="41" grpId="1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78073" y="337889"/>
            <a:ext cx="8787854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006415" y="639998"/>
            <a:ext cx="363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3" y="639997"/>
            <a:ext cx="578150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785794"/>
            <a:ext cx="2889647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621506" y="1666876"/>
            <a:ext cx="530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461833" y="2651097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3265324" y="2644637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461833" y="3569353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3243784" y="3607285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461834" y="3607286"/>
            <a:ext cx="381129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0" y="45005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330928" y="5403040"/>
            <a:ext cx="209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2662108" y="5405404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4673809" y="5385483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6714865" y="5331531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2673886" y="5417877"/>
            <a:ext cx="381129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4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7" grpId="0"/>
      <p:bldP spid="28" grpId="0"/>
      <p:bldP spid="29" grpId="0"/>
      <p:bldP spid="30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522</Words>
  <Application>Microsoft Office PowerPoint</Application>
  <PresentationFormat>On-screen Show (4:3)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Arial</vt:lpstr>
      <vt:lpstr>Calibri</vt:lpstr>
      <vt:lpstr>Times New Roman</vt:lpstr>
      <vt:lpstr>UTM Cookies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Administrator</cp:lastModifiedBy>
  <cp:revision>17</cp:revision>
  <dcterms:created xsi:type="dcterms:W3CDTF">2023-09-18T07:27:58Z</dcterms:created>
  <dcterms:modified xsi:type="dcterms:W3CDTF">2024-09-26T02:37:12Z</dcterms:modified>
</cp:coreProperties>
</file>