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55" r:id="rId2"/>
    <p:sldId id="2653" r:id="rId3"/>
    <p:sldId id="2643" r:id="rId4"/>
    <p:sldId id="2645" r:id="rId5"/>
    <p:sldId id="2644" r:id="rId6"/>
    <p:sldId id="257" r:id="rId7"/>
    <p:sldId id="273" r:id="rId8"/>
    <p:sldId id="274" r:id="rId9"/>
    <p:sldId id="275" r:id="rId10"/>
    <p:sldId id="277" r:id="rId11"/>
    <p:sldId id="278" r:id="rId12"/>
    <p:sldId id="2631" r:id="rId13"/>
    <p:sldId id="280" r:id="rId14"/>
    <p:sldId id="281" r:id="rId15"/>
    <p:sldId id="2633" r:id="rId16"/>
    <p:sldId id="2646" r:id="rId17"/>
    <p:sldId id="2647" r:id="rId18"/>
    <p:sldId id="292" r:id="rId19"/>
    <p:sldId id="2634" r:id="rId20"/>
    <p:sldId id="2648" r:id="rId21"/>
    <p:sldId id="2649" r:id="rId22"/>
    <p:sldId id="2650" r:id="rId23"/>
    <p:sldId id="2651" r:id="rId24"/>
    <p:sldId id="298" r:id="rId25"/>
    <p:sldId id="2639" r:id="rId26"/>
    <p:sldId id="2640" r:id="rId27"/>
    <p:sldId id="2642"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660"/>
  </p:normalViewPr>
  <p:slideViewPr>
    <p:cSldViewPr snapToGrid="0">
      <p:cViewPr varScale="1">
        <p:scale>
          <a:sx n="80" d="100"/>
          <a:sy n="80" d="100"/>
        </p:scale>
        <p:origin x="5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5.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5.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5.svg"/><Relationship Id="rId1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2.png"/><Relationship Id="rId17" Type="http://schemas.openxmlformats.org/officeDocument/2006/relationships/image" Target="../media/image29.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1.png"/><Relationship Id="rId19" Type="http://schemas.openxmlformats.org/officeDocument/2006/relationships/image" Target="../media/image31.svg"/><Relationship Id="rId4" Type="http://schemas.openxmlformats.org/officeDocument/2006/relationships/image" Target="../media/image9.png"/><Relationship Id="rId9" Type="http://schemas.openxmlformats.org/officeDocument/2006/relationships/image" Target="../media/image33.sv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svg"/><Relationship Id="rId4" Type="http://schemas.openxmlformats.org/officeDocument/2006/relationships/image" Target="../media/image11.png"/><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svg"/><Relationship Id="rId1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png"/><Relationship Id="rId17" Type="http://schemas.openxmlformats.org/officeDocument/2006/relationships/image" Target="../media/image31.svg"/><Relationship Id="rId2" Type="http://schemas.openxmlformats.org/officeDocument/2006/relationships/image" Target="../media/image8.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29.svg"/><Relationship Id="rId10" Type="http://schemas.openxmlformats.org/officeDocument/2006/relationships/image" Target="../media/image22.png"/><Relationship Id="rId19" Type="http://schemas.openxmlformats.org/officeDocument/2006/relationships/image" Target="../media/image33.svg"/><Relationship Id="rId4" Type="http://schemas.openxmlformats.org/officeDocument/2006/relationships/image" Target="../media/image9.png"/><Relationship Id="rId9" Type="http://schemas.openxmlformats.org/officeDocument/2006/relationships/image" Target="../media/image23.sv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image" Target="../media/image3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30.pn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4.png"/><Relationship Id="rId3" Type="http://schemas.openxmlformats.org/officeDocument/2006/relationships/tags" Target="../tags/tag5.xml"/><Relationship Id="rId7" Type="http://schemas.openxmlformats.org/officeDocument/2006/relationships/image" Target="../media/image32.png"/><Relationship Id="rId12" Type="http://schemas.openxmlformats.org/officeDocument/2006/relationships/image" Target="../media/image2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1.svg"/><Relationship Id="rId11" Type="http://schemas.openxmlformats.org/officeDocument/2006/relationships/image" Target="../media/image21.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slideLayout" Target="../slideLayouts/slideLayout7.xml"/><Relationship Id="rId9" Type="http://schemas.openxmlformats.org/officeDocument/2006/relationships/image" Target="../media/image33.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29.sv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svg"/><Relationship Id="rId1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2.png"/><Relationship Id="rId17" Type="http://schemas.openxmlformats.org/officeDocument/2006/relationships/image" Target="../media/image29.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1.png"/><Relationship Id="rId19" Type="http://schemas.openxmlformats.org/officeDocument/2006/relationships/image" Target="../media/image31.svg"/><Relationship Id="rId4" Type="http://schemas.openxmlformats.org/officeDocument/2006/relationships/image" Target="../media/image9.png"/><Relationship Id="rId9" Type="http://schemas.openxmlformats.org/officeDocument/2006/relationships/image" Target="../media/image10.svg"/><Relationship Id="rId1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9.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8.png"/><Relationship Id="rId18" Type="http://schemas.openxmlformats.org/officeDocument/2006/relationships/image" Target="../media/image10.svg"/><Relationship Id="rId3" Type="http://schemas.microsoft.com/office/2007/relationships/media" Target="../media/media2.mp3"/><Relationship Id="rId21" Type="http://schemas.openxmlformats.org/officeDocument/2006/relationships/image" Target="../media/image43.png"/><Relationship Id="rId7" Type="http://schemas.microsoft.com/office/2007/relationships/media" Target="../media/media4.mp3"/><Relationship Id="rId12" Type="http://schemas.openxmlformats.org/officeDocument/2006/relationships/audio" Target="../media/audio1.wav"/><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image" Target="../media/image6.svg"/><Relationship Id="rId20" Type="http://schemas.microsoft.com/office/2007/relationships/hdphoto" Target="../media/hdphoto1.wdp"/><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9.png"/><Relationship Id="rId10" Type="http://schemas.openxmlformats.org/officeDocument/2006/relationships/audio" Target="../media/media5.mp3"/><Relationship Id="rId19" Type="http://schemas.openxmlformats.org/officeDocument/2006/relationships/image" Target="../media/image42.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4.svg"/><Relationship Id="rId22"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image" Target="../media/image8.png"/><Relationship Id="rId18" Type="http://schemas.openxmlformats.org/officeDocument/2006/relationships/image" Target="../media/image10.svg"/><Relationship Id="rId3" Type="http://schemas.microsoft.com/office/2007/relationships/media" Target="../media/media7.mp3"/><Relationship Id="rId21" Type="http://schemas.openxmlformats.org/officeDocument/2006/relationships/image" Target="../media/image46.png"/><Relationship Id="rId7" Type="http://schemas.microsoft.com/office/2007/relationships/media" Target="../media/media9.mp3"/><Relationship Id="rId12" Type="http://schemas.openxmlformats.org/officeDocument/2006/relationships/audio" Target="../media/audio1.wav"/><Relationship Id="rId17" Type="http://schemas.openxmlformats.org/officeDocument/2006/relationships/image" Target="../media/image11.png"/><Relationship Id="rId2" Type="http://schemas.openxmlformats.org/officeDocument/2006/relationships/audio" Target="../media/media6.mp3"/><Relationship Id="rId16" Type="http://schemas.openxmlformats.org/officeDocument/2006/relationships/image" Target="../media/image6.svg"/><Relationship Id="rId20" Type="http://schemas.microsoft.com/office/2007/relationships/hdphoto" Target="../media/hdphoto2.wdp"/><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7.xml"/><Relationship Id="rId5" Type="http://schemas.microsoft.com/office/2007/relationships/media" Target="../media/media8.mp3"/><Relationship Id="rId15" Type="http://schemas.openxmlformats.org/officeDocument/2006/relationships/image" Target="../media/image9.png"/><Relationship Id="rId10" Type="http://schemas.openxmlformats.org/officeDocument/2006/relationships/audio" Target="../media/media10.mp3"/><Relationship Id="rId19" Type="http://schemas.openxmlformats.org/officeDocument/2006/relationships/image" Target="../media/image45.pn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image" Target="../media/image4.svg"/><Relationship Id="rId22"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9.png"/><Relationship Id="rId18" Type="http://schemas.openxmlformats.org/officeDocument/2006/relationships/image" Target="../media/image10.svg"/><Relationship Id="rId3" Type="http://schemas.microsoft.com/office/2007/relationships/media" Target="../media/media12.mp3"/><Relationship Id="rId21" Type="http://schemas.openxmlformats.org/officeDocument/2006/relationships/image" Target="../media/image48.png"/><Relationship Id="rId7" Type="http://schemas.microsoft.com/office/2007/relationships/media" Target="../media/media14.mp3"/><Relationship Id="rId12" Type="http://schemas.openxmlformats.org/officeDocument/2006/relationships/audio" Target="../media/audio1.wav"/><Relationship Id="rId17" Type="http://schemas.openxmlformats.org/officeDocument/2006/relationships/image" Target="../media/image11.png"/><Relationship Id="rId2" Type="http://schemas.openxmlformats.org/officeDocument/2006/relationships/audio" Target="../media/media11.mp3"/><Relationship Id="rId16" Type="http://schemas.openxmlformats.org/officeDocument/2006/relationships/image" Target="../media/image4.svg"/><Relationship Id="rId20" Type="http://schemas.microsoft.com/office/2007/relationships/hdphoto" Target="../media/hdphoto3.wdp"/><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slideLayout" Target="../slideLayouts/slideLayout7.xml"/><Relationship Id="rId5" Type="http://schemas.microsoft.com/office/2007/relationships/media" Target="../media/media13.mp3"/><Relationship Id="rId15" Type="http://schemas.openxmlformats.org/officeDocument/2006/relationships/image" Target="../media/image8.png"/><Relationship Id="rId10" Type="http://schemas.openxmlformats.org/officeDocument/2006/relationships/audio" Target="../media/media15.mp3"/><Relationship Id="rId19" Type="http://schemas.openxmlformats.org/officeDocument/2006/relationships/image" Target="../media/image47.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image" Target="../media/image6.svg"/><Relationship Id="rId22"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3.png"/><Relationship Id="rId1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svg"/><Relationship Id="rId17" Type="http://schemas.openxmlformats.org/officeDocument/2006/relationships/image" Target="../media/image25.png"/><Relationship Id="rId2" Type="http://schemas.openxmlformats.org/officeDocument/2006/relationships/image" Target="../media/image8.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6.svg"/><Relationship Id="rId15" Type="http://schemas.openxmlformats.org/officeDocument/2006/relationships/image" Target="../media/image24.png"/><Relationship Id="rId10" Type="http://schemas.openxmlformats.org/officeDocument/2006/relationships/image" Target="../media/image18.sv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7.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12"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0.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svg"/><Relationship Id="rId1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2.png"/><Relationship Id="rId17" Type="http://schemas.openxmlformats.org/officeDocument/2006/relationships/image" Target="../media/image29.svg"/><Relationship Id="rId2" Type="http://schemas.openxmlformats.org/officeDocument/2006/relationships/image" Target="../media/image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1.png"/><Relationship Id="rId19" Type="http://schemas.openxmlformats.org/officeDocument/2006/relationships/image" Target="../media/image31.svg"/><Relationship Id="rId4" Type="http://schemas.openxmlformats.org/officeDocument/2006/relationships/image" Target="../media/image9.png"/><Relationship Id="rId9" Type="http://schemas.openxmlformats.org/officeDocument/2006/relationships/image" Target="../media/image10.sv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svg"/><Relationship Id="rId4" Type="http://schemas.openxmlformats.org/officeDocument/2006/relationships/image" Target="../media/image11.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D20530_">
            <a:extLst>
              <a:ext uri="{FF2B5EF4-FFF2-40B4-BE49-F238E27FC236}">
                <a16:creationId xmlns:a16="http://schemas.microsoft.com/office/drawing/2014/main" id="{3C3C6E1D-5019-4056-A38A-892368E26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743" y="40640"/>
            <a:ext cx="3614251" cy="19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BD20530_">
            <a:extLst>
              <a:ext uri="{FF2B5EF4-FFF2-40B4-BE49-F238E27FC236}">
                <a16:creationId xmlns:a16="http://schemas.microsoft.com/office/drawing/2014/main" id="{3B44D6B8-B24A-4181-A90A-FE145DEC2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001" y="16947"/>
            <a:ext cx="1963511" cy="324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BD20530_">
            <a:extLst>
              <a:ext uri="{FF2B5EF4-FFF2-40B4-BE49-F238E27FC236}">
                <a16:creationId xmlns:a16="http://schemas.microsoft.com/office/drawing/2014/main" id="{6C661E0E-C450-4468-BC14-C28FC0740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599" y="3429002"/>
            <a:ext cx="1963511" cy="34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BD20530_">
            <a:extLst>
              <a:ext uri="{FF2B5EF4-FFF2-40B4-BE49-F238E27FC236}">
                <a16:creationId xmlns:a16="http://schemas.microsoft.com/office/drawing/2014/main" id="{76EE618C-3AB0-46B5-BE7E-D1A950488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341" y="5097119"/>
            <a:ext cx="3866995" cy="176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Picture1">
            <a:extLst>
              <a:ext uri="{FF2B5EF4-FFF2-40B4-BE49-F238E27FC236}">
                <a16:creationId xmlns:a16="http://schemas.microsoft.com/office/drawing/2014/main" id="{E0EE1687-D603-44C7-AE76-384B521AC30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30154" y="818588"/>
            <a:ext cx="5454155" cy="281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WordArt 9">
            <a:extLst>
              <a:ext uri="{FF2B5EF4-FFF2-40B4-BE49-F238E27FC236}">
                <a16:creationId xmlns:a16="http://schemas.microsoft.com/office/drawing/2014/main" id="{77B38C50-90EB-43A0-BF07-5ABB9CDC811B}"/>
              </a:ext>
            </a:extLst>
          </p:cNvPr>
          <p:cNvSpPr>
            <a:spLocks noChangeArrowheads="1" noChangeShapeType="1" noTextEdit="1"/>
          </p:cNvSpPr>
          <p:nvPr/>
        </p:nvSpPr>
        <p:spPr bwMode="auto">
          <a:xfrm>
            <a:off x="2077360" y="623533"/>
            <a:ext cx="8037284" cy="5838404"/>
          </a:xfrm>
          <a:prstGeom prst="rect">
            <a:avLst/>
          </a:prstGeom>
        </p:spPr>
        <p:txBody>
          <a:bodyPr spcFirstLastPara="1" wrap="none" fromWordArt="1">
            <a:prstTxWarp prst="textArchUp">
              <a:avLst>
                <a:gd name="adj" fmla="val 10594932"/>
              </a:avLst>
            </a:prstTxWarp>
          </a:bodyPr>
          <a:lstStyle/>
          <a:p>
            <a:pPr algn="ctr" defTabSz="909834"/>
            <a:endParaRPr lang="en-US" sz="3980" kern="10" dirty="0">
              <a:ln w="9525">
                <a:solidFill>
                  <a:srgbClr val="44546A"/>
                </a:solidFill>
                <a:round/>
                <a:headEnd/>
                <a:tailEnd/>
              </a:ln>
              <a:solidFill>
                <a:srgbClr val="00FF00"/>
              </a:solidFill>
              <a:latin typeface=".VnBodoniH" panose="020B7200000000000000" pitchFamily="34" charset="0"/>
            </a:endParaRPr>
          </a:p>
        </p:txBody>
      </p:sp>
      <p:sp>
        <p:nvSpPr>
          <p:cNvPr id="126988" name="Text Box 12">
            <a:extLst>
              <a:ext uri="{FF2B5EF4-FFF2-40B4-BE49-F238E27FC236}">
                <a16:creationId xmlns:a16="http://schemas.microsoft.com/office/drawing/2014/main" id="{922E70D5-79AA-485A-8150-BCCDBE977FF4}"/>
              </a:ext>
            </a:extLst>
          </p:cNvPr>
          <p:cNvSpPr txBox="1">
            <a:spLocks noChangeArrowheads="1"/>
          </p:cNvSpPr>
          <p:nvPr/>
        </p:nvSpPr>
        <p:spPr bwMode="auto">
          <a:xfrm>
            <a:off x="1754155" y="4086779"/>
            <a:ext cx="8565502" cy="147732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defTabSz="909834">
              <a:spcBef>
                <a:spcPct val="50000"/>
              </a:spcBef>
              <a:buClrTx/>
              <a:buNone/>
            </a:pPr>
            <a:r>
              <a:rPr lang="en-US" altLang="en-US" sz="3600" b="1" dirty="0" err="1">
                <a:solidFill>
                  <a:srgbClr val="FF0000"/>
                </a:solidFill>
                <a:latin typeface="Times New Roman" panose="02020603050405020304" pitchFamily="18" charset="0"/>
              </a:rPr>
              <a:t>Giáo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viên</a:t>
            </a:r>
            <a:r>
              <a:rPr lang="en-US" altLang="en-US" sz="3600" b="1" dirty="0">
                <a:solidFill>
                  <a:srgbClr val="FF0000"/>
                </a:solidFill>
                <a:latin typeface="Times New Roman" panose="02020603050405020304" pitchFamily="18" charset="0"/>
              </a:rPr>
              <a:t>: </a:t>
            </a:r>
            <a:r>
              <a:rPr lang="vi-VN" altLang="en-US" sz="3600" b="1" dirty="0">
                <a:solidFill>
                  <a:srgbClr val="FF0000"/>
                </a:solidFill>
                <a:latin typeface="Times New Roman" panose="02020603050405020304" pitchFamily="18" charset="0"/>
              </a:rPr>
              <a:t>PHẠM THỊ </a:t>
            </a:r>
            <a:r>
              <a:rPr lang="en-US" altLang="en-US" sz="3600" b="1" dirty="0">
                <a:solidFill>
                  <a:srgbClr val="FF0000"/>
                </a:solidFill>
                <a:latin typeface="Times New Roman" panose="02020603050405020304" pitchFamily="18" charset="0"/>
              </a:rPr>
              <a:t> HƯƠNG</a:t>
            </a:r>
          </a:p>
          <a:p>
            <a:pPr algn="ctr" defTabSz="909834">
              <a:spcBef>
                <a:spcPct val="50000"/>
              </a:spcBef>
              <a:buClrTx/>
              <a:buNone/>
            </a:pPr>
            <a:r>
              <a:rPr lang="en-US" altLang="en-US" sz="3600" b="1" dirty="0" err="1">
                <a:solidFill>
                  <a:srgbClr val="FF0000"/>
                </a:solidFill>
                <a:latin typeface="Times New Roman" panose="02020603050405020304" pitchFamily="18" charset="0"/>
              </a:rPr>
              <a:t>Trường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Tiểu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học</a:t>
            </a:r>
            <a:r>
              <a:rPr lang="en-US" altLang="en-US" sz="3600" b="1" dirty="0">
                <a:solidFill>
                  <a:srgbClr val="FF0000"/>
                </a:solidFill>
                <a:latin typeface="Times New Roman" panose="02020603050405020304" pitchFamily="18" charset="0"/>
              </a:rPr>
              <a:t> T</a:t>
            </a:r>
            <a:r>
              <a:rPr lang="vi-VN" altLang="en-US" sz="3600" b="1" dirty="0">
                <a:solidFill>
                  <a:srgbClr val="FF0000"/>
                </a:solidFill>
                <a:latin typeface="Times New Roman" panose="02020603050405020304" pitchFamily="18" charset="0"/>
              </a:rPr>
              <a:t>ân Viên</a:t>
            </a:r>
            <a:r>
              <a:rPr lang="en-US" altLang="en-US" sz="3600" b="1" dirty="0">
                <a:solidFill>
                  <a:srgbClr val="FF0000"/>
                </a:solidFill>
                <a:latin typeface="Times New Roman" panose="02020603050405020304" pitchFamily="18" charset="0"/>
              </a:rPr>
              <a:t>– An </a:t>
            </a:r>
            <a:r>
              <a:rPr lang="en-US" altLang="en-US" sz="3600" b="1" dirty="0" err="1">
                <a:solidFill>
                  <a:srgbClr val="FF0000"/>
                </a:solidFill>
                <a:latin typeface="Times New Roman" panose="02020603050405020304" pitchFamily="18" charset="0"/>
              </a:rPr>
              <a:t>Lão</a:t>
            </a:r>
            <a:r>
              <a:rPr lang="en-US" altLang="en-US" sz="3600" b="1" dirty="0">
                <a:solidFill>
                  <a:srgbClr val="FF0000"/>
                </a:solidFill>
                <a:latin typeface="Times New Roman" panose="02020603050405020304" pitchFamily="18" charset="0"/>
              </a:rPr>
              <a:t> - HP</a:t>
            </a:r>
          </a:p>
        </p:txBody>
      </p:sp>
      <p:sp>
        <p:nvSpPr>
          <p:cNvPr id="126989" name="WordArt 13">
            <a:extLst>
              <a:ext uri="{FF2B5EF4-FFF2-40B4-BE49-F238E27FC236}">
                <a16:creationId xmlns:a16="http://schemas.microsoft.com/office/drawing/2014/main" id="{2123C292-457D-43D4-9A66-E4E72D8AD47A}"/>
              </a:ext>
            </a:extLst>
          </p:cNvPr>
          <p:cNvSpPr>
            <a:spLocks noChangeArrowheads="1" noChangeShapeType="1" noTextEdit="1"/>
          </p:cNvSpPr>
          <p:nvPr/>
        </p:nvSpPr>
        <p:spPr bwMode="auto">
          <a:xfrm>
            <a:off x="1888005" y="3365103"/>
            <a:ext cx="8191116" cy="957271"/>
          </a:xfrm>
          <a:prstGeom prst="rect">
            <a:avLst/>
          </a:prstGeom>
        </p:spPr>
        <p:txBody>
          <a:bodyPr wrap="none" fromWordArt="1">
            <a:prstTxWarp prst="textPlain">
              <a:avLst>
                <a:gd name="adj" fmla="val 50000"/>
              </a:avLst>
            </a:prstTxWarp>
          </a:bodyPr>
          <a:lstStyle/>
          <a:p>
            <a:pPr algn="ctr" defTabSz="909834"/>
            <a:endParaRPr lang="en-US" sz="3582" kern="10" dirty="0">
              <a:ln w="19050">
                <a:solidFill>
                  <a:srgbClr val="0000CC"/>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9466" name="Hộp Văn bản 1">
            <a:extLst>
              <a:ext uri="{FF2B5EF4-FFF2-40B4-BE49-F238E27FC236}">
                <a16:creationId xmlns:a16="http://schemas.microsoft.com/office/drawing/2014/main" id="{A7731016-492E-4CC0-9F5B-3CED72591802}"/>
              </a:ext>
            </a:extLst>
          </p:cNvPr>
          <p:cNvSpPr txBox="1">
            <a:spLocks noChangeArrowheads="1"/>
          </p:cNvSpPr>
          <p:nvPr/>
        </p:nvSpPr>
        <p:spPr bwMode="auto">
          <a:xfrm>
            <a:off x="3258184" y="-54748"/>
            <a:ext cx="4999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09834">
              <a:spcBef>
                <a:spcPct val="0"/>
              </a:spcBef>
              <a:buClrTx/>
              <a:buNone/>
            </a:pPr>
            <a:r>
              <a:rPr lang="en-US" altLang="en-US" sz="3600" b="1" dirty="0" err="1">
                <a:solidFill>
                  <a:prstClr val="black"/>
                </a:solidFill>
                <a:latin typeface="Times New Roman" panose="02020603050405020304" pitchFamily="18" charset="0"/>
                <a:cs typeface="Times New Roman" panose="02020603050405020304" pitchFamily="18" charset="0"/>
              </a:rPr>
              <a:t>Tiết</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dạy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Toán</a:t>
            </a:r>
            <a:r>
              <a:rPr lang="en-US" altLang="en-US" sz="3600" b="1" dirty="0">
                <a:solidFill>
                  <a:prstClr val="black"/>
                </a:solidFill>
                <a:latin typeface="Times New Roman" panose="02020603050405020304" pitchFamily="18" charset="0"/>
                <a:cs typeface="Times New Roman" panose="02020603050405020304" pitchFamily="18" charset="0"/>
              </a:rPr>
              <a:t> – </a:t>
            </a:r>
            <a:r>
              <a:rPr lang="en-US" altLang="en-US" sz="3600" b="1" dirty="0" err="1">
                <a:solidFill>
                  <a:prstClr val="black"/>
                </a:solidFill>
                <a:latin typeface="Times New Roman" panose="02020603050405020304" pitchFamily="18" charset="0"/>
                <a:cs typeface="Times New Roman" panose="02020603050405020304" pitchFamily="18" charset="0"/>
              </a:rPr>
              <a:t>lớp</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smtClean="0">
                <a:solidFill>
                  <a:prstClr val="black"/>
                </a:solidFill>
                <a:latin typeface="Times New Roman" panose="02020603050405020304" pitchFamily="18" charset="0"/>
                <a:cs typeface="Times New Roman" panose="02020603050405020304" pitchFamily="18" charset="0"/>
              </a:rPr>
              <a:t>3D</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228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plus(in)">
                                      <p:cBhvr>
                                        <p:cTn id="7" dur="500"/>
                                        <p:tgtEl>
                                          <p:spTgt spid="126985"/>
                                        </p:tgtEl>
                                      </p:cBhvr>
                                    </p:animEffect>
                                  </p:childTnLst>
                                </p:cTn>
                              </p:par>
                              <p:par>
                                <p:cTn id="8" presetID="23" presetClass="emph" presetSubtype="0" repeatCount="indefinite" fill="hold" nodeType="withEffect">
                                  <p:stCondLst>
                                    <p:cond delay="0"/>
                                  </p:stCondLst>
                                  <p:childTnLst>
                                    <p:animClr clrSpc="hsl" dir="cw">
                                      <p:cBhvr override="childStyle">
                                        <p:cTn id="9" dur="500" fill="hold"/>
                                        <p:tgtEl>
                                          <p:spTgt spid="126985"/>
                                        </p:tgtEl>
                                        <p:attrNameLst>
                                          <p:attrName>style.color</p:attrName>
                                        </p:attrNameLst>
                                      </p:cBhvr>
                                      <p:by>
                                        <p:hsl h="10842353" s="0" l="0"/>
                                      </p:by>
                                    </p:animClr>
                                    <p:animClr clrSpc="hsl" dir="cw">
                                      <p:cBhvr>
                                        <p:cTn id="10" dur="500" fill="hold"/>
                                        <p:tgtEl>
                                          <p:spTgt spid="126985"/>
                                        </p:tgtEl>
                                        <p:attrNameLst>
                                          <p:attrName>fillcolor</p:attrName>
                                        </p:attrNameLst>
                                      </p:cBhvr>
                                      <p:by>
                                        <p:hsl h="10842353" s="0" l="0"/>
                                      </p:by>
                                    </p:animClr>
                                    <p:animClr clrSpc="hsl" dir="cw">
                                      <p:cBhvr>
                                        <p:cTn id="11" dur="500" fill="hold"/>
                                        <p:tgtEl>
                                          <p:spTgt spid="126985"/>
                                        </p:tgtEl>
                                        <p:attrNameLst>
                                          <p:attrName>stroke.color</p:attrName>
                                        </p:attrNameLst>
                                      </p:cBhvr>
                                      <p:by>
                                        <p:hsl h="10842353" s="0" l="0"/>
                                      </p:by>
                                    </p:animClr>
                                    <p:set>
                                      <p:cBhvr>
                                        <p:cTn id="12" dur="500" fill="hold"/>
                                        <p:tgtEl>
                                          <p:spTgt spid="126985"/>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6989"/>
                                        </p:tgtEl>
                                        <p:attrNameLst>
                                          <p:attrName>style.visibility</p:attrName>
                                        </p:attrNameLst>
                                      </p:cBhvr>
                                      <p:to>
                                        <p:strVal val="visible"/>
                                      </p:to>
                                    </p:set>
                                    <p:animEffect transition="in" filter="wedge">
                                      <p:cBhvr>
                                        <p:cTn id="17" dur="2000"/>
                                        <p:tgtEl>
                                          <p:spTgt spid="126989"/>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26988"/>
                                        </p:tgtEl>
                                        <p:attrNameLst>
                                          <p:attrName>style.visibility</p:attrName>
                                        </p:attrNameLst>
                                      </p:cBhvr>
                                      <p:to>
                                        <p:strVal val="visible"/>
                                      </p:to>
                                    </p:set>
                                    <p:animEffect transition="in" filter="wedge">
                                      <p:cBhvr>
                                        <p:cTn id="20" dur="20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9"/>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0"/>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1"/>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2"/>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9"/>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0"/>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1"/>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2"/>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450446" y="4218130"/>
            <a:ext cx="1687068" cy="2743200"/>
          </a:xfrm>
          <a:prstGeom prst="rect">
            <a:avLst/>
          </a:prstGeom>
        </p:spPr>
      </p:pic>
    </p:spTree>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Times New Roman" panose="02020603050405020304" pitchFamily="18" charset="0"/>
                <a:cs typeface="Times New Roman" panose="02020603050405020304" pitchFamily="18" charset="0"/>
              </a:rPr>
              <a:t>Để</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có</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thể</a:t>
            </a:r>
            <a:r>
              <a:rPr lang="en-US" sz="4000" kern="0" dirty="0">
                <a:solidFill>
                  <a:srgbClr val="002060"/>
                </a:solidFill>
                <a:latin typeface="Times New Roman" panose="02020603050405020304" pitchFamily="18" charset="0"/>
                <a:cs typeface="Times New Roman" panose="02020603050405020304" pitchFamily="18" charset="0"/>
              </a:rPr>
              <a:t> an </a:t>
            </a:r>
            <a:r>
              <a:rPr lang="en-US" sz="4000" kern="0" dirty="0" err="1">
                <a:solidFill>
                  <a:srgbClr val="002060"/>
                </a:solidFill>
                <a:latin typeface="Times New Roman" panose="02020603050405020304" pitchFamily="18" charset="0"/>
                <a:cs typeface="Times New Roman" panose="02020603050405020304" pitchFamily="18" charset="0"/>
              </a:rPr>
              <a:t>toàn</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khi</a:t>
            </a:r>
            <a:r>
              <a:rPr lang="en-US" sz="4000" kern="0" dirty="0">
                <a:solidFill>
                  <a:srgbClr val="002060"/>
                </a:solidFill>
                <a:latin typeface="Times New Roman" panose="02020603050405020304" pitchFamily="18" charset="0"/>
                <a:cs typeface="Times New Roman" panose="02020603050405020304" pitchFamily="18" charset="0"/>
              </a:rPr>
              <a:t> bay,</a:t>
            </a:r>
          </a:p>
          <a:p>
            <a:pPr algn="ctr" defTabSz="609630"/>
            <a:r>
              <a:rPr lang="en-US" sz="4000" kern="0" dirty="0" err="1">
                <a:solidFill>
                  <a:srgbClr val="002060"/>
                </a:solidFill>
                <a:latin typeface="Times New Roman" panose="02020603050405020304" pitchFamily="18" charset="0"/>
                <a:cs typeface="Times New Roman" panose="02020603050405020304" pitchFamily="18" charset="0"/>
              </a:rPr>
              <a:t>chúng</a:t>
            </a:r>
            <a:r>
              <a:rPr lang="en-US" sz="4000" kern="0" dirty="0">
                <a:solidFill>
                  <a:srgbClr val="002060"/>
                </a:solidFill>
                <a:latin typeface="Times New Roman" panose="02020603050405020304" pitchFamily="18" charset="0"/>
                <a:cs typeface="Times New Roman" panose="02020603050405020304" pitchFamily="18" charset="0"/>
              </a:rPr>
              <a:t> ta </a:t>
            </a:r>
            <a:r>
              <a:rPr lang="en-US" sz="4000" kern="0" dirty="0" err="1">
                <a:solidFill>
                  <a:srgbClr val="002060"/>
                </a:solidFill>
                <a:latin typeface="Times New Roman" panose="02020603050405020304" pitchFamily="18" charset="0"/>
                <a:cs typeface="Times New Roman" panose="02020603050405020304" pitchFamily="18" charset="0"/>
              </a:rPr>
              <a:t>cần</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thắt</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dây</a:t>
            </a:r>
            <a:r>
              <a:rPr lang="en-US" sz="4000" kern="0" dirty="0">
                <a:solidFill>
                  <a:srgbClr val="002060"/>
                </a:solidFill>
                <a:latin typeface="Times New Roman" panose="02020603050405020304" pitchFamily="18" charset="0"/>
                <a:cs typeface="Times New Roman" panose="02020603050405020304" pitchFamily="18" charset="0"/>
              </a:rPr>
              <a:t> an </a:t>
            </a:r>
            <a:r>
              <a:rPr lang="en-US" sz="4000" kern="0" dirty="0" err="1">
                <a:solidFill>
                  <a:srgbClr val="002060"/>
                </a:solidFill>
                <a:latin typeface="Times New Roman" panose="02020603050405020304" pitchFamily="18" charset="0"/>
                <a:cs typeface="Times New Roman" panose="02020603050405020304" pitchFamily="18" charset="0"/>
              </a:rPr>
              <a:t>toàn</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nhé</a:t>
            </a:r>
            <a:r>
              <a:rPr lang="en-US" sz="4000" kern="0" dirty="0">
                <a:solidFill>
                  <a:srgbClr val="002060"/>
                </a:solidFill>
                <a:latin typeface="Times New Roman" panose="02020603050405020304" pitchFamily="18" charset="0"/>
                <a:cs typeface="Times New Roman" panose="02020603050405020304" pitchFamily="18" charset="0"/>
              </a:rPr>
              <a:t>!</a:t>
            </a: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903967" y="1468526"/>
            <a:ext cx="2702984"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UTM Cookies" panose="02040603050506020204" pitchFamily="18" charset="0"/>
              </a:rPr>
              <a:t>Sẵn</a:t>
            </a:r>
            <a:r>
              <a:rPr lang="en-US" sz="4400" dirty="0">
                <a:solidFill>
                  <a:srgbClr val="FF0000"/>
                </a:solidFill>
                <a:effectLst>
                  <a:outerShdw dist="50800" dir="3600000" algn="t" rotWithShape="0">
                    <a:prstClr val="white"/>
                  </a:outerShdw>
                </a:effectLst>
                <a:latin typeface="UTM Cookies" panose="02040603050506020204" pitchFamily="18" charset="0"/>
              </a:rPr>
              <a:t> </a:t>
            </a:r>
            <a:r>
              <a:rPr lang="en-US" sz="4400" dirty="0" err="1">
                <a:solidFill>
                  <a:srgbClr val="FF0000"/>
                </a:solidFill>
                <a:effectLst>
                  <a:outerShdw dist="50800" dir="3600000" algn="t" rotWithShape="0">
                    <a:prstClr val="white"/>
                  </a:outerShdw>
                </a:effectLst>
                <a:latin typeface="UTM Cookies" panose="02040603050506020204" pitchFamily="18" charset="0"/>
              </a:rPr>
              <a:t>sàng</a:t>
            </a:r>
            <a:endParaRPr lang="en-US" sz="4400"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spTree>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739</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109844" y="2363817"/>
            <a:ext cx="409919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a:solidFill>
                  <a:srgbClr val="FF0000"/>
                </a:solidFill>
                <a:effectLst>
                  <a:outerShdw dist="50800" dir="3600000" algn="t" rotWithShape="0">
                    <a:prstClr val="white"/>
                  </a:outerShdw>
                </a:effectLst>
                <a:latin typeface="UTM Cookies" panose="02040603050506020204" pitchFamily="18" charset="0"/>
              </a:rPr>
              <a:t>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nào</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dirty="0">
                <a:solidFill>
                  <a:schemeClr val="tx1"/>
                </a:solidFill>
                <a:effectLst/>
                <a:latin typeface="Arial" panose="020B0604020202020204" pitchFamily="34" charset="0"/>
                <a:cs typeface="Arial" panose="020B0604020202020204" pitchFamily="34" charset="0"/>
              </a:rPr>
              <a:t>: 42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395500" y="3479668"/>
            <a:ext cx="4685308"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Times New Roman" panose="02020603050405020304" pitchFamily="18" charset="0"/>
                <a:cs typeface="Times New Roman" panose="02020603050405020304" pitchFamily="18" charset="0"/>
              </a:rPr>
              <a:t>Tóm tắt :</a:t>
            </a:r>
          </a:p>
          <a:p>
            <a:pPr algn="ctr">
              <a:lnSpc>
                <a:spcPct val="160000"/>
              </a:lnSpc>
            </a:pPr>
            <a:r>
              <a:rPr lang="en-US" sz="2300" b="1" dirty="0" err="1">
                <a:solidFill>
                  <a:schemeClr val="tx1"/>
                </a:solidFill>
                <a:latin typeface="Times New Roman" panose="02020603050405020304" pitchFamily="18" charset="0"/>
                <a:cs typeface="Times New Roman" panose="02020603050405020304" pitchFamily="18" charset="0"/>
              </a:rPr>
              <a:t>Trường</a:t>
            </a:r>
            <a:r>
              <a:rPr lang="en-US" sz="2300" b="1" dirty="0">
                <a:solidFill>
                  <a:schemeClr val="tx1"/>
                </a:solidFill>
                <a:latin typeface="Times New Roman" panose="02020603050405020304" pitchFamily="18" charset="0"/>
                <a:cs typeface="Times New Roman" panose="02020603050405020304" pitchFamily="18" charset="0"/>
              </a:rPr>
              <a:t> Quang </a:t>
            </a:r>
            <a:r>
              <a:rPr lang="en-US" sz="2300" b="1" dirty="0" err="1">
                <a:solidFill>
                  <a:schemeClr val="tx1"/>
                </a:solidFill>
                <a:latin typeface="Times New Roman" panose="02020603050405020304" pitchFamily="18" charset="0"/>
                <a:cs typeface="Times New Roman" panose="02020603050405020304" pitchFamily="18" charset="0"/>
              </a:rPr>
              <a:t>Trung</a:t>
            </a:r>
            <a:r>
              <a:rPr lang="en-US" sz="2300" b="1" dirty="0">
                <a:solidFill>
                  <a:schemeClr val="tx1"/>
                </a:solidFill>
                <a:latin typeface="Times New Roman" panose="02020603050405020304" pitchFamily="18" charset="0"/>
                <a:cs typeface="Times New Roman" panose="02020603050405020304" pitchFamily="18" charset="0"/>
              </a:rPr>
              <a:t>: 563 </a:t>
            </a:r>
            <a:r>
              <a:rPr lang="en-US" sz="2300" b="1" dirty="0" err="1">
                <a:solidFill>
                  <a:schemeClr val="tx1"/>
                </a:solidFill>
                <a:latin typeface="Times New Roman" panose="02020603050405020304" pitchFamily="18" charset="0"/>
                <a:cs typeface="Times New Roman" panose="02020603050405020304" pitchFamily="18" charset="0"/>
              </a:rPr>
              <a:t>hs</a:t>
            </a:r>
            <a:endParaRPr lang="vi-VN" sz="2300" b="1" dirty="0">
              <a:solidFill>
                <a:schemeClr val="tx1"/>
              </a:solidFill>
              <a:latin typeface="Times New Roman" panose="02020603050405020304" pitchFamily="18" charset="0"/>
              <a:cs typeface="Times New Roman" panose="02020603050405020304" pitchFamily="18" charset="0"/>
            </a:endParaRPr>
          </a:p>
          <a:p>
            <a:pPr algn="ctr">
              <a:lnSpc>
                <a:spcPct val="160000"/>
              </a:lnSpc>
            </a:pPr>
            <a:r>
              <a:rPr lang="en-US" sz="2300" b="1" dirty="0" err="1">
                <a:solidFill>
                  <a:schemeClr val="tx1"/>
                </a:solidFill>
                <a:latin typeface="Times New Roman" panose="02020603050405020304" pitchFamily="18" charset="0"/>
                <a:cs typeface="Times New Roman" panose="02020603050405020304" pitchFamily="18" charset="0"/>
              </a:rPr>
              <a:t>Trường</a:t>
            </a:r>
            <a:r>
              <a:rPr lang="en-US" sz="2300" b="1" dirty="0">
                <a:solidFill>
                  <a:schemeClr val="tx1"/>
                </a:solidFill>
                <a:latin typeface="Times New Roman" panose="02020603050405020304" pitchFamily="18" charset="0"/>
                <a:cs typeface="Times New Roman" panose="02020603050405020304" pitchFamily="18" charset="0"/>
              </a:rPr>
              <a:t> Lê </a:t>
            </a:r>
            <a:r>
              <a:rPr lang="en-US" sz="2300" b="1" dirty="0" err="1">
                <a:solidFill>
                  <a:schemeClr val="tx1"/>
                </a:solidFill>
                <a:latin typeface="Times New Roman" panose="02020603050405020304" pitchFamily="18" charset="0"/>
                <a:cs typeface="Times New Roman" panose="02020603050405020304" pitchFamily="18" charset="0"/>
              </a:rPr>
              <a:t>Lợi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nhiều</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hơn</a:t>
            </a:r>
            <a:r>
              <a:rPr lang="en-US" sz="2300" b="1" dirty="0">
                <a:solidFill>
                  <a:schemeClr val="tx1"/>
                </a:solidFill>
                <a:latin typeface="Times New Roman" panose="02020603050405020304" pitchFamily="18" charset="0"/>
                <a:cs typeface="Times New Roman" panose="02020603050405020304" pitchFamily="18" charset="0"/>
              </a:rPr>
              <a:t> 29 </a:t>
            </a:r>
            <a:r>
              <a:rPr lang="en-US" sz="2300" b="1" dirty="0" err="1">
                <a:solidFill>
                  <a:schemeClr val="tx1"/>
                </a:solidFill>
                <a:latin typeface="Times New Roman" panose="02020603050405020304" pitchFamily="18" charset="0"/>
                <a:cs typeface="Times New Roman" panose="02020603050405020304" pitchFamily="18" charset="0"/>
              </a:rPr>
              <a:t>hs</a:t>
            </a:r>
            <a:endParaRPr lang="vi-VN" sz="2300" b="1" dirty="0">
              <a:solidFill>
                <a:schemeClr val="tx1"/>
              </a:solidFill>
              <a:latin typeface="Times New Roman" panose="02020603050405020304" pitchFamily="18" charset="0"/>
              <a:cs typeface="Times New Roman" panose="02020603050405020304" pitchFamily="18" charset="0"/>
            </a:endParaRPr>
          </a:p>
          <a:p>
            <a:pPr algn="ctr">
              <a:lnSpc>
                <a:spcPct val="160000"/>
              </a:lnSpc>
            </a:pPr>
            <a:r>
              <a:rPr lang="en-US" sz="2300" b="1" dirty="0" err="1">
                <a:solidFill>
                  <a:schemeClr val="tx1"/>
                </a:solidFill>
                <a:latin typeface="Times New Roman" panose="02020603050405020304" pitchFamily="18" charset="0"/>
                <a:cs typeface="Times New Roman" panose="02020603050405020304" pitchFamily="18" charset="0"/>
              </a:rPr>
              <a:t>Trường</a:t>
            </a:r>
            <a:r>
              <a:rPr lang="en-US" sz="2300" b="1" dirty="0">
                <a:solidFill>
                  <a:schemeClr val="tx1"/>
                </a:solidFill>
                <a:latin typeface="Times New Roman" panose="02020603050405020304" pitchFamily="18" charset="0"/>
                <a:cs typeface="Times New Roman" panose="02020603050405020304" pitchFamily="18" charset="0"/>
              </a:rPr>
              <a:t> Lê </a:t>
            </a:r>
            <a:r>
              <a:rPr lang="en-US" sz="2300" b="1" dirty="0" err="1">
                <a:solidFill>
                  <a:schemeClr val="tx1"/>
                </a:solidFill>
                <a:latin typeface="Times New Roman" panose="02020603050405020304" pitchFamily="18" charset="0"/>
                <a:cs typeface="Times New Roman" panose="02020603050405020304" pitchFamily="18" charset="0"/>
              </a:rPr>
              <a:t>Lợi</a:t>
            </a:r>
            <a:r>
              <a:rPr lang="vi-VN" sz="2300" b="1" dirty="0">
                <a:solidFill>
                  <a:schemeClr val="tx1"/>
                </a:solidFill>
                <a:latin typeface="Times New Roman" panose="02020603050405020304" pitchFamily="18" charset="0"/>
                <a:cs typeface="Times New Roman" panose="02020603050405020304" pitchFamily="18" charset="0"/>
              </a:rPr>
              <a:t>: </a:t>
            </a:r>
            <a:r>
              <a:rPr lang="en-US" sz="2300" b="1" dirty="0">
                <a:solidFill>
                  <a:schemeClr val="tx1"/>
                </a:solidFill>
                <a:latin typeface="Times New Roman" panose="02020603050405020304" pitchFamily="18" charset="0"/>
                <a:cs typeface="Times New Roman" panose="02020603050405020304" pitchFamily="18" charset="0"/>
              </a:rPr>
              <a:t>..</a:t>
            </a:r>
            <a:r>
              <a:rPr lang="en-US" sz="2300" b="1" dirty="0" err="1">
                <a:solidFill>
                  <a:schemeClr val="tx1"/>
                </a:solidFill>
                <a:latin typeface="Times New Roman" panose="02020603050405020304" pitchFamily="18" charset="0"/>
                <a:cs typeface="Times New Roman" panose="02020603050405020304" pitchFamily="18" charset="0"/>
              </a:rPr>
              <a:t>hs</a:t>
            </a:r>
            <a:r>
              <a:rPr lang="vi-VN" sz="23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smtClean="0">
                <a:solidFill>
                  <a:srgbClr val="FF0000"/>
                </a:solidFill>
                <a:effectLst>
                  <a:outerShdw dist="50800" dir="3600000" algn="t" rotWithShape="0">
                    <a:prstClr val="white"/>
                  </a:outerShdw>
                </a:effectLst>
                <a:latin typeface="UTM Cookies" panose="02040603050506020204" pitchFamily="18" charset="0"/>
              </a:rPr>
              <a:t>Khởi</a:t>
            </a:r>
            <a:r>
              <a:rPr lang="en-US" sz="5334" dirty="0" smtClean="0">
                <a:solidFill>
                  <a:srgbClr val="FF0000"/>
                </a:solidFill>
                <a:effectLst>
                  <a:outerShdw dist="50800" dir="3600000" algn="t" rotWithShape="0">
                    <a:prstClr val="white"/>
                  </a:outerShdw>
                </a:effectLst>
                <a:latin typeface="UTM Cookies" panose="02040603050506020204" pitchFamily="18" charset="0"/>
              </a:rPr>
              <a:t> </a:t>
            </a:r>
            <a:r>
              <a:rPr lang="en-US" sz="5334" dirty="0" err="1" smtClean="0">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331564" y="2782646"/>
            <a:ext cx="3921651"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Trò</a:t>
            </a:r>
            <a:r>
              <a:rPr lang="en-US" sz="4000" b="1" dirty="0">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 </a:t>
            </a:r>
            <a:r>
              <a:rPr lang="en-US" sz="4000" b="1" dirty="0" err="1">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chơi</a:t>
            </a:r>
            <a:r>
              <a:rPr lang="en-US" sz="4000" b="1" dirty="0">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 </a:t>
            </a:r>
            <a:r>
              <a:rPr lang="en-US" sz="4000" b="1" dirty="0" err="1">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Đố</a:t>
            </a:r>
            <a:r>
              <a:rPr lang="en-US" sz="4000" b="1" dirty="0">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 </a:t>
            </a:r>
            <a:r>
              <a:rPr lang="en-US" sz="4000" b="1" dirty="0" err="1">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rPr>
              <a:t>bạn</a:t>
            </a:r>
            <a:endParaRPr lang="en-US" sz="4000" b="1" dirty="0">
              <a:solidFill>
                <a:srgbClr val="002060"/>
              </a:solidFill>
              <a:effectLst>
                <a:outerShdw dist="50800" dir="3600000" algn="t" rotWithShape="0">
                  <a:prstClr val="white"/>
                </a:outerShdw>
              </a:effectLst>
              <a:latin typeface="Times New Roman" panose="02020603050405020304" pitchFamily="18" charset="0"/>
              <a:cs typeface="Times New Roman" panose="02020603050405020304" pitchFamily="18"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Times New Roman" panose="02020603050405020304" pitchFamily="18" charset="0"/>
                <a:cs typeface="Times New Roman" panose="02020603050405020304" pitchFamily="18" charset="0"/>
              </a:rPr>
              <a:t>Đố</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gì</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Đố</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gì</a:t>
            </a:r>
            <a:r>
              <a:rPr lang="en-US" sz="5334" b="1" dirty="0">
                <a:solidFill>
                  <a:srgbClr val="FF0000"/>
                </a:solidFill>
                <a:latin typeface="Times New Roman" panose="02020603050405020304" pitchFamily="18" charset="0"/>
                <a:cs typeface="Times New Roman" panose="02020603050405020304" pitchFamily="18"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1639764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602" y="2762174"/>
            <a:ext cx="2507474" cy="4077193"/>
          </a:xfrm>
          <a:prstGeom prst="rect">
            <a:avLst/>
          </a:prstGeom>
        </p:spPr>
      </p:pic>
    </p:spTree>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89516" y="2483436"/>
            <a:ext cx="2526774" cy="4108576"/>
          </a:xfrm>
          <a:prstGeom prst="rect">
            <a:avLst/>
          </a:prstGeom>
        </p:spPr>
      </p:pic>
    </p:spTree>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323439"/>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Cảm</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ơn</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các</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bạn</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Hôm</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nay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chúng</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tớ</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đã</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có</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chuyến</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bay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tuyệt</a:t>
            </a:r>
            <a:r>
              <a:rPr kumimoji="0" lang="en-US" sz="4000" b="0" i="0" u="none" strike="noStrike" kern="1200" cap="none" spc="0" normalizeH="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rPr>
              <a:t>vời</a:t>
            </a:r>
            <a:endParaRPr kumimoji="0" lang="en-US" sz="40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Times New Roman" panose="02020603050405020304" pitchFamily="18" charset="0"/>
              <a:cs typeface="Times New Roman" panose="020206030504050203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48067" y="1696046"/>
            <a:ext cx="280717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Củng</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cố</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19" cstate="print">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2"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2"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a:t>
            </a:r>
            <a:r>
              <a:rPr lang="en-US" sz="4800">
                <a:solidFill>
                  <a:prstClr val="white"/>
                </a:solidFill>
                <a:latin typeface="Calibri" panose="020F0502020204030204"/>
              </a:rPr>
              <a:t>: 113</a:t>
            </a:r>
            <a:endParaRPr lang="en-US" sz="4800" dirty="0">
              <a:solidFill>
                <a:prstClr val="white"/>
              </a:solidFill>
              <a:latin typeface="Calibri" panose="020F0502020204030204"/>
            </a:endParaRP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a:solidFill>
                  <a:prstClr val="white"/>
                </a:solidFill>
                <a:latin typeface="Calibri" panose="020F0502020204030204"/>
              </a:rPr>
              <a:t>C:115 </a:t>
            </a:r>
            <a:endParaRPr lang="en-US" sz="4800" dirty="0">
              <a:solidFill>
                <a:prstClr val="white"/>
              </a:solidFill>
              <a:latin typeface="Calibri" panose="020F0502020204030204"/>
            </a:endParaRP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a:t>
            </a:r>
            <a:r>
              <a:rPr lang="en-US" sz="4800">
                <a:solidFill>
                  <a:prstClr val="white"/>
                </a:solidFill>
                <a:latin typeface="Calibri" panose="020F0502020204030204"/>
              </a:rPr>
              <a:t>: 114</a:t>
            </a:r>
            <a:endParaRPr lang="en-US" sz="4800" dirty="0">
              <a:solidFill>
                <a:prstClr val="white"/>
              </a:solidFill>
              <a:latin typeface="Calibri" panose="020F0502020204030204"/>
            </a:endParaRP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a:t>
            </a:r>
            <a:r>
              <a:rPr lang="en-US" sz="4800">
                <a:solidFill>
                  <a:prstClr val="white"/>
                </a:solidFill>
                <a:latin typeface="Calibri" panose="020F0502020204030204"/>
              </a:rPr>
              <a:t>: 141</a:t>
            </a:r>
            <a:endParaRPr lang="en-US" sz="4800" dirty="0">
              <a:solidFill>
                <a:prstClr val="white"/>
              </a:solidFill>
              <a:latin typeface="Calibri" panose="020F0502020204030204"/>
            </a:endParaRP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a:solidFill>
                <a:srgbClr val="C00000"/>
              </a:solidFill>
              <a:latin typeface="Arial" panose="020B0604020202020204" pitchFamily="34" charset="0"/>
              <a:cs typeface="Arial" panose="020B0604020202020204" pitchFamily="34" charset="0"/>
            </a:endParaRPr>
          </a:p>
          <a:p>
            <a:pPr algn="ctr" defTabSz="914446"/>
            <a:r>
              <a:rPr lang="en-US" sz="3600">
                <a:solidFill>
                  <a:srgbClr val="C00000"/>
                </a:solidFill>
                <a:latin typeface="Arial" panose="020B0604020202020204" pitchFamily="34" charset="0"/>
                <a:cs typeface="Arial" panose="020B0604020202020204" pitchFamily="34" charset="0"/>
              </a:rPr>
              <a:t>Câu 2: Chọn kết quả đúng nhất: </a:t>
            </a:r>
          </a:p>
          <a:p>
            <a:pPr algn="ctr" defTabSz="914446"/>
            <a:r>
              <a:rPr lang="en-US" sz="3600">
                <a:solidFill>
                  <a:srgbClr val="C00000"/>
                </a:solidFill>
                <a:latin typeface="Arial" panose="020B0604020202020204" pitchFamily="34" charset="0"/>
                <a:cs typeface="Arial" panose="020B0604020202020204" pitchFamily="34" charset="0"/>
              </a:rPr>
              <a:t>               193 – 79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2"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2"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err="1">
                <a:solidFill>
                  <a:srgbClr val="C00000"/>
                </a:solidFill>
                <a:latin typeface="Arial" panose="020B0604020202020204" pitchFamily="34" charset="0"/>
                <a:cs typeface="Arial" panose="020B0604020202020204" pitchFamily="34" charset="0"/>
              </a:rPr>
              <a:t>Câu</a:t>
            </a:r>
            <a:r>
              <a:rPr lang="en-US" sz="3600">
                <a:solidFill>
                  <a:srgbClr val="C00000"/>
                </a:solidFill>
                <a:latin typeface="Arial" panose="020B0604020202020204" pitchFamily="34" charset="0"/>
                <a:cs typeface="Arial" panose="020B0604020202020204" pitchFamily="34" charset="0"/>
              </a:rPr>
              <a:t> 4 : </a:t>
            </a:r>
            <a:r>
              <a:rPr lang="en-US" sz="3600">
                <a:solidFill>
                  <a:srgbClr val="4F81BD">
                    <a:lumMod val="50000"/>
                  </a:srgbClr>
                </a:solidFill>
                <a:latin typeface="Arial" panose="020B0604020202020204" pitchFamily="34" charset="0"/>
                <a:cs typeface="Arial" panose="020B0604020202020204" pitchFamily="34" charset="0"/>
              </a:rPr>
              <a:t>Phép tính có kết quả bằng 638 là:</a:t>
            </a:r>
            <a:r>
              <a:rPr lang="en-US" sz="3600">
                <a:solidFill>
                  <a:srgbClr val="C00000"/>
                </a:solidFill>
                <a:latin typeface="Arial" panose="020B0604020202020204" pitchFamily="34" charset="0"/>
                <a:cs typeface="Arial" panose="020B0604020202020204" pitchFamily="34" charset="0"/>
              </a:rPr>
              <a:t> </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2"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840496" y="2116298"/>
            <a:ext cx="4604146"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Tạm</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biệt</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nhé</a:t>
            </a:r>
            <a:r>
              <a:rPr lang="en-US" sz="5334" dirty="0">
                <a:solidFill>
                  <a:srgbClr val="FF0000"/>
                </a:solidFill>
                <a:effectLst>
                  <a:outerShdw dist="50800" dir="3600000" algn="t" rotWithShape="0">
                    <a:prstClr val="white"/>
                  </a:outerShdw>
                </a:effectLst>
                <a:latin typeface="UTM Cookies" panose="02040603050506020204" pitchFamily="18" charset="0"/>
              </a:rPr>
              <a:t>!</a:t>
            </a:r>
          </a:p>
        </p:txBody>
      </p:sp>
      <p:pic>
        <p:nvPicPr>
          <p:cNvPr id="32"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7"/>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Times New Roman" panose="02020603050405020304" pitchFamily="18" charset="0"/>
                <a:cs typeface="Times New Roman" panose="02020603050405020304" pitchFamily="18" charset="0"/>
              </a:rPr>
              <a:t>Đáp</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án</a:t>
            </a:r>
            <a:r>
              <a:rPr lang="en-US" sz="5334" b="1" dirty="0">
                <a:solidFill>
                  <a:srgbClr val="FF0000"/>
                </a:solidFill>
                <a:latin typeface="Times New Roman" panose="02020603050405020304" pitchFamily="18" charset="0"/>
                <a:cs typeface="Times New Roman" panose="02020603050405020304" pitchFamily="18" charset="0"/>
              </a:rPr>
              <a:t>: 2 kg</a:t>
            </a: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bao </a:t>
            </a: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gạo</a:t>
            </a:r>
            <a:endPar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 </a:t>
            </a:r>
            <a:r>
              <a:rPr kumimoji="0" lang="en-US" sz="5334"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giờ</a:t>
            </a:r>
            <a:endParaRPr kumimoji="0" lang="en-US" sz="5334"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sp>
        <p:nvSpPr>
          <p:cNvPr id="30" name="Google Shape;487;p33"/>
          <p:cNvSpPr txBox="1">
            <a:spLocks/>
          </p:cNvSpPr>
          <p:nvPr/>
        </p:nvSpPr>
        <p:spPr>
          <a:xfrm>
            <a:off x="1336221" y="691904"/>
            <a:ext cx="8652385"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smtClean="0">
                <a:solidFill>
                  <a:srgbClr val="002060"/>
                </a:solidFill>
                <a:latin typeface="Times New Roman" panose="02020603050405020304" pitchFamily="18" charset="0"/>
                <a:cs typeface="Times New Roman" panose="02020603050405020304" pitchFamily="18" charset="0"/>
              </a:rPr>
              <a:t>Thứ</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smtClean="0">
                <a:solidFill>
                  <a:srgbClr val="002060"/>
                </a:solidFill>
                <a:latin typeface="Times New Roman" panose="02020603050405020304" pitchFamily="18" charset="0"/>
                <a:cs typeface="Times New Roman" panose="02020603050405020304" pitchFamily="18" charset="0"/>
              </a:rPr>
              <a:t>Sáu</a:t>
            </a:r>
            <a:r>
              <a:rPr lang="en-US" sz="4000" kern="0" dirty="0" smtClean="0">
                <a:solidFill>
                  <a:srgbClr val="002060"/>
                </a:solidFill>
                <a:latin typeface="Times New Roman" panose="02020603050405020304" pitchFamily="18" charset="0"/>
                <a:cs typeface="Times New Roman" panose="02020603050405020304" pitchFamily="18" charset="0"/>
              </a:rPr>
              <a:t> </a:t>
            </a:r>
            <a:r>
              <a:rPr lang="en-US" sz="4000" kern="0" dirty="0" err="1" smtClean="0">
                <a:solidFill>
                  <a:srgbClr val="002060"/>
                </a:solidFill>
                <a:latin typeface="Times New Roman" panose="02020603050405020304" pitchFamily="18" charset="0"/>
                <a:cs typeface="Times New Roman" panose="02020603050405020304" pitchFamily="18" charset="0"/>
              </a:rPr>
              <a:t>ngày</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smtClean="0">
                <a:solidFill>
                  <a:srgbClr val="002060"/>
                </a:solidFill>
                <a:latin typeface="Times New Roman" panose="02020603050405020304" pitchFamily="18" charset="0"/>
                <a:cs typeface="Times New Roman" panose="02020603050405020304" pitchFamily="18" charset="0"/>
              </a:rPr>
              <a:t>27</a:t>
            </a:r>
            <a:r>
              <a:rPr lang="en-US" sz="4000" kern="0" dirty="0" smtClean="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tháng</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smtClean="0">
                <a:solidFill>
                  <a:srgbClr val="002060"/>
                </a:solidFill>
                <a:latin typeface="Times New Roman" panose="02020603050405020304" pitchFamily="18" charset="0"/>
                <a:cs typeface="Times New Roman" panose="02020603050405020304" pitchFamily="18" charset="0"/>
              </a:rPr>
              <a:t>9 </a:t>
            </a:r>
            <a:r>
              <a:rPr lang="en-US" sz="4000" kern="0" dirty="0" err="1">
                <a:solidFill>
                  <a:srgbClr val="002060"/>
                </a:solidFill>
                <a:latin typeface="Times New Roman" panose="02020603050405020304" pitchFamily="18" charset="0"/>
                <a:cs typeface="Times New Roman" panose="02020603050405020304" pitchFamily="18" charset="0"/>
              </a:rPr>
              <a:t>năm</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smtClean="0">
                <a:solidFill>
                  <a:srgbClr val="002060"/>
                </a:solidFill>
                <a:latin typeface="Times New Roman" panose="02020603050405020304" pitchFamily="18" charset="0"/>
                <a:cs typeface="Times New Roman" panose="02020603050405020304" pitchFamily="18" charset="0"/>
              </a:rPr>
              <a:t>2024</a:t>
            </a:r>
            <a:endParaRPr lang="en-US" sz="4000" kern="0" dirty="0">
              <a:solidFill>
                <a:srgbClr val="002060"/>
              </a:solidFill>
              <a:latin typeface="Times New Roman" panose="02020603050405020304" pitchFamily="18" charset="0"/>
              <a:cs typeface="Times New Roman" panose="02020603050405020304" pitchFamily="18" charset="0"/>
            </a:endParaRPr>
          </a:p>
        </p:txBody>
      </p:sp>
      <p:pic>
        <p:nvPicPr>
          <p:cNvPr id="37" name="Picture 8"/>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657539" y="153708"/>
            <a:ext cx="2348335" cy="1679060"/>
          </a:xfrm>
          <a:prstGeom prst="rect">
            <a:avLst/>
          </a:prstGeom>
        </p:spPr>
      </p:pic>
      <p:pic>
        <p:nvPicPr>
          <p:cNvPr id="42"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271088" y="2137477"/>
            <a:ext cx="1285620"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Times New Roman" panose="02020603050405020304" pitchFamily="18" charset="0"/>
                <a:cs typeface="Times New Roman" panose="02020603050405020304" pitchFamily="18" charset="0"/>
              </a:rPr>
              <a:t>Toán</a:t>
            </a:r>
            <a:endParaRPr lang="en-US" sz="4000" kern="0" dirty="0">
              <a:solidFill>
                <a:srgbClr val="00206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3"/>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4"/>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spTree>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599268" y="2363817"/>
            <a:ext cx="299152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Chuẩn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bị</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36"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548684" y="2749638"/>
            <a:ext cx="1238182" cy="1893969"/>
          </a:xfrm>
          <a:prstGeom prst="rect">
            <a:avLst/>
          </a:prstGeom>
        </p:spPr>
      </p:pic>
    </p:spTree>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550759" y="2199914"/>
            <a:ext cx="875541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Times New Roman" panose="02020603050405020304" pitchFamily="18" charset="0"/>
                <a:cs typeface="Times New Roman" panose="02020603050405020304" pitchFamily="18" charset="0"/>
              </a:rPr>
              <a:t>Để</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có</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thể</a:t>
            </a:r>
            <a:r>
              <a:rPr lang="en-US" sz="4000" kern="0" dirty="0">
                <a:solidFill>
                  <a:srgbClr val="002060"/>
                </a:solidFill>
                <a:latin typeface="Times New Roman" panose="02020603050405020304" pitchFamily="18" charset="0"/>
                <a:cs typeface="Times New Roman" panose="02020603050405020304" pitchFamily="18" charset="0"/>
              </a:rPr>
              <a:t> bay </a:t>
            </a:r>
            <a:r>
              <a:rPr lang="en-US" sz="4000" kern="0" dirty="0" err="1">
                <a:solidFill>
                  <a:srgbClr val="002060"/>
                </a:solidFill>
                <a:latin typeface="Times New Roman" panose="02020603050405020304" pitchFamily="18" charset="0"/>
                <a:cs typeface="Times New Roman" panose="02020603050405020304" pitchFamily="18" charset="0"/>
              </a:rPr>
              <a:t>lên</a:t>
            </a:r>
            <a:r>
              <a:rPr lang="en-US" sz="4000" kern="0" dirty="0">
                <a:solidFill>
                  <a:srgbClr val="002060"/>
                </a:solidFill>
                <a:latin typeface="Times New Roman" panose="02020603050405020304" pitchFamily="18" charset="0"/>
                <a:cs typeface="Times New Roman" panose="02020603050405020304" pitchFamily="18" charset="0"/>
              </a:rPr>
              <a:t>, HS </a:t>
            </a:r>
            <a:r>
              <a:rPr lang="en-US" sz="4000" kern="0" dirty="0" err="1">
                <a:solidFill>
                  <a:srgbClr val="002060"/>
                </a:solidFill>
                <a:latin typeface="Times New Roman" panose="02020603050405020304" pitchFamily="18" charset="0"/>
                <a:cs typeface="Times New Roman" panose="02020603050405020304" pitchFamily="18" charset="0"/>
              </a:rPr>
              <a:t>cần</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chuẩn</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bị</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cho</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mình</a:t>
            </a:r>
            <a:r>
              <a:rPr lang="en-US" sz="4000" kern="0" dirty="0">
                <a:solidFill>
                  <a:srgbClr val="002060"/>
                </a:solidFill>
                <a:latin typeface="Times New Roman" panose="02020603050405020304" pitchFamily="18" charset="0"/>
                <a:cs typeface="Times New Roman" panose="02020603050405020304" pitchFamily="18" charset="0"/>
              </a:rPr>
              <a:t> 1 </a:t>
            </a:r>
            <a:r>
              <a:rPr lang="en-US" sz="4000" kern="0" dirty="0" err="1">
                <a:solidFill>
                  <a:srgbClr val="002060"/>
                </a:solidFill>
                <a:latin typeface="Times New Roman" panose="02020603050405020304" pitchFamily="18" charset="0"/>
                <a:cs typeface="Times New Roman" panose="02020603050405020304" pitchFamily="18" charset="0"/>
              </a:rPr>
              <a:t>chiếc</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khinh</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khí</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cầu</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thật</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đẹp</a:t>
            </a:r>
            <a:r>
              <a:rPr lang="en-US" sz="4000" kern="0" dirty="0">
                <a:solidFill>
                  <a:srgbClr val="002060"/>
                </a:solidFill>
                <a:latin typeface="Times New Roman" panose="02020603050405020304" pitchFamily="18" charset="0"/>
                <a:cs typeface="Times New Roman" panose="02020603050405020304" pitchFamily="18" charset="0"/>
              </a:rPr>
              <a:t>  </a:t>
            </a:r>
            <a:r>
              <a:rPr lang="en-US" sz="4000" kern="0" dirty="0" err="1">
                <a:solidFill>
                  <a:srgbClr val="002060"/>
                </a:solidFill>
                <a:latin typeface="Times New Roman" panose="02020603050405020304" pitchFamily="18" charset="0"/>
                <a:cs typeface="Times New Roman" panose="02020603050405020304" pitchFamily="18" charset="0"/>
              </a:rPr>
              <a:t>nhé</a:t>
            </a:r>
            <a:endParaRPr lang="en-US" sz="4000" kern="0" dirty="0">
              <a:solidFill>
                <a:srgbClr val="002060"/>
              </a:solidFill>
              <a:latin typeface="Times New Roman" panose="02020603050405020304" pitchFamily="18" charset="0"/>
              <a:cs typeface="Times New Roman" panose="02020603050405020304" pitchFamily="18" charset="0"/>
            </a:endParaRP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207456" y="-420424"/>
            <a:ext cx="3298505" cy="2849083"/>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775890" y="869014"/>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FF0000"/>
                </a:solidFill>
                <a:latin typeface="Times New Roman" panose="02020603050405020304" pitchFamily="18" charset="0"/>
                <a:cs typeface="Times New Roman" panose="02020603050405020304" pitchFamily="18" charset="0"/>
              </a:rPr>
              <a:t>Bằng</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cách</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hãy</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hoàn</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thành</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bài</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tập</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sau</a:t>
            </a:r>
            <a:r>
              <a:rPr lang="en-US" sz="4000" kern="0" dirty="0">
                <a:solidFill>
                  <a:srgbClr val="FF0000"/>
                </a:solidFill>
                <a:latin typeface="Times New Roman" panose="02020603050405020304" pitchFamily="18" charset="0"/>
                <a:cs typeface="Times New Roman" panose="02020603050405020304" pitchFamily="18" charset="0"/>
              </a:rPr>
              <a:t> </a:t>
            </a:r>
            <a:r>
              <a:rPr lang="en-US" sz="4000" kern="0" dirty="0" err="1">
                <a:solidFill>
                  <a:srgbClr val="FF0000"/>
                </a:solidFill>
                <a:latin typeface="Times New Roman" panose="02020603050405020304" pitchFamily="18" charset="0"/>
                <a:cs typeface="Times New Roman" panose="02020603050405020304" pitchFamily="18" charset="0"/>
              </a:rPr>
              <a:t>đây</a:t>
            </a:r>
            <a:r>
              <a:rPr lang="en-US" sz="4000" kern="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625</Words>
  <Application>Microsoft Office PowerPoint</Application>
  <PresentationFormat>Widescreen</PresentationFormat>
  <Paragraphs>182</Paragraphs>
  <Slides>28</Slides>
  <Notes>1</Notes>
  <HiddenSlides>0</HiddenSlides>
  <MMClips>15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#9Slide03 Dekar</vt:lpstr>
      <vt:lpstr>.VnBodoniH</vt:lpstr>
      <vt:lpstr>Arial</vt:lpstr>
      <vt:lpstr>Bubblegum Sans</vt:lpstr>
      <vt:lpstr>Calibri</vt:lpstr>
      <vt:lpstr>Coiny</vt:lpstr>
      <vt:lpstr>Josefin Sans Bold</vt:lpstr>
      <vt:lpstr>华文行楷</vt:lpstr>
      <vt:lpstr>Times New Roman</vt:lpstr>
      <vt:lpstr>UTM Cookies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39</cp:revision>
  <dcterms:created xsi:type="dcterms:W3CDTF">2022-06-23T23:48:48Z</dcterms:created>
  <dcterms:modified xsi:type="dcterms:W3CDTF">2024-09-27T12:25:10Z</dcterms:modified>
</cp:coreProperties>
</file>