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80" r:id="rId3"/>
    <p:sldId id="318" r:id="rId4"/>
    <p:sldId id="321" r:id="rId5"/>
    <p:sldId id="322" r:id="rId6"/>
    <p:sldId id="320" r:id="rId7"/>
    <p:sldId id="347" r:id="rId8"/>
    <p:sldId id="319" r:id="rId9"/>
    <p:sldId id="337" r:id="rId10"/>
    <p:sldId id="325" r:id="rId11"/>
    <p:sldId id="331" r:id="rId12"/>
    <p:sldId id="348" r:id="rId13"/>
    <p:sldId id="350" r:id="rId14"/>
    <p:sldId id="339" r:id="rId15"/>
    <p:sldId id="334" r:id="rId16"/>
    <p:sldId id="345" r:id="rId17"/>
    <p:sldId id="336" r:id="rId18"/>
    <p:sldId id="328" r:id="rId19"/>
    <p:sldId id="344" r:id="rId20"/>
    <p:sldId id="323" r:id="rId21"/>
    <p:sldId id="341" r:id="rId22"/>
    <p:sldId id="324" r:id="rId23"/>
    <p:sldId id="330" r:id="rId24"/>
    <p:sldId id="329"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0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957"/>
    <a:srgbClr val="0B0060"/>
    <a:srgbClr val="FFFFCC"/>
    <a:srgbClr val="FFFF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545" autoAdjust="0"/>
  </p:normalViewPr>
  <p:slideViewPr>
    <p:cSldViewPr>
      <p:cViewPr varScale="1">
        <p:scale>
          <a:sx n="41" d="100"/>
          <a:sy n="41" d="100"/>
        </p:scale>
        <p:origin x="1604" y="36"/>
      </p:cViewPr>
      <p:guideLst>
        <p:guide orient="horz" pos="35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B7F4DA-1499-4B9C-8D80-7D0708C2CFF2}" type="datetimeFigureOut">
              <a:rPr lang="en-US" smtClean="0"/>
              <a:t>11/12/2024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1B41BC-05E4-437E-A20A-5E32BC7F3E7B}" type="slidenum">
              <a:rPr lang="en-US" smtClean="0"/>
              <a:t>‹#›</a:t>
            </a:fld>
            <a:endParaRPr lang="en-US"/>
          </a:p>
        </p:txBody>
      </p:sp>
    </p:spTree>
    <p:extLst>
      <p:ext uri="{BB962C8B-B14F-4D97-AF65-F5344CB8AC3E}">
        <p14:creationId xmlns:p14="http://schemas.microsoft.com/office/powerpoint/2010/main" val="5864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B41BC-05E4-437E-A20A-5E32BC7F3E7B}" type="slidenum">
              <a:rPr lang="en-US" smtClean="0"/>
              <a:t>8</a:t>
            </a:fld>
            <a:endParaRPr lang="en-US"/>
          </a:p>
        </p:txBody>
      </p:sp>
    </p:spTree>
    <p:extLst>
      <p:ext uri="{BB962C8B-B14F-4D97-AF65-F5344CB8AC3E}">
        <p14:creationId xmlns:p14="http://schemas.microsoft.com/office/powerpoint/2010/main" val="302414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B41BC-05E4-437E-A20A-5E32BC7F3E7B}" type="slidenum">
              <a:rPr lang="en-US" smtClean="0"/>
              <a:t>10</a:t>
            </a:fld>
            <a:endParaRPr lang="en-US"/>
          </a:p>
        </p:txBody>
      </p:sp>
    </p:spTree>
    <p:extLst>
      <p:ext uri="{BB962C8B-B14F-4D97-AF65-F5344CB8AC3E}">
        <p14:creationId xmlns:p14="http://schemas.microsoft.com/office/powerpoint/2010/main" val="100875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7821A-249F-476E-A6E0-D7291BF3B8C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995974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7821A-249F-476E-A6E0-D7291BF3B8C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296877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7821A-249F-476E-A6E0-D7291BF3B8C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218690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44677F-7305-4CE0-A23C-DEB4FA160D39}" type="slidenum">
              <a:rPr lang="en-US" altLang="en-US"/>
              <a:pPr/>
              <a:t>‹#›</a:t>
            </a:fld>
            <a:endParaRPr lang="en-US" altLang="en-US"/>
          </a:p>
        </p:txBody>
      </p:sp>
    </p:spTree>
    <p:extLst>
      <p:ext uri="{BB962C8B-B14F-4D97-AF65-F5344CB8AC3E}">
        <p14:creationId xmlns:p14="http://schemas.microsoft.com/office/powerpoint/2010/main" val="3683164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5DCD213-505A-4F53-A178-37353014599F}" type="slidenum">
              <a:rPr lang="en-US" altLang="en-US"/>
              <a:pPr/>
              <a:t>‹#›</a:t>
            </a:fld>
            <a:endParaRPr lang="en-US" altLang="en-US"/>
          </a:p>
        </p:txBody>
      </p:sp>
    </p:spTree>
    <p:extLst>
      <p:ext uri="{BB962C8B-B14F-4D97-AF65-F5344CB8AC3E}">
        <p14:creationId xmlns:p14="http://schemas.microsoft.com/office/powerpoint/2010/main" val="49023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33A97BA-C5CE-4072-8E8B-645DFF3D0E4C}" type="slidenum">
              <a:rPr lang="en-US" altLang="en-US"/>
              <a:pPr/>
              <a:t>‹#›</a:t>
            </a:fld>
            <a:endParaRPr lang="en-US" altLang="en-US"/>
          </a:p>
        </p:txBody>
      </p:sp>
    </p:spTree>
    <p:extLst>
      <p:ext uri="{BB962C8B-B14F-4D97-AF65-F5344CB8AC3E}">
        <p14:creationId xmlns:p14="http://schemas.microsoft.com/office/powerpoint/2010/main" val="3448334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FEE0FD-2412-40ED-AF64-F65421531FF7}" type="slidenum">
              <a:rPr lang="en-US" altLang="en-US"/>
              <a:pPr/>
              <a:t>‹#›</a:t>
            </a:fld>
            <a:endParaRPr lang="en-US" altLang="en-US"/>
          </a:p>
        </p:txBody>
      </p:sp>
    </p:spTree>
    <p:extLst>
      <p:ext uri="{BB962C8B-B14F-4D97-AF65-F5344CB8AC3E}">
        <p14:creationId xmlns:p14="http://schemas.microsoft.com/office/powerpoint/2010/main" val="2482660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4B273CA-1B33-4003-9E88-C475C69932E6}" type="slidenum">
              <a:rPr lang="en-US" altLang="en-US"/>
              <a:pPr/>
              <a:t>‹#›</a:t>
            </a:fld>
            <a:endParaRPr lang="en-US" altLang="en-US"/>
          </a:p>
        </p:txBody>
      </p:sp>
    </p:spTree>
    <p:extLst>
      <p:ext uri="{BB962C8B-B14F-4D97-AF65-F5344CB8AC3E}">
        <p14:creationId xmlns:p14="http://schemas.microsoft.com/office/powerpoint/2010/main" val="4229056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24FA1B4-8C8E-4222-ACDA-4DFA5F73F098}" type="slidenum">
              <a:rPr lang="en-US" altLang="en-US"/>
              <a:pPr/>
              <a:t>‹#›</a:t>
            </a:fld>
            <a:endParaRPr lang="en-US" altLang="en-US"/>
          </a:p>
        </p:txBody>
      </p:sp>
    </p:spTree>
    <p:extLst>
      <p:ext uri="{BB962C8B-B14F-4D97-AF65-F5344CB8AC3E}">
        <p14:creationId xmlns:p14="http://schemas.microsoft.com/office/powerpoint/2010/main" val="2969499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28271A-A639-498A-8CC4-AEECF864045E}" type="slidenum">
              <a:rPr lang="en-US" altLang="en-US"/>
              <a:pPr/>
              <a:t>‹#›</a:t>
            </a:fld>
            <a:endParaRPr lang="en-US" altLang="en-US"/>
          </a:p>
        </p:txBody>
      </p:sp>
    </p:spTree>
    <p:extLst>
      <p:ext uri="{BB962C8B-B14F-4D97-AF65-F5344CB8AC3E}">
        <p14:creationId xmlns:p14="http://schemas.microsoft.com/office/powerpoint/2010/main" val="4288266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4657F39-DACB-477B-97F4-C14B1E291159}" type="slidenum">
              <a:rPr lang="en-US" altLang="en-US"/>
              <a:pPr/>
              <a:t>‹#›</a:t>
            </a:fld>
            <a:endParaRPr lang="en-US" altLang="en-US"/>
          </a:p>
        </p:txBody>
      </p:sp>
    </p:spTree>
    <p:extLst>
      <p:ext uri="{BB962C8B-B14F-4D97-AF65-F5344CB8AC3E}">
        <p14:creationId xmlns:p14="http://schemas.microsoft.com/office/powerpoint/2010/main" val="1849199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7821A-249F-476E-A6E0-D7291BF3B8C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2302228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757F604-C661-41DA-BADE-07B15D28C0EC}" type="slidenum">
              <a:rPr lang="en-US" altLang="en-US"/>
              <a:pPr/>
              <a:t>‹#›</a:t>
            </a:fld>
            <a:endParaRPr lang="en-US" altLang="en-US"/>
          </a:p>
        </p:txBody>
      </p:sp>
    </p:spTree>
    <p:extLst>
      <p:ext uri="{BB962C8B-B14F-4D97-AF65-F5344CB8AC3E}">
        <p14:creationId xmlns:p14="http://schemas.microsoft.com/office/powerpoint/2010/main" val="1645803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4FA862C-D031-4492-987B-234D75E3D7C7}" type="slidenum">
              <a:rPr lang="en-US" altLang="en-US"/>
              <a:pPr/>
              <a:t>‹#›</a:t>
            </a:fld>
            <a:endParaRPr lang="en-US" altLang="en-US"/>
          </a:p>
        </p:txBody>
      </p:sp>
    </p:spTree>
    <p:extLst>
      <p:ext uri="{BB962C8B-B14F-4D97-AF65-F5344CB8AC3E}">
        <p14:creationId xmlns:p14="http://schemas.microsoft.com/office/powerpoint/2010/main" val="3224919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330B469-8C37-48C2-8823-7E9489983B2A}" type="slidenum">
              <a:rPr lang="en-US" altLang="en-US"/>
              <a:pPr/>
              <a:t>‹#›</a:t>
            </a:fld>
            <a:endParaRPr lang="en-US" altLang="en-US"/>
          </a:p>
        </p:txBody>
      </p:sp>
    </p:spTree>
    <p:extLst>
      <p:ext uri="{BB962C8B-B14F-4D97-AF65-F5344CB8AC3E}">
        <p14:creationId xmlns:p14="http://schemas.microsoft.com/office/powerpoint/2010/main" val="1265588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3B54F38A-9232-4296-AB7B-B4ECFC092E16}" type="slidenum">
              <a:rPr lang="en-US" altLang="en-US"/>
              <a:pPr/>
              <a:t>‹#›</a:t>
            </a:fld>
            <a:endParaRPr lang="en-US" altLang="en-US"/>
          </a:p>
        </p:txBody>
      </p:sp>
    </p:spTree>
    <p:extLst>
      <p:ext uri="{BB962C8B-B14F-4D97-AF65-F5344CB8AC3E}">
        <p14:creationId xmlns:p14="http://schemas.microsoft.com/office/powerpoint/2010/main" val="3442030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7821A-249F-476E-A6E0-D7291BF3B8C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2850232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7821A-249F-476E-A6E0-D7291BF3B8C4}"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351209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7821A-249F-476E-A6E0-D7291BF3B8C4}"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429045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7821A-249F-476E-A6E0-D7291BF3B8C4}"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295325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7821A-249F-476E-A6E0-D7291BF3B8C4}"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312698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7821A-249F-476E-A6E0-D7291BF3B8C4}"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426911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7821A-249F-476E-A6E0-D7291BF3B8C4}"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5DA0C-67BC-48BC-9644-A213305BBA90}" type="slidenum">
              <a:rPr lang="en-US" smtClean="0"/>
              <a:t>‹#›</a:t>
            </a:fld>
            <a:endParaRPr lang="en-US"/>
          </a:p>
        </p:txBody>
      </p:sp>
    </p:spTree>
    <p:extLst>
      <p:ext uri="{BB962C8B-B14F-4D97-AF65-F5344CB8AC3E}">
        <p14:creationId xmlns:p14="http://schemas.microsoft.com/office/powerpoint/2010/main" val="52605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7821A-249F-476E-A6E0-D7291BF3B8C4}" type="datetimeFigureOut">
              <a:rPr lang="en-US" smtClean="0"/>
              <a:t>11/12/2024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5DA0C-67BC-48BC-9644-A213305BBA90}" type="slidenum">
              <a:rPr lang="en-US" smtClean="0"/>
              <a:t>‹#›</a:t>
            </a:fld>
            <a:endParaRPr lang="en-US"/>
          </a:p>
        </p:txBody>
      </p:sp>
    </p:spTree>
    <p:extLst>
      <p:ext uri="{BB962C8B-B14F-4D97-AF65-F5344CB8AC3E}">
        <p14:creationId xmlns:p14="http://schemas.microsoft.com/office/powerpoint/2010/main" val="3671732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1BC55E3E-58A9-4DFE-B341-F31ACFCFE420}" type="slidenum">
              <a:rPr lang="en-US" altLang="en-US" smtClean="0">
                <a:latin typeface="Arial" pitchFamily="34" charset="0"/>
              </a:rPr>
              <a:pPr fontAlgn="base">
                <a:spcBef>
                  <a:spcPct val="0"/>
                </a:spcBef>
                <a:spcAft>
                  <a:spcPct val="0"/>
                </a:spcAft>
              </a:pPr>
              <a:t>‹#›</a:t>
            </a:fld>
            <a:endParaRPr lang="en-US" altLang="en-US">
              <a:latin typeface="Arial" pitchFamily="34" charset="0"/>
            </a:endParaRPr>
          </a:p>
        </p:txBody>
      </p:sp>
    </p:spTree>
    <p:extLst>
      <p:ext uri="{BB962C8B-B14F-4D97-AF65-F5344CB8AC3E}">
        <p14:creationId xmlns:p14="http://schemas.microsoft.com/office/powerpoint/2010/main" val="3545313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slideLayout" Target="../slideLayouts/slideLayout7.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image" Target="../media/image1.gif"/><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57" y="-373856"/>
            <a:ext cx="12192000" cy="723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FSTV1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8" y="23625"/>
            <a:ext cx="1987680" cy="177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DAIS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0" y="5372100"/>
            <a:ext cx="1816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DAIS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429250"/>
            <a:ext cx="181689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7"/>
          <p:cNvSpPr txBox="1">
            <a:spLocks noChangeArrowheads="1"/>
          </p:cNvSpPr>
          <p:nvPr/>
        </p:nvSpPr>
        <p:spPr bwMode="auto">
          <a:xfrm>
            <a:off x="3962400" y="3733800"/>
            <a:ext cx="4457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dirty="0" err="1">
                <a:solidFill>
                  <a:srgbClr val="006600"/>
                </a:solidFill>
                <a:latin typeface="Times New Roman" panose="02020603050405020304" pitchFamily="18" charset="0"/>
              </a:rPr>
              <a:t>Giáo</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viên</a:t>
            </a:r>
            <a:r>
              <a:rPr lang="en-US" altLang="en-US" sz="2800" dirty="0">
                <a:solidFill>
                  <a:srgbClr val="006600"/>
                </a:solidFill>
                <a:latin typeface=".VnTime"/>
              </a:rPr>
              <a:t> : </a:t>
            </a:r>
            <a:r>
              <a:rPr lang="en-US" altLang="en-US" sz="2800" dirty="0" err="1">
                <a:solidFill>
                  <a:srgbClr val="0033CC"/>
                </a:solidFill>
                <a:latin typeface="Times New Roman" panose="02020603050405020304" pitchFamily="18" charset="0"/>
              </a:rPr>
              <a:t>Đỗ</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Thị</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Huyền</a:t>
            </a:r>
            <a:endParaRPr lang="en-US" altLang="en-US" sz="2800" dirty="0">
              <a:solidFill>
                <a:srgbClr val="0033CC"/>
              </a:solidFill>
              <a:latin typeface="Times New Roman" panose="02020603050405020304" pitchFamily="18" charset="0"/>
            </a:endParaRPr>
          </a:p>
        </p:txBody>
      </p:sp>
      <p:sp>
        <p:nvSpPr>
          <p:cNvPr id="83976" name="WordArt 8"/>
          <p:cNvSpPr>
            <a:spLocks noChangeArrowheads="1" noChangeShapeType="1" noTextEdit="1"/>
          </p:cNvSpPr>
          <p:nvPr/>
        </p:nvSpPr>
        <p:spPr bwMode="auto">
          <a:xfrm>
            <a:off x="1447800" y="762001"/>
            <a:ext cx="9525000" cy="5205413"/>
          </a:xfrm>
          <a:prstGeom prst="rect">
            <a:avLst/>
          </a:prstGeom>
        </p:spPr>
        <p:txBody>
          <a:bodyPr spcFirstLastPara="1" wrap="none" fromWordArt="1">
            <a:prstTxWarp prst="textArchUp">
              <a:avLst>
                <a:gd name="adj" fmla="val 10800000"/>
              </a:avLst>
            </a:prstTxWarp>
          </a:bodyPr>
          <a:lstStyle/>
          <a:p>
            <a:pPr algn="ctr"/>
            <a:r>
              <a:rPr lang="en-US" sz="2700" kern="10" dirty="0">
                <a:ln w="9525">
                  <a:solidFill>
                    <a:srgbClr val="00FF00"/>
                  </a:solidFill>
                  <a:round/>
                  <a:headEnd/>
                  <a:tailEnd/>
                </a:ln>
                <a:solidFill>
                  <a:srgbClr val="FF3300"/>
                </a:solidFill>
                <a:latin typeface="Times New Roman" panose="02020603050405020304" pitchFamily="18" charset="0"/>
                <a:cs typeface="Times New Roman" panose="02020603050405020304" pitchFamily="18" charset="0"/>
              </a:rPr>
              <a:t>NHIỆT LIỆT CHÀO MỪNG</a:t>
            </a:r>
          </a:p>
        </p:txBody>
      </p:sp>
      <p:pic>
        <p:nvPicPr>
          <p:cNvPr id="2057" name="Picture 9" descr="XMSTRER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231687"/>
            <a:ext cx="245269" cy="20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DAIS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7693" y="5086352"/>
            <a:ext cx="2250281"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CHCA20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9875" y="5200651"/>
            <a:ext cx="31003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WordArt 12"/>
          <p:cNvSpPr>
            <a:spLocks noChangeArrowheads="1" noChangeShapeType="1" noTextEdit="1"/>
          </p:cNvSpPr>
          <p:nvPr/>
        </p:nvSpPr>
        <p:spPr bwMode="auto">
          <a:xfrm>
            <a:off x="2514601" y="2209800"/>
            <a:ext cx="6858000" cy="1137626"/>
          </a:xfrm>
          <a:prstGeom prst="rect">
            <a:avLst/>
          </a:prstGeom>
        </p:spPr>
        <p:txBody>
          <a:bodyPr wrap="none" fromWordArt="1">
            <a:prstTxWarp prst="textPlain">
              <a:avLst>
                <a:gd name="adj" fmla="val 50000"/>
              </a:avLst>
            </a:prstTxWarp>
          </a:bodyPr>
          <a:lstStyle/>
          <a:p>
            <a:pPr algn="ctr"/>
            <a:r>
              <a:rPr lang="en-US" sz="2700"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CÁC THẦY CÔ GIÁO VỀ DỰ GIỜ</a:t>
            </a:r>
          </a:p>
          <a:p>
            <a:pPr algn="ctr"/>
            <a:r>
              <a:rPr lang="en-US" sz="2700"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 TIẾNG VIỆT - LỚP 5A</a:t>
            </a:r>
          </a:p>
        </p:txBody>
      </p:sp>
      <p:sp>
        <p:nvSpPr>
          <p:cNvPr id="83981" name="Text Box 13"/>
          <p:cNvSpPr txBox="1">
            <a:spLocks noChangeArrowheads="1"/>
          </p:cNvSpPr>
          <p:nvPr/>
        </p:nvSpPr>
        <p:spPr bwMode="auto">
          <a:xfrm>
            <a:off x="3962400" y="4267201"/>
            <a:ext cx="58674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dirty="0" err="1">
                <a:solidFill>
                  <a:srgbClr val="006600"/>
                </a:solidFill>
                <a:latin typeface="Times New Roman" panose="02020603050405020304" pitchFamily="18" charset="0"/>
              </a:rPr>
              <a:t>Đơn</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vị</a:t>
            </a:r>
            <a:r>
              <a:rPr lang="en-US" altLang="en-US" sz="2800" dirty="0">
                <a:solidFill>
                  <a:srgbClr val="006600"/>
                </a:solidFill>
                <a:latin typeface="Times New Roman" panose="02020603050405020304" pitchFamily="18" charset="0"/>
              </a:rPr>
              <a:t> :</a:t>
            </a:r>
            <a:r>
              <a:rPr lang="en-US" altLang="en-US" sz="2800" dirty="0">
                <a:solidFill>
                  <a:srgbClr val="006600"/>
                </a:solidFill>
                <a:latin typeface=".VnTime"/>
              </a:rPr>
              <a:t> </a:t>
            </a:r>
            <a:r>
              <a:rPr lang="en-US" altLang="en-US" sz="2800" dirty="0" err="1">
                <a:solidFill>
                  <a:srgbClr val="0033CC"/>
                </a:solidFill>
                <a:latin typeface="Times New Roman" panose="02020603050405020304" pitchFamily="18" charset="0"/>
              </a:rPr>
              <a:t>Trường</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Tiểu</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học</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Tây</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Hưng</a:t>
            </a:r>
            <a:endParaRPr lang="en-US" altLang="en-US" sz="2800" dirty="0">
              <a:solidFill>
                <a:srgbClr val="0033CC"/>
              </a:solidFill>
              <a:latin typeface="Times New Roman" panose="02020603050405020304" pitchFamily="18" charset="0"/>
            </a:endParaRPr>
          </a:p>
          <a:p>
            <a:pPr>
              <a:spcBef>
                <a:spcPct val="50000"/>
              </a:spcBef>
              <a:buFontTx/>
              <a:buNone/>
            </a:pP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Huyện</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Tiên</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Lãng</a:t>
            </a:r>
            <a:r>
              <a:rPr lang="en-US" altLang="en-US" sz="2800" dirty="0">
                <a:solidFill>
                  <a:srgbClr val="0033CC"/>
                </a:solidFill>
                <a:latin typeface="Times New Roman" panose="02020603050405020304" pitchFamily="18" charset="0"/>
              </a:rPr>
              <a:t> – </a:t>
            </a:r>
            <a:r>
              <a:rPr lang="en-US" altLang="en-US" sz="2800" dirty="0" err="1">
                <a:solidFill>
                  <a:srgbClr val="0033CC"/>
                </a:solidFill>
                <a:latin typeface="Times New Roman" panose="02020603050405020304" pitchFamily="18" charset="0"/>
              </a:rPr>
              <a:t>Hải</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Phòng</a:t>
            </a:r>
            <a:endParaRPr lang="en-US" altLang="en-US" sz="2800" dirty="0">
              <a:solidFill>
                <a:srgbClr val="0033CC"/>
              </a:solidFill>
              <a:latin typeface="Times New Roman" panose="02020603050405020304" pitchFamily="18" charset="0"/>
            </a:endParaRPr>
          </a:p>
        </p:txBody>
      </p:sp>
      <p:pic>
        <p:nvPicPr>
          <p:cNvPr id="2062" name="Picture 14" descr="XMSTRER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46731" y="59911"/>
            <a:ext cx="245269" cy="20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TextBox 1"/>
          <p:cNvSpPr txBox="1">
            <a:spLocks noChangeArrowheads="1"/>
          </p:cNvSpPr>
          <p:nvPr/>
        </p:nvSpPr>
        <p:spPr bwMode="auto">
          <a:xfrm>
            <a:off x="5753101" y="3055145"/>
            <a:ext cx="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a:latin typeface="Arial" panose="020B0604020202020204" pitchFamily="34" charset="0"/>
            </a:endParaRPr>
          </a:p>
        </p:txBody>
      </p:sp>
      <p:pic>
        <p:nvPicPr>
          <p:cNvPr id="2" name="LopChungTaDoanKet-CamNhung-26291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6654" y="4210615"/>
            <a:ext cx="609600" cy="609600"/>
          </a:xfrm>
          <a:prstGeom prst="rect">
            <a:avLst/>
          </a:prstGeom>
        </p:spPr>
      </p:pic>
    </p:spTree>
    <p:extLst>
      <p:ext uri="{BB962C8B-B14F-4D97-AF65-F5344CB8AC3E}">
        <p14:creationId xmlns:p14="http://schemas.microsoft.com/office/powerpoint/2010/main" val="37536281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3976"/>
                                        </p:tgtEl>
                                        <p:attrNameLst>
                                          <p:attrName>style.visibility</p:attrName>
                                        </p:attrNameLst>
                                      </p:cBhvr>
                                      <p:to>
                                        <p:strVal val="visible"/>
                                      </p:to>
                                    </p:set>
                                    <p:animEffect transition="in" filter="wheel(1)">
                                      <p:cBhvr>
                                        <p:cTn id="7" dur="2000"/>
                                        <p:tgtEl>
                                          <p:spTgt spid="83976"/>
                                        </p:tgtEl>
                                      </p:cBhvr>
                                    </p:animEffect>
                                  </p:childTnLst>
                                </p:cTn>
                              </p:par>
                              <p:par>
                                <p:cTn id="8" presetID="4" presetClass="entr" presetSubtype="16" fill="hold" nodeType="withEffect">
                                  <p:stCondLst>
                                    <p:cond delay="0"/>
                                  </p:stCondLst>
                                  <p:childTnLst>
                                    <p:set>
                                      <p:cBhvr>
                                        <p:cTn id="9" dur="1" fill="hold">
                                          <p:stCondLst>
                                            <p:cond delay="0"/>
                                          </p:stCondLst>
                                        </p:cTn>
                                        <p:tgtEl>
                                          <p:spTgt spid="83980"/>
                                        </p:tgtEl>
                                        <p:attrNameLst>
                                          <p:attrName>style.visibility</p:attrName>
                                        </p:attrNameLst>
                                      </p:cBhvr>
                                      <p:to>
                                        <p:strVal val="visible"/>
                                      </p:to>
                                    </p:set>
                                    <p:animEffect transition="in" filter="box(in)">
                                      <p:cBhvr>
                                        <p:cTn id="10" dur="500"/>
                                        <p:tgtEl>
                                          <p:spTgt spid="83980"/>
                                        </p:tgtEl>
                                      </p:cBhvr>
                                    </p:animEffect>
                                  </p:childTnLst>
                                </p:cTn>
                              </p:par>
                            </p:childTnLst>
                          </p:cTn>
                        </p:par>
                        <p:par>
                          <p:cTn id="11" fill="hold" nodeType="afterGroup">
                            <p:stCondLst>
                              <p:cond delay="2000"/>
                            </p:stCondLst>
                            <p:childTnLst>
                              <p:par>
                                <p:cTn id="12" presetID="21" presetClass="emph" presetSubtype="0" repeatCount="indefinite" fill="hold" nodeType="afterEffect">
                                  <p:stCondLst>
                                    <p:cond delay="0"/>
                                  </p:stCondLst>
                                  <p:childTnLst>
                                    <p:animClr clrSpc="hsl" dir="cw">
                                      <p:cBhvr override="childStyle">
                                        <p:cTn id="13" dur="500" fill="hold"/>
                                        <p:tgtEl>
                                          <p:spTgt spid="83980"/>
                                        </p:tgtEl>
                                        <p:attrNameLst>
                                          <p:attrName>style.color</p:attrName>
                                        </p:attrNameLst>
                                      </p:cBhvr>
                                      <p:by>
                                        <p:hsl h="7200000" s="0" l="0"/>
                                      </p:by>
                                    </p:animClr>
                                    <p:animClr clrSpc="hsl" dir="cw">
                                      <p:cBhvr>
                                        <p:cTn id="14" dur="500" fill="hold"/>
                                        <p:tgtEl>
                                          <p:spTgt spid="83980"/>
                                        </p:tgtEl>
                                        <p:attrNameLst>
                                          <p:attrName>fillcolor</p:attrName>
                                        </p:attrNameLst>
                                      </p:cBhvr>
                                      <p:by>
                                        <p:hsl h="7200000" s="0" l="0"/>
                                      </p:by>
                                    </p:animClr>
                                    <p:animClr clrSpc="hsl" dir="cw">
                                      <p:cBhvr>
                                        <p:cTn id="15" dur="500" fill="hold"/>
                                        <p:tgtEl>
                                          <p:spTgt spid="83980"/>
                                        </p:tgtEl>
                                        <p:attrNameLst>
                                          <p:attrName>stroke.color</p:attrName>
                                        </p:attrNameLst>
                                      </p:cBhvr>
                                      <p:by>
                                        <p:hsl h="7200000" s="0" l="0"/>
                                      </p:by>
                                    </p:animClr>
                                    <p:set>
                                      <p:cBhvr>
                                        <p:cTn id="16" dur="500" fill="hold"/>
                                        <p:tgtEl>
                                          <p:spTgt spid="83980"/>
                                        </p:tgtEl>
                                        <p:attrNameLst>
                                          <p:attrName>fill.type</p:attrName>
                                        </p:attrNameLst>
                                      </p:cBhvr>
                                      <p:to>
                                        <p:strVal val="solid"/>
                                      </p:to>
                                    </p:set>
                                  </p:childTnLst>
                                </p:cTn>
                              </p:par>
                            </p:childTnLst>
                          </p:cTn>
                        </p:par>
                        <p:par>
                          <p:cTn id="17" fill="hold" nodeType="afterGroup">
                            <p:stCondLst>
                              <p:cond delay="2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83975"/>
                                        </p:tgtEl>
                                        <p:attrNameLst>
                                          <p:attrName>style.visibility</p:attrName>
                                        </p:attrNameLst>
                                      </p:cBhvr>
                                      <p:to>
                                        <p:strVal val="visible"/>
                                      </p:to>
                                    </p:set>
                                    <p:anim calcmode="lin" valueType="num">
                                      <p:cBhvr>
                                        <p:cTn id="20" dur="500" fill="hold"/>
                                        <p:tgtEl>
                                          <p:spTgt spid="8397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3975"/>
                                        </p:tgtEl>
                                        <p:attrNameLst>
                                          <p:attrName>ppt_y</p:attrName>
                                        </p:attrNameLst>
                                      </p:cBhvr>
                                      <p:tavLst>
                                        <p:tav tm="0">
                                          <p:val>
                                            <p:strVal val="#ppt_y"/>
                                          </p:val>
                                        </p:tav>
                                        <p:tav tm="100000">
                                          <p:val>
                                            <p:strVal val="#ppt_y"/>
                                          </p:val>
                                        </p:tav>
                                      </p:tavLst>
                                    </p:anim>
                                    <p:anim calcmode="lin" valueType="num">
                                      <p:cBhvr>
                                        <p:cTn id="22" dur="500" fill="hold"/>
                                        <p:tgtEl>
                                          <p:spTgt spid="8397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397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3975"/>
                                        </p:tgtEl>
                                      </p:cBhvr>
                                    </p:animEffect>
                                  </p:childTnLst>
                                </p:cTn>
                              </p:par>
                            </p:childTnLst>
                          </p:cTn>
                        </p:par>
                        <p:par>
                          <p:cTn id="25" fill="hold" nodeType="afterGroup">
                            <p:stCondLst>
                              <p:cond delay="39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83981"/>
                                        </p:tgtEl>
                                        <p:attrNameLst>
                                          <p:attrName>style.visibility</p:attrName>
                                        </p:attrNameLst>
                                      </p:cBhvr>
                                      <p:to>
                                        <p:strVal val="visible"/>
                                      </p:to>
                                    </p:set>
                                    <p:anim calcmode="lin" valueType="num">
                                      <p:cBhvr>
                                        <p:cTn id="28" dur="500" fill="hold"/>
                                        <p:tgtEl>
                                          <p:spTgt spid="83981"/>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83981"/>
                                        </p:tgtEl>
                                        <p:attrNameLst>
                                          <p:attrName>ppt_y</p:attrName>
                                        </p:attrNameLst>
                                      </p:cBhvr>
                                      <p:tavLst>
                                        <p:tav tm="0">
                                          <p:val>
                                            <p:strVal val="#ppt_y"/>
                                          </p:val>
                                        </p:tav>
                                        <p:tav tm="100000">
                                          <p:val>
                                            <p:strVal val="#ppt_y"/>
                                          </p:val>
                                        </p:tav>
                                      </p:tavLst>
                                    </p:anim>
                                    <p:anim calcmode="lin" valueType="num">
                                      <p:cBhvr>
                                        <p:cTn id="30" dur="500" fill="hold"/>
                                        <p:tgtEl>
                                          <p:spTgt spid="83981"/>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83981"/>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8398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5025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83975" grpId="0"/>
      <p:bldP spid="839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33600" y="468750"/>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562600" y="1334869"/>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2819400" y="2096869"/>
            <a:ext cx="67056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096000" y="3533600"/>
            <a:ext cx="821" cy="279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343400" y="3533600"/>
            <a:ext cx="3396762" cy="1116"/>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094695" y="3149025"/>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809695" y="3149025"/>
            <a:ext cx="2698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609600" y="4001869"/>
            <a:ext cx="5461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609600" y="4916269"/>
            <a:ext cx="2339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46" name="Text Box 5"/>
          <p:cNvSpPr txBox="1">
            <a:spLocks noChangeArrowheads="1"/>
          </p:cNvSpPr>
          <p:nvPr/>
        </p:nvSpPr>
        <p:spPr bwMode="auto">
          <a:xfrm>
            <a:off x="6799630" y="4001869"/>
            <a:ext cx="19287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nóng rẫy </a:t>
            </a:r>
            <a:endParaRPr lang="en-US" alt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148697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4800"/>
            <a:ext cx="8657041" cy="6248400"/>
          </a:xfrm>
          <a:prstGeom prst="rect">
            <a:avLst/>
          </a:prstGeom>
        </p:spPr>
      </p:pic>
    </p:spTree>
    <p:extLst>
      <p:ext uri="{BB962C8B-B14F-4D97-AF65-F5344CB8AC3E}">
        <p14:creationId xmlns:p14="http://schemas.microsoft.com/office/powerpoint/2010/main" val="3569331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209800" y="468750"/>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562600" y="1334869"/>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2514600" y="2249269"/>
            <a:ext cx="67818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096000" y="3381200"/>
            <a:ext cx="821" cy="279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343400" y="3853044"/>
            <a:ext cx="3396762" cy="1116"/>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094695" y="3468469"/>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809695" y="3468469"/>
            <a:ext cx="2698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609600" y="4306669"/>
            <a:ext cx="5461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609600" y="5221069"/>
            <a:ext cx="2339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46" name="Text Box 5"/>
          <p:cNvSpPr txBox="1">
            <a:spLocks noChangeArrowheads="1"/>
          </p:cNvSpPr>
          <p:nvPr/>
        </p:nvSpPr>
        <p:spPr bwMode="auto">
          <a:xfrm>
            <a:off x="6799630" y="4306669"/>
            <a:ext cx="19287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nóng rẫy </a:t>
            </a:r>
            <a:endParaRPr lang="en-US" alt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3816657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48" y="457200"/>
            <a:ext cx="11825503" cy="5714999"/>
          </a:xfrm>
          <a:prstGeom prst="rect">
            <a:avLst/>
          </a:prstGeom>
        </p:spPr>
      </p:pic>
    </p:spTree>
    <p:extLst>
      <p:ext uri="{BB962C8B-B14F-4D97-AF65-F5344CB8AC3E}">
        <p14:creationId xmlns:p14="http://schemas.microsoft.com/office/powerpoint/2010/main" val="2203828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209800" y="468750"/>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562600" y="1244025"/>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2667000" y="2173069"/>
            <a:ext cx="73152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171379" y="3838400"/>
            <a:ext cx="821" cy="279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343400" y="3838400"/>
            <a:ext cx="3396762" cy="1116"/>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094695" y="3453825"/>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809695" y="3453825"/>
            <a:ext cx="2698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609600" y="4306669"/>
            <a:ext cx="5461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609600" y="5144869"/>
            <a:ext cx="2339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46" name="Text Box 5"/>
          <p:cNvSpPr txBox="1">
            <a:spLocks noChangeArrowheads="1"/>
          </p:cNvSpPr>
          <p:nvPr/>
        </p:nvSpPr>
        <p:spPr bwMode="auto">
          <a:xfrm>
            <a:off x="7074032" y="4306669"/>
            <a:ext cx="19287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nóng rẫy </a:t>
            </a:r>
            <a:endParaRPr lang="en-US" alt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3581587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381000"/>
            <a:ext cx="6096000" cy="5943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972" y="381000"/>
            <a:ext cx="4876800" cy="5943600"/>
          </a:xfrm>
          <a:prstGeom prst="rect">
            <a:avLst/>
          </a:prstGeom>
        </p:spPr>
      </p:pic>
    </p:spTree>
    <p:extLst>
      <p:ext uri="{BB962C8B-B14F-4D97-AF65-F5344CB8AC3E}">
        <p14:creationId xmlns:p14="http://schemas.microsoft.com/office/powerpoint/2010/main" val="172465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33600" y="468750"/>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522893" y="1396425"/>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2819400" y="2173069"/>
            <a:ext cx="6660486"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247579" y="3686000"/>
            <a:ext cx="821" cy="279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343400" y="3686000"/>
            <a:ext cx="3396762" cy="1116"/>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094695" y="3301425"/>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809695" y="3301425"/>
            <a:ext cx="2698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609600" y="4154269"/>
            <a:ext cx="5461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609600" y="4992469"/>
            <a:ext cx="2339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46" name="Text Box 5"/>
          <p:cNvSpPr txBox="1">
            <a:spLocks noChangeArrowheads="1"/>
          </p:cNvSpPr>
          <p:nvPr/>
        </p:nvSpPr>
        <p:spPr bwMode="auto">
          <a:xfrm>
            <a:off x="6997832" y="4154269"/>
            <a:ext cx="19287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nóng rẫy </a:t>
            </a:r>
            <a:endParaRPr lang="en-US" altLang="vi-VN" sz="3600" dirty="0">
              <a:latin typeface="Times New Roman" pitchFamily="18" charset="0"/>
              <a:cs typeface="Times New Roman" pitchFamily="18" charset="0"/>
            </a:endParaRPr>
          </a:p>
        </p:txBody>
      </p:sp>
      <p:sp>
        <p:nvSpPr>
          <p:cNvPr id="47" name="Text Box 5"/>
          <p:cNvSpPr txBox="1">
            <a:spLocks noChangeArrowheads="1"/>
          </p:cNvSpPr>
          <p:nvPr/>
        </p:nvSpPr>
        <p:spPr bwMode="auto">
          <a:xfrm>
            <a:off x="6961248" y="5029200"/>
            <a:ext cx="2518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đám mây tro</a:t>
            </a:r>
            <a:endParaRPr lang="en-US" alt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18512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29308"/>
            <a:ext cx="10287000" cy="6858000"/>
          </a:xfrm>
          <a:prstGeom prst="rect">
            <a:avLst/>
          </a:prstGeom>
        </p:spPr>
      </p:pic>
    </p:spTree>
    <p:extLst>
      <p:ext uri="{BB962C8B-B14F-4D97-AF65-F5344CB8AC3E}">
        <p14:creationId xmlns:p14="http://schemas.microsoft.com/office/powerpoint/2010/main" val="2804907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33600" y="468750"/>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562600" y="1244025"/>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2635914" y="2076271"/>
            <a:ext cx="6965286"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238856" y="3533600"/>
            <a:ext cx="821" cy="279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343400" y="3533600"/>
            <a:ext cx="3396762" cy="1116"/>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094695" y="3149025"/>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809695" y="3149025"/>
            <a:ext cx="2698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685800" y="4001869"/>
            <a:ext cx="5461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685800" y="4916269"/>
            <a:ext cx="2339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46" name="Text Box 5"/>
          <p:cNvSpPr txBox="1">
            <a:spLocks noChangeArrowheads="1"/>
          </p:cNvSpPr>
          <p:nvPr/>
        </p:nvSpPr>
        <p:spPr bwMode="auto">
          <a:xfrm>
            <a:off x="6997832" y="4001869"/>
            <a:ext cx="19287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nóng rẫy </a:t>
            </a:r>
            <a:endParaRPr lang="en-US" altLang="vi-VN" sz="3600" dirty="0">
              <a:latin typeface="Times New Roman" pitchFamily="18" charset="0"/>
              <a:cs typeface="Times New Roman" pitchFamily="18" charset="0"/>
            </a:endParaRPr>
          </a:p>
        </p:txBody>
      </p:sp>
      <p:sp>
        <p:nvSpPr>
          <p:cNvPr id="47" name="Text Box 5"/>
          <p:cNvSpPr txBox="1">
            <a:spLocks noChangeArrowheads="1"/>
          </p:cNvSpPr>
          <p:nvPr/>
        </p:nvSpPr>
        <p:spPr bwMode="auto">
          <a:xfrm>
            <a:off x="6961248" y="4916269"/>
            <a:ext cx="2518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đám mây tro</a:t>
            </a:r>
            <a:endParaRPr lang="en-US" alt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140843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138" y="685800"/>
            <a:ext cx="6025662" cy="4191000"/>
          </a:xfrm>
          <a:prstGeom prst="rect">
            <a:avLst/>
          </a:prstGeom>
        </p:spPr>
      </p:pic>
      <p:sp>
        <p:nvSpPr>
          <p:cNvPr id="3" name="Text Box 5"/>
          <p:cNvSpPr txBox="1">
            <a:spLocks noChangeArrowheads="1"/>
          </p:cNvSpPr>
          <p:nvPr/>
        </p:nvSpPr>
        <p:spPr bwMode="auto">
          <a:xfrm flipH="1">
            <a:off x="9982200" y="1853625"/>
            <a:ext cx="1752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200" dirty="0">
                <a:solidFill>
                  <a:srgbClr val="FF0000"/>
                </a:solidFill>
                <a:latin typeface="Times New Roman" pitchFamily="18" charset="0"/>
                <a:cs typeface="Times New Roman" pitchFamily="18" charset="0"/>
              </a:rPr>
              <a:t>mác</a:t>
            </a:r>
            <a:r>
              <a:rPr lang="en-US" altLang="vi-VN" sz="3200" dirty="0">
                <a:solidFill>
                  <a:srgbClr val="FF0000"/>
                </a:solidFill>
                <a:latin typeface="Times New Roman" pitchFamily="18" charset="0"/>
                <a:cs typeface="Times New Roman" pitchFamily="18" charset="0"/>
              </a:rPr>
              <a:t>-ma</a:t>
            </a:r>
          </a:p>
        </p:txBody>
      </p:sp>
      <p:sp>
        <p:nvSpPr>
          <p:cNvPr id="4" name="Text Box 5"/>
          <p:cNvSpPr txBox="1">
            <a:spLocks noChangeArrowheads="1"/>
          </p:cNvSpPr>
          <p:nvPr/>
        </p:nvSpPr>
        <p:spPr bwMode="auto">
          <a:xfrm flipH="1">
            <a:off x="228600" y="1143001"/>
            <a:ext cx="28135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200" dirty="0">
                <a:solidFill>
                  <a:srgbClr val="FF0000"/>
                </a:solidFill>
                <a:latin typeface="Times New Roman" pitchFamily="18" charset="0"/>
                <a:cs typeface="Times New Roman" pitchFamily="18" charset="0"/>
              </a:rPr>
              <a:t>Lớp vỏ Trái Đất</a:t>
            </a:r>
            <a:endParaRPr lang="en-US" altLang="vi-VN" sz="3200" dirty="0">
              <a:solidFill>
                <a:srgbClr val="FF0000"/>
              </a:solidFill>
              <a:latin typeface="Times New Roman" pitchFamily="18" charset="0"/>
              <a:cs typeface="Times New Roman" pitchFamily="18" charset="0"/>
            </a:endParaRPr>
          </a:p>
        </p:txBody>
      </p:sp>
      <p:cxnSp>
        <p:nvCxnSpPr>
          <p:cNvPr id="6" name="Straight Arrow Connector 5"/>
          <p:cNvCxnSpPr/>
          <p:nvPr/>
        </p:nvCxnSpPr>
        <p:spPr>
          <a:xfrm>
            <a:off x="1635369" y="1853625"/>
            <a:ext cx="1752600" cy="81337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477000" y="2177906"/>
            <a:ext cx="3276600" cy="5209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105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12039600" cy="4876800"/>
          </a:xfrm>
          <a:prstGeom prst="rect">
            <a:avLst/>
          </a:prstGeom>
        </p:spPr>
      </p:pic>
    </p:spTree>
    <p:extLst>
      <p:ext uri="{BB962C8B-B14F-4D97-AF65-F5344CB8AC3E}">
        <p14:creationId xmlns:p14="http://schemas.microsoft.com/office/powerpoint/2010/main" val="468464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209800" y="468750"/>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522893" y="1320225"/>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2819400" y="2249269"/>
            <a:ext cx="66294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368664" y="3762200"/>
            <a:ext cx="821" cy="279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343400" y="3762200"/>
            <a:ext cx="3396762" cy="1116"/>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094695" y="3377625"/>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809695" y="3377625"/>
            <a:ext cx="2698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838200" y="4154269"/>
            <a:ext cx="5461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838200" y="4941094"/>
            <a:ext cx="2339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46" name="Text Box 5"/>
          <p:cNvSpPr txBox="1">
            <a:spLocks noChangeArrowheads="1"/>
          </p:cNvSpPr>
          <p:nvPr/>
        </p:nvSpPr>
        <p:spPr bwMode="auto">
          <a:xfrm>
            <a:off x="6997832" y="4154269"/>
            <a:ext cx="19287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nóng rẫy </a:t>
            </a:r>
            <a:endParaRPr lang="en-US" altLang="vi-VN" sz="3600" dirty="0">
              <a:latin typeface="Times New Roman" pitchFamily="18" charset="0"/>
              <a:cs typeface="Times New Roman" pitchFamily="18" charset="0"/>
            </a:endParaRPr>
          </a:p>
        </p:txBody>
      </p:sp>
      <p:sp>
        <p:nvSpPr>
          <p:cNvPr id="47" name="Text Box 5"/>
          <p:cNvSpPr txBox="1">
            <a:spLocks noChangeArrowheads="1"/>
          </p:cNvSpPr>
          <p:nvPr/>
        </p:nvSpPr>
        <p:spPr bwMode="auto">
          <a:xfrm>
            <a:off x="6961248" y="4941094"/>
            <a:ext cx="2518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đám mây tro</a:t>
            </a:r>
            <a:endParaRPr lang="en-US" altLang="vi-VN" sz="3600" dirty="0">
              <a:latin typeface="Times New Roman" pitchFamily="18" charset="0"/>
              <a:cs typeface="Times New Roman" pitchFamily="18" charset="0"/>
            </a:endParaRPr>
          </a:p>
        </p:txBody>
      </p:sp>
      <p:sp>
        <p:nvSpPr>
          <p:cNvPr id="48" name="Text Box 5"/>
          <p:cNvSpPr txBox="1">
            <a:spLocks noChangeArrowheads="1"/>
          </p:cNvSpPr>
          <p:nvPr/>
        </p:nvSpPr>
        <p:spPr bwMode="auto">
          <a:xfrm>
            <a:off x="6993226" y="5754469"/>
            <a:ext cx="20697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146755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456698-hd_1920_1080_30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5131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981200" y="228600"/>
            <a:ext cx="8153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622680" y="939225"/>
            <a:ext cx="11591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3048000" y="1625025"/>
            <a:ext cx="6089878" cy="1200329"/>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172200" y="4075300"/>
            <a:ext cx="822" cy="22576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540913" y="4075301"/>
            <a:ext cx="3275449" cy="77"/>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243042" y="3690725"/>
            <a:ext cx="22858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972239" y="3690725"/>
            <a:ext cx="32291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533400" y="4459069"/>
            <a:ext cx="5562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533400" y="5144869"/>
            <a:ext cx="3062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46" name="Text Box 5"/>
          <p:cNvSpPr txBox="1">
            <a:spLocks noChangeArrowheads="1"/>
          </p:cNvSpPr>
          <p:nvPr/>
        </p:nvSpPr>
        <p:spPr bwMode="auto">
          <a:xfrm>
            <a:off x="7010400" y="4535269"/>
            <a:ext cx="24822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nóng rẫy </a:t>
            </a:r>
            <a:endParaRPr lang="en-US" altLang="vi-VN" sz="3600" dirty="0">
              <a:latin typeface="Times New Roman" pitchFamily="18" charset="0"/>
              <a:cs typeface="Times New Roman" pitchFamily="18" charset="0"/>
            </a:endParaRPr>
          </a:p>
        </p:txBody>
      </p:sp>
      <p:sp>
        <p:nvSpPr>
          <p:cNvPr id="47" name="Text Box 5"/>
          <p:cNvSpPr txBox="1">
            <a:spLocks noChangeArrowheads="1"/>
          </p:cNvSpPr>
          <p:nvPr/>
        </p:nvSpPr>
        <p:spPr bwMode="auto">
          <a:xfrm>
            <a:off x="6934200" y="5124271"/>
            <a:ext cx="25000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đám mây tro</a:t>
            </a:r>
            <a:endParaRPr lang="en-US" altLang="vi-VN" sz="3600" dirty="0">
              <a:latin typeface="Times New Roman" pitchFamily="18" charset="0"/>
              <a:cs typeface="Times New Roman" pitchFamily="18" charset="0"/>
            </a:endParaRPr>
          </a:p>
        </p:txBody>
      </p:sp>
      <p:sp>
        <p:nvSpPr>
          <p:cNvPr id="48" name="Text Box 5"/>
          <p:cNvSpPr txBox="1">
            <a:spLocks noChangeArrowheads="1"/>
          </p:cNvSpPr>
          <p:nvPr/>
        </p:nvSpPr>
        <p:spPr bwMode="auto">
          <a:xfrm>
            <a:off x="6961702" y="5886271"/>
            <a:ext cx="28680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15" name="TextBox 14"/>
          <p:cNvSpPr txBox="1"/>
          <p:nvPr/>
        </p:nvSpPr>
        <p:spPr>
          <a:xfrm>
            <a:off x="1219200" y="2387025"/>
            <a:ext cx="2590800" cy="646331"/>
          </a:xfrm>
          <a:prstGeom prst="rect">
            <a:avLst/>
          </a:prstGeom>
          <a:noFill/>
        </p:spPr>
        <p:txBody>
          <a:bodyPr wrap="square" rtlCol="0">
            <a:spAutoFit/>
          </a:bodyPr>
          <a:lstStyle/>
          <a:p>
            <a:r>
              <a:rPr lang="vi-VN" sz="3600" i="1" dirty="0">
                <a:solidFill>
                  <a:srgbClr val="FF0000"/>
                </a:solidFill>
                <a:latin typeface="Times New Roman" pitchFamily="18" charset="0"/>
                <a:cs typeface="Times New Roman" pitchFamily="18" charset="0"/>
              </a:rPr>
              <a:t>Nội dung</a:t>
            </a:r>
            <a:r>
              <a:rPr lang="vi-VN" sz="3600" i="1" dirty="0">
                <a:solidFill>
                  <a:srgbClr val="0070C0"/>
                </a:solidFill>
                <a:latin typeface="Times New Roman" pitchFamily="18" charset="0"/>
                <a:cs typeface="Times New Roman" pitchFamily="18" charset="0"/>
              </a:rPr>
              <a:t>:  </a:t>
            </a:r>
            <a:endParaRPr lang="en-US" sz="3600"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15754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057400" y="152400"/>
            <a:ext cx="8153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622680" y="807304"/>
            <a:ext cx="11591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2819400" y="1487269"/>
            <a:ext cx="67056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172200" y="4518246"/>
            <a:ext cx="822" cy="22576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540913" y="4518247"/>
            <a:ext cx="3275449" cy="77"/>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243042" y="4133671"/>
            <a:ext cx="22858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972239" y="4133671"/>
            <a:ext cx="30005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533400" y="4800600"/>
            <a:ext cx="5562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609600" y="5486400"/>
            <a:ext cx="2750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46" name="Text Box 5"/>
          <p:cNvSpPr txBox="1">
            <a:spLocks noChangeArrowheads="1"/>
          </p:cNvSpPr>
          <p:nvPr/>
        </p:nvSpPr>
        <p:spPr bwMode="auto">
          <a:xfrm>
            <a:off x="6966595" y="4800600"/>
            <a:ext cx="20185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nóng rẫy </a:t>
            </a:r>
            <a:endParaRPr lang="en-US" altLang="vi-VN" sz="3600" dirty="0">
              <a:latin typeface="Times New Roman" pitchFamily="18" charset="0"/>
              <a:cs typeface="Times New Roman" pitchFamily="18" charset="0"/>
            </a:endParaRPr>
          </a:p>
        </p:txBody>
      </p:sp>
      <p:sp>
        <p:nvSpPr>
          <p:cNvPr id="47" name="Text Box 5"/>
          <p:cNvSpPr txBox="1">
            <a:spLocks noChangeArrowheads="1"/>
          </p:cNvSpPr>
          <p:nvPr/>
        </p:nvSpPr>
        <p:spPr bwMode="auto">
          <a:xfrm>
            <a:off x="6948731" y="5523131"/>
            <a:ext cx="25000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altLang="vi-VN" sz="3600" dirty="0">
                <a:latin typeface="Times New Roman" pitchFamily="18" charset="0"/>
                <a:cs typeface="Times New Roman" pitchFamily="18" charset="0"/>
              </a:rPr>
              <a:t>đám mây tro</a:t>
            </a:r>
            <a:endParaRPr lang="en-US" altLang="vi-VN" sz="3600" dirty="0">
              <a:latin typeface="Times New Roman" pitchFamily="18" charset="0"/>
              <a:cs typeface="Times New Roman" pitchFamily="18" charset="0"/>
            </a:endParaRPr>
          </a:p>
        </p:txBody>
      </p:sp>
      <p:sp>
        <p:nvSpPr>
          <p:cNvPr id="48" name="Text Box 5"/>
          <p:cNvSpPr txBox="1">
            <a:spLocks noChangeArrowheads="1"/>
          </p:cNvSpPr>
          <p:nvPr/>
        </p:nvSpPr>
        <p:spPr bwMode="auto">
          <a:xfrm>
            <a:off x="6976232" y="6151602"/>
            <a:ext cx="28535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
        <p:nvSpPr>
          <p:cNvPr id="15" name="TextBox 14"/>
          <p:cNvSpPr txBox="1"/>
          <p:nvPr/>
        </p:nvSpPr>
        <p:spPr>
          <a:xfrm>
            <a:off x="1219200" y="2304871"/>
            <a:ext cx="10287000" cy="1754326"/>
          </a:xfrm>
          <a:prstGeom prst="rect">
            <a:avLst/>
          </a:prstGeom>
          <a:noFill/>
        </p:spPr>
        <p:txBody>
          <a:bodyPr wrap="square" rtlCol="0">
            <a:spAutoFit/>
          </a:bodyPr>
          <a:lstStyle/>
          <a:p>
            <a:r>
              <a:rPr lang="vi-VN" sz="3600" i="1" dirty="0">
                <a:solidFill>
                  <a:srgbClr val="FF0000"/>
                </a:solidFill>
                <a:latin typeface="Times New Roman" pitchFamily="18" charset="0"/>
                <a:cs typeface="Times New Roman" pitchFamily="18" charset="0"/>
              </a:rPr>
              <a:t>Nội dung</a:t>
            </a:r>
            <a:r>
              <a:rPr lang="vi-VN" sz="3600" i="1" dirty="0">
                <a:solidFill>
                  <a:srgbClr val="0070C0"/>
                </a:solidFill>
                <a:latin typeface="Times New Roman" pitchFamily="18" charset="0"/>
                <a:cs typeface="Times New Roman" pitchFamily="18" charset="0"/>
              </a:rPr>
              <a:t>: Bài đọc đã cung cấp thông tin về núi lửa, sự hình thành của núi lửa. Núi lửa là một hiện tượng tự nhiên vô cùng độc đáo và thú vị.</a:t>
            </a:r>
            <a:endParaRPr lang="en-US" sz="3600"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859958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0" y="2590800"/>
            <a:ext cx="9144000" cy="433965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3800" b="1" i="1" dirty="0" err="1">
                <a:solidFill>
                  <a:srgbClr val="FFC000"/>
                </a:solidFill>
                <a:latin typeface="Times New Roman" pitchFamily="18" charset="0"/>
                <a:cs typeface="Times New Roman" pitchFamily="18" charset="0"/>
              </a:rPr>
              <a:t>Tiết</a:t>
            </a:r>
            <a:r>
              <a:rPr lang="en-US" sz="13800" b="1" i="1" dirty="0">
                <a:solidFill>
                  <a:srgbClr val="FFC000"/>
                </a:solidFill>
                <a:latin typeface="Times New Roman" pitchFamily="18" charset="0"/>
                <a:cs typeface="Times New Roman" pitchFamily="18" charset="0"/>
              </a:rPr>
              <a:t> </a:t>
            </a:r>
            <a:r>
              <a:rPr lang="en-US" sz="13800" b="1" i="1" dirty="0" err="1">
                <a:solidFill>
                  <a:srgbClr val="FFC000"/>
                </a:solidFill>
                <a:latin typeface="Times New Roman" pitchFamily="18" charset="0"/>
                <a:cs typeface="Times New Roman" pitchFamily="18" charset="0"/>
              </a:rPr>
              <a:t>học</a:t>
            </a:r>
            <a:r>
              <a:rPr lang="en-US" sz="13800" b="1" i="1" dirty="0">
                <a:solidFill>
                  <a:srgbClr val="FFC000"/>
                </a:solidFill>
                <a:latin typeface="Times New Roman" pitchFamily="18" charset="0"/>
                <a:cs typeface="Times New Roman" pitchFamily="18" charset="0"/>
              </a:rPr>
              <a:t> </a:t>
            </a:r>
            <a:r>
              <a:rPr lang="en-US" sz="13800" b="1" i="1" dirty="0" err="1">
                <a:solidFill>
                  <a:srgbClr val="FFC000"/>
                </a:solidFill>
                <a:latin typeface="Times New Roman" pitchFamily="18" charset="0"/>
                <a:cs typeface="Times New Roman" pitchFamily="18" charset="0"/>
              </a:rPr>
              <a:t>kết</a:t>
            </a:r>
            <a:r>
              <a:rPr lang="en-US" sz="13800" b="1" i="1" dirty="0">
                <a:solidFill>
                  <a:srgbClr val="FFC000"/>
                </a:solidFill>
                <a:latin typeface="Times New Roman" pitchFamily="18" charset="0"/>
                <a:cs typeface="Times New Roman" pitchFamily="18" charset="0"/>
              </a:rPr>
              <a:t> </a:t>
            </a:r>
            <a:r>
              <a:rPr lang="en-US" sz="13800" b="1" i="1" dirty="0" err="1">
                <a:solidFill>
                  <a:srgbClr val="FFC000"/>
                </a:solidFill>
                <a:latin typeface="Times New Roman" pitchFamily="18" charset="0"/>
                <a:cs typeface="Times New Roman" pitchFamily="18" charset="0"/>
              </a:rPr>
              <a:t>thúc</a:t>
            </a:r>
            <a:r>
              <a:rPr lang="en-US" sz="13800" b="1" i="1" dirty="0">
                <a:solidFill>
                  <a:srgbClr val="FFC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603133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withEffect">
                                  <p:stCondLst>
                                    <p:cond delay="200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04800" y="0"/>
            <a:ext cx="11582400" cy="5943600"/>
          </a:xfrm>
          <a:prstGeom prst="rect">
            <a:avLst/>
          </a:prstGeom>
        </p:spPr>
      </p:pic>
      <p:sp>
        <p:nvSpPr>
          <p:cNvPr id="3" name="TextBox 2"/>
          <p:cNvSpPr txBox="1"/>
          <p:nvPr/>
        </p:nvSpPr>
        <p:spPr>
          <a:xfrm>
            <a:off x="3810000" y="6044625"/>
            <a:ext cx="4724400"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Phú</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Sĩ</a:t>
            </a:r>
            <a:r>
              <a:rPr lang="en-US" sz="3600" b="1" dirty="0">
                <a:solidFill>
                  <a:srgbClr val="FF0000"/>
                </a:solidFill>
                <a:latin typeface="Times New Roman" pitchFamily="18" charset="0"/>
                <a:cs typeface="Times New Roman" pitchFamily="18" charset="0"/>
              </a:rPr>
              <a:t> ở </a:t>
            </a:r>
            <a:r>
              <a:rPr lang="en-US" sz="3600" b="1" dirty="0" err="1">
                <a:solidFill>
                  <a:srgbClr val="FF0000"/>
                </a:solidFill>
                <a:latin typeface="Times New Roman" pitchFamily="18" charset="0"/>
                <a:cs typeface="Times New Roman" pitchFamily="18" charset="0"/>
              </a:rPr>
              <a:t>Nhật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4884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28600" y="0"/>
            <a:ext cx="11810999" cy="5943600"/>
          </a:xfrm>
          <a:prstGeom prst="rect">
            <a:avLst/>
          </a:prstGeom>
        </p:spPr>
      </p:pic>
      <p:sp>
        <p:nvSpPr>
          <p:cNvPr id="3" name="TextBox 2"/>
          <p:cNvSpPr txBox="1"/>
          <p:nvPr/>
        </p:nvSpPr>
        <p:spPr>
          <a:xfrm>
            <a:off x="1752600" y="5943600"/>
            <a:ext cx="9220200"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Đỉnh</a:t>
            </a:r>
            <a:r>
              <a:rPr lang="en-US" sz="3600" b="1" dirty="0">
                <a:solidFill>
                  <a:srgbClr val="FF0000"/>
                </a:solidFill>
                <a:latin typeface="Times New Roman" pitchFamily="18" charset="0"/>
                <a:cs typeface="Times New Roman" pitchFamily="18" charset="0"/>
              </a:rPr>
              <a:t> Kim </a:t>
            </a:r>
            <a:r>
              <a:rPr lang="en-US" sz="3600" b="1" dirty="0" err="1">
                <a:solidFill>
                  <a:srgbClr val="FF0000"/>
                </a:solidFill>
                <a:latin typeface="Times New Roman" pitchFamily="18" charset="0"/>
                <a:cs typeface="Times New Roman" pitchFamily="18" charset="0"/>
              </a:rPr>
              <a:t>Cương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Đỉnh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Hú</a:t>
            </a:r>
            <a:r>
              <a:rPr lang="en-US" sz="3600" b="1" dirty="0">
                <a:solidFill>
                  <a:srgbClr val="FF0000"/>
                </a:solidFill>
                <a:latin typeface="Times New Roman" pitchFamily="18" charset="0"/>
                <a:cs typeface="Times New Roman" pitchFamily="18" charset="0"/>
              </a:rPr>
              <a:t>) ở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Kỳ</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94110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384" y="11723"/>
            <a:ext cx="9583231" cy="5257800"/>
          </a:xfrm>
          <a:prstGeom prst="rect">
            <a:avLst/>
          </a:prstGeom>
        </p:spPr>
      </p:pic>
      <p:sp>
        <p:nvSpPr>
          <p:cNvPr id="3" name="TextBox 2"/>
          <p:cNvSpPr txBox="1"/>
          <p:nvPr/>
        </p:nvSpPr>
        <p:spPr>
          <a:xfrm>
            <a:off x="3810000" y="5435025"/>
            <a:ext cx="6172200"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Bromo</a:t>
            </a:r>
            <a:r>
              <a:rPr lang="en-US" sz="3600" b="1" dirty="0">
                <a:solidFill>
                  <a:srgbClr val="FF0000"/>
                </a:solidFill>
                <a:latin typeface="Times New Roman" pitchFamily="18" charset="0"/>
                <a:cs typeface="Times New Roman" pitchFamily="18" charset="0"/>
              </a:rPr>
              <a:t> ở Indonesia</a:t>
            </a:r>
          </a:p>
        </p:txBody>
      </p:sp>
    </p:spTree>
    <p:extLst>
      <p:ext uri="{BB962C8B-B14F-4D97-AF65-F5344CB8AC3E}">
        <p14:creationId xmlns:p14="http://schemas.microsoft.com/office/powerpoint/2010/main" val="164019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12039600" cy="4876800"/>
          </a:xfrm>
          <a:prstGeom prst="rect">
            <a:avLst/>
          </a:prstGeom>
        </p:spPr>
      </p:pic>
    </p:spTree>
    <p:extLst>
      <p:ext uri="{BB962C8B-B14F-4D97-AF65-F5344CB8AC3E}">
        <p14:creationId xmlns:p14="http://schemas.microsoft.com/office/powerpoint/2010/main" val="3715523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33600" y="468750"/>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vi-VN" sz="3600" b="1" dirty="0" err="1">
                <a:solidFill>
                  <a:srgbClr val="000000"/>
                </a:solidFill>
                <a:latin typeface="Times New Roman" pitchFamily="18" charset="0"/>
                <a:cs typeface="Times New Roman" pitchFamily="18" charset="0"/>
              </a:rPr>
              <a:t>Thứ</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ngày</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tháng</a:t>
            </a:r>
            <a:r>
              <a:rPr lang="en-US" altLang="vi-VN" sz="3600" b="1" dirty="0">
                <a:solidFill>
                  <a:srgbClr val="000000"/>
                </a:solidFill>
                <a:latin typeface="Times New Roman" pitchFamily="18" charset="0"/>
                <a:cs typeface="Times New Roman" pitchFamily="18" charset="0"/>
              </a:rPr>
              <a:t>  </a:t>
            </a:r>
            <a:r>
              <a:rPr lang="en-US" altLang="vi-VN" sz="3600" b="1" dirty="0" err="1">
                <a:solidFill>
                  <a:srgbClr val="000000"/>
                </a:solidFill>
                <a:latin typeface="Times New Roman" pitchFamily="18" charset="0"/>
                <a:cs typeface="Times New Roman" pitchFamily="18" charset="0"/>
              </a:rPr>
              <a:t>năm</a:t>
            </a:r>
            <a:r>
              <a:rPr lang="en-US" altLang="vi-VN" sz="3600" b="1" dirty="0">
                <a:solidFill>
                  <a:srgbClr val="000000"/>
                </a:solidFill>
                <a:latin typeface="Times New Roman" pitchFamily="18" charset="0"/>
                <a:cs typeface="Times New Roman" pitchFamily="18" charset="0"/>
              </a:rPr>
              <a:t> 2024</a:t>
            </a:r>
          </a:p>
        </p:txBody>
      </p:sp>
      <p:sp>
        <p:nvSpPr>
          <p:cNvPr id="3" name="Text Box 5"/>
          <p:cNvSpPr txBox="1">
            <a:spLocks noChangeArrowheads="1"/>
          </p:cNvSpPr>
          <p:nvPr/>
        </p:nvSpPr>
        <p:spPr bwMode="auto">
          <a:xfrm>
            <a:off x="5562600" y="1091625"/>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00000"/>
                </a:solidFill>
                <a:latin typeface="Times New Roman" pitchFamily="18" charset="0"/>
                <a:cs typeface="Times New Roman" pitchFamily="18" charset="0"/>
              </a:rPr>
              <a:t>Đọc</a:t>
            </a:r>
            <a:endParaRPr lang="en-US" altLang="vi-VN" sz="3600" b="1" dirty="0">
              <a:solidFill>
                <a:srgbClr val="000000"/>
              </a:solidFill>
              <a:latin typeface="Times New Roman" pitchFamily="18" charset="0"/>
              <a:cs typeface="Times New Roman" pitchFamily="18" charset="0"/>
            </a:endParaRPr>
          </a:p>
        </p:txBody>
      </p:sp>
      <p:sp>
        <p:nvSpPr>
          <p:cNvPr id="4" name="TextBox 3"/>
          <p:cNvSpPr txBox="1"/>
          <p:nvPr/>
        </p:nvSpPr>
        <p:spPr>
          <a:xfrm>
            <a:off x="3048000" y="1868269"/>
            <a:ext cx="66294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rẫy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1)</a:t>
            </a:r>
          </a:p>
        </p:txBody>
      </p:sp>
      <p:cxnSp>
        <p:nvCxnSpPr>
          <p:cNvPr id="6" name="Straight Connector 5"/>
          <p:cNvCxnSpPr/>
          <p:nvPr/>
        </p:nvCxnSpPr>
        <p:spPr>
          <a:xfrm flipH="1">
            <a:off x="6247579" y="3381200"/>
            <a:ext cx="821" cy="279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4343400" y="3381200"/>
            <a:ext cx="3396762" cy="1116"/>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5" name="Text Box 5"/>
          <p:cNvSpPr txBox="1">
            <a:spLocks noChangeArrowheads="1"/>
          </p:cNvSpPr>
          <p:nvPr/>
        </p:nvSpPr>
        <p:spPr bwMode="auto">
          <a:xfrm>
            <a:off x="2094695" y="2996625"/>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Luyện</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đọc</a:t>
            </a:r>
            <a:endParaRPr lang="en-US" altLang="vi-VN" sz="3600" b="1" dirty="0">
              <a:solidFill>
                <a:srgbClr val="0B0060"/>
              </a:solidFill>
              <a:latin typeface="Times New Roman" pitchFamily="18" charset="0"/>
              <a:cs typeface="Times New Roman" pitchFamily="18" charset="0"/>
            </a:endParaRPr>
          </a:p>
        </p:txBody>
      </p:sp>
      <p:sp>
        <p:nvSpPr>
          <p:cNvPr id="27" name="Text Box 5"/>
          <p:cNvSpPr txBox="1">
            <a:spLocks noChangeArrowheads="1"/>
          </p:cNvSpPr>
          <p:nvPr/>
        </p:nvSpPr>
        <p:spPr bwMode="auto">
          <a:xfrm>
            <a:off x="7969825" y="2996625"/>
            <a:ext cx="2698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b="1" dirty="0" err="1">
                <a:solidFill>
                  <a:srgbClr val="0B0060"/>
                </a:solidFill>
                <a:latin typeface="Times New Roman" pitchFamily="18" charset="0"/>
                <a:cs typeface="Times New Roman" pitchFamily="18" charset="0"/>
              </a:rPr>
              <a:t>Tìm</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hiểu</a:t>
            </a:r>
            <a:r>
              <a:rPr lang="en-US" altLang="vi-VN" sz="3600" b="1" dirty="0">
                <a:solidFill>
                  <a:srgbClr val="0B0060"/>
                </a:solidFill>
                <a:latin typeface="Times New Roman" pitchFamily="18" charset="0"/>
                <a:cs typeface="Times New Roman" pitchFamily="18" charset="0"/>
              </a:rPr>
              <a:t> </a:t>
            </a:r>
            <a:r>
              <a:rPr lang="en-US" altLang="vi-VN" sz="3600" b="1" dirty="0" err="1">
                <a:solidFill>
                  <a:srgbClr val="0B0060"/>
                </a:solidFill>
                <a:latin typeface="Times New Roman" pitchFamily="18" charset="0"/>
                <a:cs typeface="Times New Roman" pitchFamily="18" charset="0"/>
              </a:rPr>
              <a:t>bài</a:t>
            </a:r>
            <a:endParaRPr lang="en-US" altLang="vi-VN" sz="3600" b="1" dirty="0">
              <a:solidFill>
                <a:srgbClr val="0B0060"/>
              </a:solidFill>
              <a:latin typeface="Times New Roman" pitchFamily="18" charset="0"/>
              <a:cs typeface="Times New Roman" pitchFamily="18" charset="0"/>
            </a:endParaRPr>
          </a:p>
        </p:txBody>
      </p:sp>
      <p:sp>
        <p:nvSpPr>
          <p:cNvPr id="28" name="Text Box 5"/>
          <p:cNvSpPr txBox="1">
            <a:spLocks noChangeArrowheads="1"/>
          </p:cNvSpPr>
          <p:nvPr/>
        </p:nvSpPr>
        <p:spPr bwMode="auto">
          <a:xfrm>
            <a:off x="762000" y="3773269"/>
            <a:ext cx="5461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úi</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l</a:t>
            </a:r>
            <a:r>
              <a:rPr lang="en-US" altLang="vi-VN" sz="3600" dirty="0" err="1">
                <a:latin typeface="Times New Roman" pitchFamily="18" charset="0"/>
                <a:cs typeface="Times New Roman" pitchFamily="18" charset="0"/>
              </a:rPr>
              <a:t>ửa</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hình</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n</a:t>
            </a:r>
            <a:r>
              <a:rPr lang="en-US" altLang="vi-VN" sz="3600" dirty="0" err="1">
                <a:latin typeface="Times New Roman" pitchFamily="18" charset="0"/>
                <a:cs typeface="Times New Roman" pitchFamily="18" charset="0"/>
              </a:rPr>
              <a:t>óng</a:t>
            </a:r>
            <a:r>
              <a:rPr lang="en-US" altLang="vi-VN" sz="3600" dirty="0">
                <a:latin typeface="Times New Roman" pitchFamily="18" charset="0"/>
                <a:cs typeface="Times New Roman" pitchFamily="18" charset="0"/>
              </a:rPr>
              <a:t> </a:t>
            </a:r>
            <a:r>
              <a:rPr lang="en-US" altLang="vi-VN" sz="3600" dirty="0" err="1">
                <a:solidFill>
                  <a:srgbClr val="FF0000"/>
                </a:solidFill>
                <a:latin typeface="Times New Roman" pitchFamily="18" charset="0"/>
                <a:cs typeface="Times New Roman" pitchFamily="18" charset="0"/>
              </a:rPr>
              <a:t>r</a:t>
            </a:r>
            <a:r>
              <a:rPr lang="en-US" altLang="vi-VN" sz="3600" dirty="0" err="1">
                <a:latin typeface="Times New Roman" pitchFamily="18" charset="0"/>
                <a:cs typeface="Times New Roman" pitchFamily="18" charset="0"/>
              </a:rPr>
              <a:t>ẫy</a:t>
            </a:r>
            <a:endParaRPr lang="en-US" altLang="vi-VN" sz="3600" dirty="0">
              <a:latin typeface="Times New Roman" pitchFamily="18" charset="0"/>
              <a:cs typeface="Times New Roman" pitchFamily="18" charset="0"/>
            </a:endParaRPr>
          </a:p>
        </p:txBody>
      </p:sp>
      <p:sp>
        <p:nvSpPr>
          <p:cNvPr id="29" name="Text Box 5"/>
          <p:cNvSpPr txBox="1">
            <a:spLocks noChangeArrowheads="1"/>
          </p:cNvSpPr>
          <p:nvPr/>
        </p:nvSpPr>
        <p:spPr bwMode="auto">
          <a:xfrm>
            <a:off x="762000" y="4535269"/>
            <a:ext cx="2339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đặc</a:t>
            </a:r>
            <a:r>
              <a:rPr lang="en-US" altLang="vi-VN" sz="3600" dirty="0">
                <a:latin typeface="Times New Roman" pitchFamily="18" charset="0"/>
                <a:cs typeface="Times New Roman" pitchFamily="18" charset="0"/>
              </a:rPr>
              <a:t> </a:t>
            </a:r>
            <a:r>
              <a:rPr lang="en-US" altLang="vi-VN" sz="3600" dirty="0" err="1">
                <a:latin typeface="Times New Roman" pitchFamily="18" charset="0"/>
                <a:cs typeface="Times New Roman" pitchFamily="18" charset="0"/>
              </a:rPr>
              <a:t>quánh</a:t>
            </a:r>
            <a:endParaRPr lang="en-US" alt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99129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10668000" cy="1754326"/>
          </a:xfrm>
          <a:prstGeom prst="rect">
            <a:avLst/>
          </a:prstGeom>
          <a:noFill/>
        </p:spPr>
        <p:txBody>
          <a:bodyPr wrap="square" rtlCol="0">
            <a:spAutoFit/>
          </a:bodyPr>
          <a:lstStyle/>
          <a:p>
            <a:r>
              <a:rPr lang="en-US" sz="3600" b="1" i="1" dirty="0" err="1">
                <a:solidFill>
                  <a:srgbClr val="0070C0"/>
                </a:solidFill>
                <a:latin typeface="Times New Roman" pitchFamily="18" charset="0"/>
                <a:cs typeface="Times New Roman" pitchFamily="18" charset="0"/>
              </a:rPr>
              <a:t>Để</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hiểu</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núi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lửa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hình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thành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ra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sao</a:t>
            </a:r>
            <a:r>
              <a:rPr lang="en-US" sz="3600" b="1" i="1" dirty="0">
                <a:solidFill>
                  <a:srgbClr val="0070C0"/>
                </a:solidFill>
                <a:latin typeface="Times New Roman" pitchFamily="18" charset="0"/>
                <a:cs typeface="Times New Roman" pitchFamily="18" charset="0"/>
              </a:rPr>
              <a:t>,</a:t>
            </a:r>
            <a:r>
              <a:rPr lang="en-US" sz="3600" b="1" i="1" dirty="0">
                <a:solidFill>
                  <a:srgbClr val="FF0000"/>
                </a:solidFill>
                <a:latin typeface="Times New Roman" pitchFamily="18" charset="0"/>
                <a:cs typeface="Times New Roman" pitchFamily="18" charset="0"/>
              </a:rPr>
              <a: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bạn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cần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biết</a:t>
            </a:r>
            <a:r>
              <a:rPr lang="en-US" sz="3600" b="1" i="1" dirty="0">
                <a:solidFill>
                  <a:srgbClr val="0070C0"/>
                </a:solidFill>
                <a:latin typeface="Times New Roman" pitchFamily="18" charset="0"/>
                <a:cs typeface="Times New Roman" pitchFamily="18" charset="0"/>
              </a:rPr>
              <a:t> </a:t>
            </a:r>
            <a:r>
              <a:rPr lang="en-US" sz="3600" b="1" i="1" dirty="0">
                <a:solidFill>
                  <a:srgbClr val="FF0000"/>
                </a:solidFill>
                <a:latin typeface="Times New Roman" pitchFamily="18" charset="0"/>
                <a:cs typeface="Times New Roman" pitchFamily="18" charset="0"/>
              </a:rPr>
              <a: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Trái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Đất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được</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tạo</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bởi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nhiều</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lớp</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khác</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nhau</a:t>
            </a:r>
            <a:r>
              <a:rPr lang="en-US" sz="3600" b="1" i="1" dirty="0">
                <a:solidFill>
                  <a:srgbClr val="0070C0"/>
                </a:solidFill>
                <a:latin typeface="Times New Roman" pitchFamily="18" charset="0"/>
                <a:cs typeface="Times New Roman" pitchFamily="18" charset="0"/>
              </a:rPr>
              <a:t>,</a:t>
            </a:r>
            <a:r>
              <a:rPr lang="en-US" sz="3600" b="1" i="1" dirty="0">
                <a:solidFill>
                  <a:srgbClr val="FF0000"/>
                </a:solidFill>
                <a:latin typeface="Times New Roman" pitchFamily="18" charset="0"/>
                <a:cs typeface="Times New Roman" pitchFamily="18" charset="0"/>
              </a:rPr>
              <a:t>/</a:t>
            </a:r>
            <a:r>
              <a:rPr lang="en-US" sz="3600" b="1" i="1" dirty="0">
                <a:solidFill>
                  <a:srgbClr val="0070C0"/>
                </a:solidFill>
                <a:latin typeface="Times New Roman" pitchFamily="18" charset="0"/>
                <a:cs typeface="Times New Roman" pitchFamily="18" charset="0"/>
              </a:rPr>
              <a:t> y </a:t>
            </a:r>
            <a:r>
              <a:rPr lang="en-US" sz="3600" b="1" i="1" dirty="0" err="1">
                <a:solidFill>
                  <a:srgbClr val="0070C0"/>
                </a:solidFill>
                <a:latin typeface="Times New Roman" pitchFamily="18" charset="0"/>
                <a:cs typeface="Times New Roman" pitchFamily="18" charset="0"/>
              </a:rPr>
              <a:t>hệt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một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củ</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hành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khổng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lồ</a:t>
            </a:r>
            <a:r>
              <a:rPr lang="en-US" sz="3600" b="1" i="1" dirty="0">
                <a:solidFill>
                  <a:srgbClr val="FF0000"/>
                </a:solidFill>
                <a:latin typeface="Times New Roman" pitchFamily="18" charset="0"/>
                <a:cs typeface="Times New Roman" pitchFamily="18" charset="0"/>
              </a:rPr>
              <a: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với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nhiều</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lớp</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áo</a:t>
            </a:r>
            <a:r>
              <a:rPr lang="en-US" sz="3600" b="1" i="1" dirty="0">
                <a:solidFill>
                  <a:srgbClr val="FF0000"/>
                </a:solidFill>
                <a:latin typeface="Times New Roman" pitchFamily="18" charset="0"/>
                <a:cs typeface="Times New Roman" pitchFamily="18" charset="0"/>
              </a:rPr>
              <a:t>.//  </a:t>
            </a:r>
          </a:p>
        </p:txBody>
      </p:sp>
      <p:sp>
        <p:nvSpPr>
          <p:cNvPr id="3" name="TextBox 2"/>
          <p:cNvSpPr txBox="1"/>
          <p:nvPr/>
        </p:nvSpPr>
        <p:spPr>
          <a:xfrm>
            <a:off x="685800" y="3198674"/>
            <a:ext cx="10668000" cy="1754326"/>
          </a:xfrm>
          <a:prstGeom prst="rect">
            <a:avLst/>
          </a:prstGeom>
          <a:noFill/>
        </p:spPr>
        <p:txBody>
          <a:bodyPr wrap="square" rtlCol="0">
            <a:spAutoFit/>
          </a:bodyPr>
          <a:lstStyle/>
          <a:p>
            <a:r>
              <a:rPr lang="en-US" sz="3600" b="1" i="1" dirty="0" err="1">
                <a:solidFill>
                  <a:srgbClr val="0070C0"/>
                </a:solidFill>
                <a:latin typeface="Times New Roman" pitchFamily="18" charset="0"/>
                <a:cs typeface="Times New Roman" pitchFamily="18" charset="0"/>
              </a:rPr>
              <a:t>Vậy</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là</a:t>
            </a:r>
            <a:r>
              <a:rPr lang="en-US" sz="3600" b="1" i="1" dirty="0">
                <a:solidFill>
                  <a:srgbClr val="0070C0"/>
                </a:solidFill>
                <a:latin typeface="Times New Roman" pitchFamily="18" charset="0"/>
                <a:cs typeface="Times New Roman" pitchFamily="18" charset="0"/>
              </a:rPr>
              <a:t> </a:t>
            </a:r>
            <a:r>
              <a:rPr lang="en-US" sz="3600" b="1" i="1" dirty="0">
                <a:solidFill>
                  <a:srgbClr val="FF000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nếu</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mặt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đất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tự</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nhiên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nứt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ra</a:t>
            </a:r>
            <a:r>
              <a:rPr lang="en-US" sz="3600" b="1" i="1" dirty="0">
                <a:solidFill>
                  <a:srgbClr val="0070C0"/>
                </a:solidFill>
                <a:latin typeface="Times New Roman" pitchFamily="18" charset="0"/>
                <a:cs typeface="Times New Roman" pitchFamily="18" charset="0"/>
              </a:rPr>
              <a:t> </a:t>
            </a:r>
            <a:r>
              <a:rPr lang="en-US" sz="3600" b="1" i="1" dirty="0">
                <a:solidFill>
                  <a:srgbClr val="FF0000"/>
                </a:solidFill>
                <a:latin typeface="Times New Roman" pitchFamily="18" charset="0"/>
                <a:cs typeface="Times New Roman" pitchFamily="18" charset="0"/>
              </a:rPr>
              <a: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và</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từ</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kẽ</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nứt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đó</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trào</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ra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một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thứ</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đá</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nóng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chảy</a:t>
            </a:r>
            <a:r>
              <a:rPr lang="en-US" sz="3600" b="1" i="1" dirty="0">
                <a:solidFill>
                  <a:srgbClr val="0070C0"/>
                </a:solidFill>
                <a:latin typeface="Times New Roman" pitchFamily="18" charset="0"/>
                <a:cs typeface="Times New Roman" pitchFamily="18" charset="0"/>
              </a:rPr>
              <a:t>,</a:t>
            </a:r>
            <a:r>
              <a:rPr lang="en-US" sz="3600" b="1" i="1" dirty="0">
                <a:solidFill>
                  <a:srgbClr val="FF0000"/>
                </a:solidFill>
                <a:latin typeface="Times New Roman" pitchFamily="18" charset="0"/>
                <a:cs typeface="Times New Roman" pitchFamily="18" charset="0"/>
              </a:rPr>
              <a: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thì</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chắc</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là</a:t>
            </a:r>
            <a:r>
              <a:rPr lang="en-US" sz="3600" b="1" i="1" dirty="0">
                <a:solidFill>
                  <a:srgbClr val="0070C0"/>
                </a:solidFill>
                <a:latin typeface="Times New Roman" pitchFamily="18" charset="0"/>
                <a:cs typeface="Times New Roman" pitchFamily="18" charset="0"/>
              </a:rPr>
              <a:t> </a:t>
            </a:r>
            <a:r>
              <a:rPr lang="en-US" sz="3600" b="1" i="1" dirty="0">
                <a:solidFill>
                  <a:srgbClr val="FF0000"/>
                </a:solidFill>
                <a:latin typeface="Times New Roman" pitchFamily="18" charset="0"/>
                <a:cs typeface="Times New Roman" pitchFamily="18" charset="0"/>
              </a:rPr>
              <a: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chúng</a:t>
            </a:r>
            <a:r>
              <a:rPr lang="en-US" sz="3600" b="1" i="1" dirty="0">
                <a:solidFill>
                  <a:srgbClr val="0070C0"/>
                </a:solidFill>
                <a:latin typeface="Times New Roman" pitchFamily="18" charset="0"/>
                <a:cs typeface="Times New Roman" pitchFamily="18" charset="0"/>
              </a:rPr>
              <a:t> ta </a:t>
            </a:r>
            <a:r>
              <a:rPr lang="en-US" sz="3600" b="1" i="1" dirty="0" err="1">
                <a:solidFill>
                  <a:srgbClr val="0070C0"/>
                </a:solidFill>
                <a:latin typeface="Times New Roman" pitchFamily="18" charset="0"/>
                <a:cs typeface="Times New Roman" pitchFamily="18" charset="0"/>
              </a:rPr>
              <a:t>đang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thấy</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một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quả</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núi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lửa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đấy</a:t>
            </a:r>
            <a:r>
              <a:rPr lang="en-US" sz="3600" b="1" i="1" dirty="0">
                <a:solidFill>
                  <a:srgbClr val="0070C0"/>
                </a:solidFill>
                <a:latin typeface="Times New Roman" pitchFamily="18" charset="0"/>
                <a:cs typeface="Times New Roman" pitchFamily="18" charset="0"/>
              </a:rPr>
              <a:t>.</a:t>
            </a:r>
            <a:r>
              <a:rPr lang="en-US" sz="3600" b="1" i="1" dirty="0">
                <a:solidFill>
                  <a:srgbClr val="FF0000"/>
                </a:solidFill>
                <a:latin typeface="Times New Roman" pitchFamily="18" charset="0"/>
                <a:cs typeface="Times New Roman" pitchFamily="18" charset="0"/>
              </a:rPr>
              <a:t>//</a:t>
            </a:r>
            <a:r>
              <a:rPr lang="en-US" sz="3600" b="1" i="1" dirty="0">
                <a:solidFill>
                  <a:srgbClr val="0070C0"/>
                </a:solidFill>
                <a:latin typeface="Times New Roman" pitchFamily="18" charset="0"/>
                <a:cs typeface="Times New Roman" pitchFamily="18" charset="0"/>
              </a:rPr>
              <a:t>  </a:t>
            </a:r>
          </a:p>
        </p:txBody>
      </p:sp>
    </p:spTree>
    <p:extLst>
      <p:ext uri="{BB962C8B-B14F-4D97-AF65-F5344CB8AC3E}">
        <p14:creationId xmlns:p14="http://schemas.microsoft.com/office/powerpoint/2010/main" val="429337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0"/>
            <a:ext cx="11125201" cy="6400800"/>
          </a:xfrm>
          <a:prstGeom prst="rect">
            <a:avLst/>
          </a:prstGeom>
        </p:spPr>
      </p:pic>
    </p:spTree>
    <p:extLst>
      <p:ext uri="{BB962C8B-B14F-4D97-AF65-F5344CB8AC3E}">
        <p14:creationId xmlns:p14="http://schemas.microsoft.com/office/powerpoint/2010/main" val="408474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1664</TotalTime>
  <Words>521</Words>
  <Application>Microsoft Office PowerPoint</Application>
  <PresentationFormat>Widescreen</PresentationFormat>
  <Paragraphs>97</Paragraphs>
  <Slides>24</Slides>
  <Notes>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.VnTime</vt: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264</cp:revision>
  <dcterms:created xsi:type="dcterms:W3CDTF">2022-04-05T21:27:26Z</dcterms:created>
  <dcterms:modified xsi:type="dcterms:W3CDTF">2024-11-12T14:09:05Z</dcterms:modified>
</cp:coreProperties>
</file>