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5" r:id="rId2"/>
    <p:sldId id="365" r:id="rId3"/>
    <p:sldId id="263" r:id="rId4"/>
    <p:sldId id="264" r:id="rId5"/>
    <p:sldId id="266" r:id="rId6"/>
    <p:sldId id="389" r:id="rId7"/>
    <p:sldId id="267" r:id="rId8"/>
    <p:sldId id="269" r:id="rId9"/>
    <p:sldId id="390" r:id="rId10"/>
    <p:sldId id="399" r:id="rId11"/>
    <p:sldId id="391" r:id="rId12"/>
    <p:sldId id="367" r:id="rId13"/>
    <p:sldId id="368" r:id="rId14"/>
    <p:sldId id="290" r:id="rId15"/>
    <p:sldId id="387" r:id="rId16"/>
    <p:sldId id="392" r:id="rId17"/>
    <p:sldId id="369" r:id="rId18"/>
    <p:sldId id="382" r:id="rId19"/>
    <p:sldId id="383" r:id="rId20"/>
    <p:sldId id="396" r:id="rId21"/>
    <p:sldId id="384" r:id="rId22"/>
    <p:sldId id="378" r:id="rId23"/>
    <p:sldId id="398" r:id="rId24"/>
    <p:sldId id="388" r:id="rId25"/>
    <p:sldId id="393" r:id="rId26"/>
    <p:sldId id="364" r:id="rId27"/>
    <p:sldId id="287" r:id="rId28"/>
    <p:sldId id="381" r:id="rId29"/>
    <p:sldId id="291" r:id="rId30"/>
    <p:sldId id="394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16" autoAdjust="0"/>
  </p:normalViewPr>
  <p:slideViewPr>
    <p:cSldViewPr snapToGrid="0">
      <p:cViewPr varScale="1">
        <p:scale>
          <a:sx n="75" d="100"/>
          <a:sy n="75" d="100"/>
        </p:scale>
        <p:origin x="2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FF87C-FCD4-4E14-B13A-45EA18EAB95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43BC3-50BC-40D7-B36F-9278980E6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7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43BC3-50BC-40D7-B36F-9278980E65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0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43BC3-50BC-40D7-B36F-9278980E65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6EE9F-6848-4E52-774C-9929E518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15EE8-5D0B-B438-F7F6-1F45ECC8B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003CB-6BC7-0A2D-6019-C10FCB9E6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9C5F8-FB76-00AE-D5CE-F7F31CB0E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43BC3-50BC-40D7-B36F-9278980E65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79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C85DD-FC38-4A22-BE1E-B16DD27225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7669-3A6F-6834-E209-688BA8906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36B27-7508-5E40-D1D5-4240BAA45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4B3D1D-61FE-9490-6055-73B5C771C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D76B9-627B-D3A9-3459-15843F518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43BC3-50BC-40D7-B36F-9278980E65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8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43BC3-50BC-40D7-B36F-9278980E65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1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7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6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61C0-8E30-4ECB-B306-DAC490FCA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6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3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5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6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FB8C6-E979-445C-A401-986CBDB9295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EA666-C1DF-4D3F-86CA-695647729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2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4.gif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slide" Target="slide6.xml"/><Relationship Id="rId19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slide" Target="slide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ueCd.Com\Desktop\bo_st_hinh_nen_web_de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" y="8648"/>
            <a:ext cx="12912757" cy="719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660425"/>
            <a:ext cx="995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NhiÖt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liÖt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chµo</a:t>
            </a:r>
            <a:r>
              <a:rPr lang="en-US" sz="7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 </a:t>
            </a:r>
            <a:r>
              <a:rPr lang="en-US" sz="7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Shelley Allegro"/>
              </a:rPr>
              <a:t>mõng</a:t>
            </a:r>
            <a:endParaRPr lang="en-US" sz="72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3300"/>
              </a:solidFill>
              <a:latin typeface=".VnShelley Alleg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5539" y="2071678"/>
            <a:ext cx="8286808" cy="1220095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THẦY CÔ GIÁO VỀ DỰ </a:t>
            </a:r>
            <a:r>
              <a:rPr lang="vi-VN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G</a:t>
            </a:r>
            <a:r>
              <a:rPr lang="vi-VN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IỜ</a:t>
            </a:r>
          </a:p>
          <a:p>
            <a:pPr algn="ctr"/>
            <a:r>
              <a:rPr lang="en-US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GIÁO VIÊN GIỎI CẤP TRƯỜNG</a:t>
            </a:r>
            <a:endParaRPr lang="en-US" sz="32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2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NĂM HỌC 2024 - 2025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6779" y="3714754"/>
            <a:ext cx="1107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1C</a:t>
            </a: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000" dirty="0">
                <a:latin typeface="Times New Roman" pitchFamily="18" charset="0"/>
                <a:cs typeface="Times New Roman" pitchFamily="18" charset="0"/>
              </a:rPr>
              <a:t>8: </a:t>
            </a:r>
            <a:r>
              <a:rPr lang="en-CA" sz="4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CA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CA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CA" sz="4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CA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CA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CA" sz="4000" dirty="0"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8549" y="5429264"/>
            <a:ext cx="7387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Phan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dirty="0">
              <a:latin typeface="Time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18F62-AD40-7E23-6B81-E0AC9C2D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" y="0"/>
            <a:ext cx="1181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0B96B8-BE56-5CB6-D978-087C117B8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7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F0899-60B4-1BDC-3E5A-E73BC5C28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8" y="75501"/>
            <a:ext cx="12007442" cy="65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4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9262D-8413-EF83-2F93-01A0D9B66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0481" cy="67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3ACB70-6EFA-4255-B709-F69CB897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0"/>
            <a:ext cx="8288866" cy="982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E5B92E-7AEF-42CD-BE84-029A4D36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7" y="843205"/>
            <a:ext cx="4970293" cy="5460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8C1900-3F84-48F9-B7F0-385AB4DCB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443" y="982133"/>
            <a:ext cx="5469824" cy="53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E3C12-E812-2206-05AE-1EC317053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9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B4E53-FD8F-AE33-9E68-BE89ED6A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315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4EB86-120F-C9CF-8722-176B281C7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F0B9E0-C20B-3BB7-F506-E201C36A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0511" y="-3463160"/>
            <a:ext cx="4687615" cy="11613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534F5-F74B-8A5D-1A29-94241E98C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29096" y="4764616"/>
            <a:ext cx="2322786" cy="1860330"/>
          </a:xfrm>
          <a:prstGeom prst="rect">
            <a:avLst/>
          </a:prstGeom>
        </p:spPr>
      </p:pic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FCFE2D17-3FF3-9B6B-6E9B-AFFA76B57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7235" y="5563402"/>
            <a:ext cx="45719" cy="17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8CF9-AEEE-E115-FE9E-CBE203B2F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FEEE74-964C-BE70-DB8D-A43FADEFD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0968" y="-2522485"/>
            <a:ext cx="5349766" cy="10394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88228-96E4-83CE-2BF3-1CDD33506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41855" y="5453553"/>
            <a:ext cx="2196661" cy="1404447"/>
          </a:xfrm>
          <a:prstGeom prst="rect">
            <a:avLst/>
          </a:prstGeom>
        </p:spPr>
      </p:pic>
      <p:pic>
        <p:nvPicPr>
          <p:cNvPr id="6" name="Tiếng còi tàu">
            <a:hlinkClick r:id="" action="ppaction://media"/>
            <a:extLst>
              <a:ext uri="{FF2B5EF4-FFF2-40B4-BE49-F238E27FC236}">
                <a16:creationId xmlns:a16="http://schemas.microsoft.com/office/drawing/2014/main" id="{A27E74A1-FC0D-17E6-9A4C-7020BEC61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V="1">
            <a:off x="0" y="6155776"/>
            <a:ext cx="86625" cy="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theo nhạc bài Chú Ếch con">
            <a:hlinkClick r:id="" action="ppaction://media"/>
            <a:extLst>
              <a:ext uri="{FF2B5EF4-FFF2-40B4-BE49-F238E27FC236}">
                <a16:creationId xmlns:a16="http://schemas.microsoft.com/office/drawing/2014/main" id="{1901F3F5-B6B0-D45A-F467-C70306052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EE69-98A7-3BD1-6B86-60145D530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6A6ED-101C-B042-DD78-CA0F59759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0968" y="-2522485"/>
            <a:ext cx="5349766" cy="10394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94799-6DED-BEE0-A6DA-294EB699D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41855" y="5453553"/>
            <a:ext cx="2196661" cy="14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76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1D141-E3B3-9ABA-0C2E-F8A88F712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98023-FAC9-0658-BAD1-C5B5F3342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8272" y="-2279660"/>
            <a:ext cx="4853607" cy="954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5F379-A597-0CED-5BAC-CE0DE12B7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71338" y="4918841"/>
            <a:ext cx="2638096" cy="2001308"/>
          </a:xfrm>
          <a:prstGeom prst="rect">
            <a:avLst/>
          </a:prstGeom>
        </p:spPr>
      </p:pic>
      <p:pic>
        <p:nvPicPr>
          <p:cNvPr id="4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10D403BD-14BB-D9D3-984E-4DEFF688D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2989" y="6747048"/>
            <a:ext cx="167479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F56C-FA73-50ED-D66D-1AF5D508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D4D1F-C630-2BE6-6350-0D05FEAEA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8057" y="-2822027"/>
            <a:ext cx="5223640" cy="10867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EDF236-90FA-1D80-2359-4F670BA66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97767" y="5223641"/>
            <a:ext cx="2196661" cy="1667205"/>
          </a:xfrm>
          <a:prstGeom prst="rect">
            <a:avLst/>
          </a:prstGeom>
        </p:spPr>
      </p:pic>
      <p:pic>
        <p:nvPicPr>
          <p:cNvPr id="3" name="Tiếng còi tàu">
            <a:hlinkClick r:id="" action="ppaction://media"/>
            <a:extLst>
              <a:ext uri="{FF2B5EF4-FFF2-40B4-BE49-F238E27FC236}">
                <a16:creationId xmlns:a16="http://schemas.microsoft.com/office/drawing/2014/main" id="{C76BFC2E-8550-9313-D119-CDE5F7CFD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0" y="6278626"/>
            <a:ext cx="215538" cy="1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DDDC9-9B17-0807-11CF-CA4C3988B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0C1E20-52C0-7D7B-580D-3EE4A283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8057" y="-2822027"/>
            <a:ext cx="5223640" cy="10867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F8D194-7893-2F85-7A78-B771A7ED9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97767" y="5223641"/>
            <a:ext cx="2196661" cy="16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5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38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63598-96D0-7938-D62F-06F25D486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4" y="0"/>
            <a:ext cx="1228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68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0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41CDFBDD-0F68-4A75-AD0F-86DF3A1AC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1" b="13706"/>
          <a:stretch/>
        </p:blipFill>
        <p:spPr>
          <a:xfrm>
            <a:off x="812800" y="574782"/>
            <a:ext cx="3657600" cy="533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7E055A-9601-4D2C-B60A-BAB5F2881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7" y="1374888"/>
            <a:ext cx="11293366" cy="49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222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E0D0E1-7409-416B-A237-83A294D47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6" b="34320"/>
          <a:stretch/>
        </p:blipFill>
        <p:spPr>
          <a:xfrm>
            <a:off x="588288" y="244285"/>
            <a:ext cx="10615447" cy="550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263" y="5067355"/>
            <a:ext cx="12202676" cy="1800715"/>
          </a:xfrm>
          <a:custGeom>
            <a:avLst/>
            <a:gdLst>
              <a:gd name="connsiteX0" fmla="*/ 0 w 12192000"/>
              <a:gd name="connsiteY0" fmla="*/ 0 h 1398852"/>
              <a:gd name="connsiteX1" fmla="*/ 12192000 w 12192000"/>
              <a:gd name="connsiteY1" fmla="*/ 0 h 1398852"/>
              <a:gd name="connsiteX2" fmla="*/ 12192000 w 12192000"/>
              <a:gd name="connsiteY2" fmla="*/ 1398852 h 1398852"/>
              <a:gd name="connsiteX3" fmla="*/ 0 w 12192000"/>
              <a:gd name="connsiteY3" fmla="*/ 1398852 h 1398852"/>
              <a:gd name="connsiteX4" fmla="*/ 0 w 12192000"/>
              <a:gd name="connsiteY4" fmla="*/ 0 h 1398852"/>
              <a:gd name="connsiteX0" fmla="*/ 775855 w 12192000"/>
              <a:gd name="connsiteY0" fmla="*/ 0 h 1412707"/>
              <a:gd name="connsiteX1" fmla="*/ 12192000 w 12192000"/>
              <a:gd name="connsiteY1" fmla="*/ 13855 h 1412707"/>
              <a:gd name="connsiteX2" fmla="*/ 12192000 w 12192000"/>
              <a:gd name="connsiteY2" fmla="*/ 1412707 h 1412707"/>
              <a:gd name="connsiteX3" fmla="*/ 0 w 12192000"/>
              <a:gd name="connsiteY3" fmla="*/ 1412707 h 1412707"/>
              <a:gd name="connsiteX4" fmla="*/ 775855 w 12192000"/>
              <a:gd name="connsiteY4" fmla="*/ 0 h 1412707"/>
              <a:gd name="connsiteX0" fmla="*/ 0 w 12205855"/>
              <a:gd name="connsiteY0" fmla="*/ 0 h 1468125"/>
              <a:gd name="connsiteX1" fmla="*/ 12205855 w 12205855"/>
              <a:gd name="connsiteY1" fmla="*/ 69273 h 1468125"/>
              <a:gd name="connsiteX2" fmla="*/ 12205855 w 12205855"/>
              <a:gd name="connsiteY2" fmla="*/ 1468125 h 1468125"/>
              <a:gd name="connsiteX3" fmla="*/ 13855 w 12205855"/>
              <a:gd name="connsiteY3" fmla="*/ 1468125 h 1468125"/>
              <a:gd name="connsiteX4" fmla="*/ 0 w 12205855"/>
              <a:gd name="connsiteY4" fmla="*/ 0 h 1468125"/>
              <a:gd name="connsiteX0" fmla="*/ 0 w 12205855"/>
              <a:gd name="connsiteY0" fmla="*/ 263692 h 1731817"/>
              <a:gd name="connsiteX1" fmla="*/ 2299856 w 12205855"/>
              <a:gd name="connsiteY1" fmla="*/ 0 h 1731817"/>
              <a:gd name="connsiteX2" fmla="*/ 12205855 w 12205855"/>
              <a:gd name="connsiteY2" fmla="*/ 332965 h 1731817"/>
              <a:gd name="connsiteX3" fmla="*/ 12205855 w 12205855"/>
              <a:gd name="connsiteY3" fmla="*/ 1731817 h 1731817"/>
              <a:gd name="connsiteX4" fmla="*/ 13855 w 12205855"/>
              <a:gd name="connsiteY4" fmla="*/ 1731817 h 1731817"/>
              <a:gd name="connsiteX5" fmla="*/ 0 w 12205855"/>
              <a:gd name="connsiteY5" fmla="*/ 263692 h 1731817"/>
              <a:gd name="connsiteX0" fmla="*/ 0 w 12205855"/>
              <a:gd name="connsiteY0" fmla="*/ 333059 h 1801184"/>
              <a:gd name="connsiteX1" fmla="*/ 2299856 w 12205855"/>
              <a:gd name="connsiteY1" fmla="*/ 69367 h 1801184"/>
              <a:gd name="connsiteX2" fmla="*/ 7675420 w 12205855"/>
              <a:gd name="connsiteY2" fmla="*/ 13949 h 1801184"/>
              <a:gd name="connsiteX3" fmla="*/ 12205855 w 12205855"/>
              <a:gd name="connsiteY3" fmla="*/ 402332 h 1801184"/>
              <a:gd name="connsiteX4" fmla="*/ 12205855 w 12205855"/>
              <a:gd name="connsiteY4" fmla="*/ 1801184 h 1801184"/>
              <a:gd name="connsiteX5" fmla="*/ 13855 w 12205855"/>
              <a:gd name="connsiteY5" fmla="*/ 1801184 h 1801184"/>
              <a:gd name="connsiteX6" fmla="*/ 0 w 12205855"/>
              <a:gd name="connsiteY6" fmla="*/ 333059 h 180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5855" h="1801184">
                <a:moveTo>
                  <a:pt x="0" y="333059"/>
                </a:moveTo>
                <a:cubicBezTo>
                  <a:pt x="748146" y="328289"/>
                  <a:pt x="1551710" y="74137"/>
                  <a:pt x="2299856" y="69367"/>
                </a:cubicBezTo>
                <a:cubicBezTo>
                  <a:pt x="4077856" y="134021"/>
                  <a:pt x="5897420" y="-50705"/>
                  <a:pt x="7675420" y="13949"/>
                </a:cubicBezTo>
                <a:lnTo>
                  <a:pt x="12205855" y="402332"/>
                </a:lnTo>
                <a:lnTo>
                  <a:pt x="12205855" y="1801184"/>
                </a:lnTo>
                <a:lnTo>
                  <a:pt x="13855" y="1801184"/>
                </a:lnTo>
                <a:lnTo>
                  <a:pt x="0" y="333059"/>
                </a:lnTo>
                <a:close/>
              </a:path>
            </a:pathLst>
          </a:custGeom>
          <a:solidFill>
            <a:srgbClr val="2492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9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86" y="124222"/>
            <a:ext cx="7936831" cy="6365703"/>
          </a:xfrm>
          <a:prstGeom prst="rect">
            <a:avLst/>
          </a:prstGeom>
        </p:spPr>
      </p:pic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614" y="578469"/>
            <a:ext cx="725298" cy="780153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2916" y="2345657"/>
            <a:ext cx="725298" cy="853292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1018" y="941344"/>
            <a:ext cx="725298" cy="847196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702" y="2502525"/>
            <a:ext cx="719203" cy="828912"/>
          </a:xfrm>
          <a:prstGeom prst="rect">
            <a:avLst/>
          </a:prstGeom>
          <a:ln>
            <a:noFill/>
          </a:ln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57" b="100000" l="8787" r="96653">
                        <a14:foregroundMark x1="43096" y1="57619" x2="26778" y2="79048"/>
                        <a14:foregroundMark x1="48117" y1="83333" x2="66946" y2="87619"/>
                        <a14:foregroundMark x1="43096" y1="85238" x2="62343" y2="98095"/>
                        <a14:foregroundMark x1="38075" y1="88571" x2="47699" y2="83810"/>
                        <a14:backgroundMark x1="35983" y1="90476" x2="48117" y2="85238"/>
                        <a14:backgroundMark x1="72803" y1="45714" x2="87448" y2="5381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97" y="3791982"/>
            <a:ext cx="2747775" cy="2079270"/>
          </a:xfrm>
          <a:prstGeom prst="rect">
            <a:avLst/>
          </a:prstGeom>
        </p:spPr>
      </p:pic>
      <p:pic>
        <p:nvPicPr>
          <p:cNvPr id="35" name="Picture 34" descr="Sun Solar Helios · Free vector graphic on Pixabay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02" y="894"/>
            <a:ext cx="1562993" cy="15458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188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68" y="5275417"/>
            <a:ext cx="4762489" cy="21884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875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0" y="4588502"/>
            <a:ext cx="6094413" cy="26290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8095" l="9623" r="89958">
                        <a14:foregroundMark x1="50209" y1="70952" x2="26360" y2="83810"/>
                        <a14:foregroundMark x1="46444" y1="90000" x2="52301" y2="93810"/>
                        <a14:foregroundMark x1="66527" y1="47619" x2="87866" y2="57143"/>
                        <a14:foregroundMark x1="70293" y1="63333" x2="70293" y2="76667"/>
                        <a14:backgroundMark x1="72385" y1="44286" x2="83682" y2="52381"/>
                        <a14:backgroundMark x1="70711" y1="53333" x2="87866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627" y="4889223"/>
            <a:ext cx="1276451" cy="112156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-12264" y="125741"/>
            <a:ext cx="2831664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HÁI TÁO </a:t>
            </a:r>
          </a:p>
        </p:txBody>
      </p:sp>
      <p:pic>
        <p:nvPicPr>
          <p:cNvPr id="51" name="Nhật Mai – Gà Gáy Bea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17617" y="6196462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7" showWhenStopped="0">
                <p:cTn id="3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5913C-877B-0902-5FC5-90ADEE28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5298E-47FA-C71A-EDBF-9DADAD06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4" y="0"/>
            <a:ext cx="12286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8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241124" y="115062"/>
            <a:ext cx="5902082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8" dirty="0">
                <a:solidFill>
                  <a:schemeClr val="accent5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 1: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97" y="5818288"/>
            <a:ext cx="922023" cy="9297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0907" y="3560584"/>
            <a:ext cx="6842363" cy="38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99" dirty="0"/>
          </a:p>
        </p:txBody>
      </p:sp>
      <p:sp>
        <p:nvSpPr>
          <p:cNvPr id="15" name="TextBox 14"/>
          <p:cNvSpPr txBox="1"/>
          <p:nvPr/>
        </p:nvSpPr>
        <p:spPr>
          <a:xfrm>
            <a:off x="774600" y="622761"/>
            <a:ext cx="8815526" cy="113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4D844-7090-50A7-663B-5AD0F4A89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7752" y="-1365481"/>
            <a:ext cx="4458299" cy="10691988"/>
          </a:xfrm>
          <a:prstGeom prst="rect">
            <a:avLst/>
          </a:prstGeom>
        </p:spPr>
      </p:pic>
      <p:pic>
        <p:nvPicPr>
          <p:cNvPr id="2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AA7E6D73-B157-2483-6477-3BB4B8CE4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280" y="5711061"/>
            <a:ext cx="86627" cy="4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638408" y="97851"/>
            <a:ext cx="7211196" cy="10153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9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 </a:t>
            </a:r>
            <a:r>
              <a:rPr lang="en-US" sz="5998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9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454" y="5818288"/>
            <a:ext cx="922023" cy="929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561" y="434657"/>
            <a:ext cx="11213722" cy="113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0907" y="3560584"/>
            <a:ext cx="6842363" cy="38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03A41-15A7-2895-939C-925569C45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1" y="1659334"/>
            <a:ext cx="10324730" cy="4843725"/>
          </a:xfrm>
          <a:prstGeom prst="rect">
            <a:avLst/>
          </a:prstGeom>
        </p:spPr>
      </p:pic>
      <p:pic>
        <p:nvPicPr>
          <p:cNvPr id="4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A2F112C5-4FC0-0258-CC24-6CFF24A0C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484344" y="5906942"/>
            <a:ext cx="45719" cy="1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F4F2D-C77D-B2E6-198E-27407AD52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C1C7F7-CD13-5953-40B9-EBA65B7D54AE}"/>
              </a:ext>
            </a:extLst>
          </p:cNvPr>
          <p:cNvSpPr txBox="1"/>
          <p:nvPr/>
        </p:nvSpPr>
        <p:spPr>
          <a:xfrm flipH="1">
            <a:off x="2856508" y="-77212"/>
            <a:ext cx="7271742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 </a:t>
            </a:r>
            <a:r>
              <a:rPr lang="en-US" sz="599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99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F50897C5-97EB-6F6D-4807-4DB13BC33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454" y="5818288"/>
            <a:ext cx="922023" cy="929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44B1DD-FFBD-4041-D59C-02E29C9EA104}"/>
              </a:ext>
            </a:extLst>
          </p:cNvPr>
          <p:cNvSpPr txBox="1"/>
          <p:nvPr/>
        </p:nvSpPr>
        <p:spPr>
          <a:xfrm>
            <a:off x="1066800" y="380955"/>
            <a:ext cx="7924800" cy="113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1B79C-7B7E-0647-C005-C1E089B00123}"/>
              </a:ext>
            </a:extLst>
          </p:cNvPr>
          <p:cNvSpPr txBox="1"/>
          <p:nvPr/>
        </p:nvSpPr>
        <p:spPr>
          <a:xfrm>
            <a:off x="2545835" y="3603408"/>
            <a:ext cx="6842363" cy="38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2CC0A-866E-0145-05D6-FD6948096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40" y="1615950"/>
            <a:ext cx="9678693" cy="4616053"/>
          </a:xfrm>
          <a:prstGeom prst="rect">
            <a:avLst/>
          </a:prstGeom>
        </p:spPr>
      </p:pic>
      <p:pic>
        <p:nvPicPr>
          <p:cNvPr id="4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48F05853-3F1A-6865-8462-4E1F67A80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149139" y="5302296"/>
            <a:ext cx="93477" cy="9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228854" y="894"/>
            <a:ext cx="7299446" cy="101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 số 4:</a:t>
            </a:r>
          </a:p>
        </p:txBody>
      </p:sp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251" y="4975588"/>
            <a:ext cx="922023" cy="929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783" y="952705"/>
            <a:ext cx="9286042" cy="236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306" y="3582936"/>
            <a:ext cx="6842363" cy="384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99" dirty="0"/>
          </a:p>
        </p:txBody>
      </p:sp>
      <p:pic>
        <p:nvPicPr>
          <p:cNvPr id="4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C21EBE48-C21D-B55D-1780-48A730D39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9932612" y="5678298"/>
            <a:ext cx="51303" cy="3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" y="1"/>
            <a:ext cx="12160264" cy="367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5" y="150081"/>
            <a:ext cx="3918026" cy="340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55524" y="2200636"/>
            <a:ext cx="6125395" cy="12000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171">
              <a:defRPr/>
            </a:pPr>
            <a:r>
              <a:rPr lang="en-US" sz="7198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  <p:pic>
        <p:nvPicPr>
          <p:cNvPr id="10" name="Picture 4" descr="Hình ảnh có liên qu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68" y="680167"/>
            <a:ext cx="6346693" cy="55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Loonboon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7" y="5949431"/>
            <a:ext cx="812376" cy="5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rId7" action="ppaction://hlinksldjump"/>
          </p:cNvPr>
          <p:cNvSpPr/>
          <p:nvPr/>
        </p:nvSpPr>
        <p:spPr>
          <a:xfrm>
            <a:off x="62422" y="264351"/>
            <a:ext cx="1218565" cy="711015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1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599">
              <a:solidFill>
                <a:prstClr val="black"/>
              </a:solidFill>
            </a:endParaRPr>
          </a:p>
        </p:txBody>
      </p:sp>
      <p:pic>
        <p:nvPicPr>
          <p:cNvPr id="12" name="Picture 2" descr="Ảnh động trang trí powerpoint (69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" y="4207471"/>
            <a:ext cx="47434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Ảnh động trang trí powerpoint (5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11" y="4782475"/>
            <a:ext cx="1714500" cy="17145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122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907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128</Words>
  <Application>Microsoft Office PowerPoint</Application>
  <PresentationFormat>Widescreen</PresentationFormat>
  <Paragraphs>24</Paragraphs>
  <Slides>31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.VnShelley Allegro</vt:lpstr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90</cp:revision>
  <dcterms:created xsi:type="dcterms:W3CDTF">2022-05-12T10:40:02Z</dcterms:created>
  <dcterms:modified xsi:type="dcterms:W3CDTF">2024-11-05T04:13:16Z</dcterms:modified>
</cp:coreProperties>
</file>