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311" r:id="rId3"/>
    <p:sldId id="385" r:id="rId4"/>
    <p:sldId id="384" r:id="rId5"/>
    <p:sldId id="264" r:id="rId6"/>
    <p:sldId id="377" r:id="rId7"/>
    <p:sldId id="313" r:id="rId8"/>
    <p:sldId id="314" r:id="rId9"/>
    <p:sldId id="386" r:id="rId10"/>
    <p:sldId id="299" r:id="rId11"/>
    <p:sldId id="340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C942B-2512-4824-BB06-B9F5162074C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B938-5F14-4BF6-89FE-7979ABFDC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2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4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8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7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7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6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5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0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8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3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4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1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42A9B-9406-4B95-ACDD-49216A3FCF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ECDE0-1E50-4DB5-A777-0902F0743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B&#224;i%20h&#225;t%20kh&#7903;i%20&#273;&#7897;ng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B&#224;i%20h&#225;t%20kh&#7903;i%20&#273;&#7897;ng.wm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B&#224;i%20h&#225;t%20kh&#7903;i%20&#273;&#7897;ng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B&#224;i%20h&#225;t%20kh&#7903;i%20&#273;&#7897;ng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788109"/>
            <a:ext cx="7010400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CHÀO MỪNG QUÝ THẦY CÔ VỀ DỰ GIỜ THĂM LỚP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2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TRƯỜNG TIỂU HỌC TÂY HƯNG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9395" y="2092078"/>
            <a:ext cx="56264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: </a:t>
            </a:r>
            <a:r>
              <a:rPr lang="en-US" sz="6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Tiếng</a:t>
            </a:r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</a:t>
            </a:r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2913139"/>
            <a:ext cx="4481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3A</a:t>
            </a:r>
          </a:p>
        </p:txBody>
      </p:sp>
    </p:spTree>
    <p:extLst>
      <p:ext uri="{BB962C8B-B14F-4D97-AF65-F5344CB8AC3E}">
        <p14:creationId xmlns:p14="http://schemas.microsoft.com/office/powerpoint/2010/main" val="5412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22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176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058052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5E2ACE-A795-9285-9BFC-D0CCF927D327}"/>
              </a:ext>
            </a:extLst>
          </p:cNvPr>
          <p:cNvSpPr txBox="1"/>
          <p:nvPr/>
        </p:nvSpPr>
        <p:spPr>
          <a:xfrm>
            <a:off x="1147351" y="-13592"/>
            <a:ext cx="6849304" cy="41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Hai </a:t>
            </a:r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A98F8-1454-74E9-4B63-8B7282611956}"/>
              </a:ext>
            </a:extLst>
          </p:cNvPr>
          <p:cNvSpPr txBox="1"/>
          <p:nvPr/>
        </p:nvSpPr>
        <p:spPr>
          <a:xfrm>
            <a:off x="1147350" y="306181"/>
            <a:ext cx="6849304" cy="41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97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97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endParaRPr lang="en-US" sz="2097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18" y="-13592"/>
            <a:ext cx="601977" cy="96317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989" r="4870" b="1"/>
          <a:stretch/>
        </p:blipFill>
        <p:spPr>
          <a:xfrm>
            <a:off x="7894426" y="-8553"/>
            <a:ext cx="1217524" cy="98680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CD89388-988F-01EB-1F66-E9ED70EDF7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425" r="9091" b="11441"/>
          <a:stretch/>
        </p:blipFill>
        <p:spPr>
          <a:xfrm>
            <a:off x="10" y="714362"/>
            <a:ext cx="9143990" cy="442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000FB-8611-1E7D-24BA-63C02CE17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964395"/>
            <a:ext cx="663315" cy="4467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844" y="2107403"/>
            <a:ext cx="189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10893-346C-42C4-2B48-9004670EFF3F}"/>
              </a:ext>
            </a:extLst>
          </p:cNvPr>
          <p:cNvSpPr txBox="1"/>
          <p:nvPr/>
        </p:nvSpPr>
        <p:spPr>
          <a:xfrm>
            <a:off x="4143372" y="785800"/>
            <a:ext cx="5000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VUI ĐẾN TRƯỜNG - NHẠC MẪU - ÂM NHẠC 3 - SGK KẾT NỐI TRI THỨC VỚI CUỘC SỐ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7658644-13EE-8C12-0879-FED2D15A5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9171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53892" y="658428"/>
            <a:ext cx="6418459" cy="50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24">
              <a:spcBef>
                <a:spcPct val="0"/>
              </a:spcBef>
              <a:buNone/>
              <a:defRPr/>
            </a:pP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HP001 5H" panose="020B0603050302020204" pitchFamily="34" charset="0"/>
              </a:rPr>
              <a:t>       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7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2024</a:t>
            </a: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342900" y="621362"/>
            <a:ext cx="2766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latin typeface="HP001 4 hà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428750" y="1172698"/>
            <a:ext cx="611505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Việt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2B5CD-908A-88A2-E27D-A15B4471AB74}"/>
              </a:ext>
            </a:extLst>
          </p:cNvPr>
          <p:cNvSpPr txBox="1"/>
          <p:nvPr/>
        </p:nvSpPr>
        <p:spPr>
          <a:xfrm>
            <a:off x="342900" y="1680401"/>
            <a:ext cx="84963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17: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Ngưỡng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cửa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(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50414-3E23-87BA-1EA7-6754F24561C8}"/>
              </a:ext>
            </a:extLst>
          </p:cNvPr>
          <p:cNvSpPr txBox="1"/>
          <p:nvPr/>
        </p:nvSpPr>
        <p:spPr>
          <a:xfrm>
            <a:off x="130534" y="2154212"/>
            <a:ext cx="38100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1.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Luyện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đọc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4A0D-D1C4-CCD8-9830-29DA08674A8E}"/>
              </a:ext>
            </a:extLst>
          </p:cNvPr>
          <p:cNvSpPr txBox="1"/>
          <p:nvPr/>
        </p:nvSpPr>
        <p:spPr>
          <a:xfrm>
            <a:off x="7010400" y="1673834"/>
            <a:ext cx="25908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SGK / 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1659-4E77-8DF8-6A32-1AE7A44EBC38}"/>
              </a:ext>
            </a:extLst>
          </p:cNvPr>
          <p:cNvSpPr txBox="1"/>
          <p:nvPr/>
        </p:nvSpPr>
        <p:spPr>
          <a:xfrm>
            <a:off x="685800" y="2650395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Nơi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ấy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3" y="0"/>
            <a:ext cx="9171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53892" y="658428"/>
            <a:ext cx="6418459" cy="50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24">
              <a:spcBef>
                <a:spcPct val="0"/>
              </a:spcBef>
              <a:buNone/>
              <a:defRPr/>
            </a:pP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HP001 5H" panose="020B0603050302020204" pitchFamily="34" charset="0"/>
              </a:rPr>
              <a:t>       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7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2024</a:t>
            </a: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342900" y="621362"/>
            <a:ext cx="2766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latin typeface="HP001 4 hà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428750" y="1172698"/>
            <a:ext cx="611505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Việt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2B5CD-908A-88A2-E27D-A15B4471AB74}"/>
              </a:ext>
            </a:extLst>
          </p:cNvPr>
          <p:cNvSpPr txBox="1"/>
          <p:nvPr/>
        </p:nvSpPr>
        <p:spPr>
          <a:xfrm>
            <a:off x="342900" y="1680401"/>
            <a:ext cx="84963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17: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Ngưỡng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cửa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(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50414-3E23-87BA-1EA7-6754F24561C8}"/>
              </a:ext>
            </a:extLst>
          </p:cNvPr>
          <p:cNvSpPr txBox="1"/>
          <p:nvPr/>
        </p:nvSpPr>
        <p:spPr>
          <a:xfrm>
            <a:off x="130534" y="2154212"/>
            <a:ext cx="38100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1.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Luyện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đọc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4A0D-D1C4-CCD8-9830-29DA08674A8E}"/>
              </a:ext>
            </a:extLst>
          </p:cNvPr>
          <p:cNvSpPr txBox="1"/>
          <p:nvPr/>
        </p:nvSpPr>
        <p:spPr>
          <a:xfrm>
            <a:off x="7010400" y="1673834"/>
            <a:ext cx="25908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SGK / 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1659-4E77-8DF8-6A32-1AE7A44EBC38}"/>
              </a:ext>
            </a:extLst>
          </p:cNvPr>
          <p:cNvSpPr txBox="1"/>
          <p:nvPr/>
        </p:nvSpPr>
        <p:spPr>
          <a:xfrm>
            <a:off x="619506" y="2670295"/>
            <a:ext cx="3495294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Nơi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ấy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>
                <a:solidFill>
                  <a:srgbClr val="FF0000"/>
                </a:solidFill>
                <a:latin typeface="HP001 4 hàng"/>
                <a:ea typeface="方正静蕾简体"/>
                <a:cs typeface="Times New Roman" pitchFamily="18" charset="0"/>
              </a:rPr>
              <a:t>/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ai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cũng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quen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5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ách nuôi dạy trẻ 2 tuổi không thụt lùi với bạn cùng trang lứa">
            <a:extLst>
              <a:ext uri="{FF2B5EF4-FFF2-40B4-BE49-F238E27FC236}">
                <a16:creationId xmlns:a16="http://schemas.microsoft.com/office/drawing/2014/main" id="{F0AA3686-70CA-FD1D-6586-CBDC17E76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r="7701" b="-1"/>
          <a:stretch/>
        </p:blipFill>
        <p:spPr bwMode="auto">
          <a:xfrm>
            <a:off x="-517909" y="38466"/>
            <a:ext cx="5233946" cy="5066568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oạt động vịn đứng: Cơ sở cho những bước đi đầu tiên của bé">
            <a:extLst>
              <a:ext uri="{FF2B5EF4-FFF2-40B4-BE49-F238E27FC236}">
                <a16:creationId xmlns:a16="http://schemas.microsoft.com/office/drawing/2014/main" id="{43BD0207-9352-96C7-7244-48F819B1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19526"/>
          <a:stretch/>
        </p:blipFill>
        <p:spPr bwMode="auto">
          <a:xfrm>
            <a:off x="3886200" y="38466"/>
            <a:ext cx="5233946" cy="5012109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1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3" y="-26339"/>
            <a:ext cx="9171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53892" y="658428"/>
            <a:ext cx="6418459" cy="50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24">
              <a:spcBef>
                <a:spcPct val="0"/>
              </a:spcBef>
              <a:buNone/>
              <a:defRPr/>
            </a:pP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HP001 5H" panose="020B0603050302020204" pitchFamily="34" charset="0"/>
              </a:rPr>
              <a:t>       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7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2024</a:t>
            </a: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342900" y="621362"/>
            <a:ext cx="2766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latin typeface="HP001 4 hà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428750" y="1172698"/>
            <a:ext cx="611505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Việt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2B5CD-908A-88A2-E27D-A15B4471AB74}"/>
              </a:ext>
            </a:extLst>
          </p:cNvPr>
          <p:cNvSpPr txBox="1"/>
          <p:nvPr/>
        </p:nvSpPr>
        <p:spPr>
          <a:xfrm>
            <a:off x="342900" y="1646797"/>
            <a:ext cx="84963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17: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Ngưỡng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cửa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(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50414-3E23-87BA-1EA7-6754F24561C8}"/>
              </a:ext>
            </a:extLst>
          </p:cNvPr>
          <p:cNvSpPr txBox="1"/>
          <p:nvPr/>
        </p:nvSpPr>
        <p:spPr>
          <a:xfrm>
            <a:off x="130534" y="2154212"/>
            <a:ext cx="38100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1.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Luyện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đọc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4A0D-D1C4-CCD8-9830-29DA08674A8E}"/>
              </a:ext>
            </a:extLst>
          </p:cNvPr>
          <p:cNvSpPr txBox="1"/>
          <p:nvPr/>
        </p:nvSpPr>
        <p:spPr>
          <a:xfrm>
            <a:off x="7010400" y="1673834"/>
            <a:ext cx="25908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SGK / 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1659-4E77-8DF8-6A32-1AE7A44EBC38}"/>
              </a:ext>
            </a:extLst>
          </p:cNvPr>
          <p:cNvSpPr txBox="1"/>
          <p:nvPr/>
        </p:nvSpPr>
        <p:spPr>
          <a:xfrm>
            <a:off x="561792" y="2670295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Nơi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ấy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D1D36-B133-9A21-F408-73235E5AD95E}"/>
              </a:ext>
            </a:extLst>
          </p:cNvPr>
          <p:cNvSpPr txBox="1"/>
          <p:nvPr/>
        </p:nvSpPr>
        <p:spPr>
          <a:xfrm>
            <a:off x="4724400" y="2174970"/>
            <a:ext cx="43434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2.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Tìm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hiểu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0AFF5-3102-BAC0-6346-13E997DD9502}"/>
              </a:ext>
            </a:extLst>
          </p:cNvPr>
          <p:cNvSpPr txBox="1"/>
          <p:nvPr/>
        </p:nvSpPr>
        <p:spPr>
          <a:xfrm>
            <a:off x="619506" y="3177422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cũng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vui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5B921-EACC-499E-66C4-2A304F8CDEEA}"/>
              </a:ext>
            </a:extLst>
          </p:cNvPr>
          <p:cNvSpPr txBox="1"/>
          <p:nvPr/>
        </p:nvSpPr>
        <p:spPr>
          <a:xfrm>
            <a:off x="598965" y="3695848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,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một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vầng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ưỡng Cửa Là Gì? Ngưỡng Cửa Có Thể Chiêu Tài Tránh Hung Không? - MTrend">
            <a:extLst>
              <a:ext uri="{FF2B5EF4-FFF2-40B4-BE49-F238E27FC236}">
                <a16:creationId xmlns:a16="http://schemas.microsoft.com/office/drawing/2014/main" id="{BE5018FD-CB54-E12A-9933-1CA29B90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 b="5886"/>
          <a:stretch/>
        </p:blipFill>
        <p:spPr bwMode="auto">
          <a:xfrm>
            <a:off x="0" y="12122"/>
            <a:ext cx="9220200" cy="51435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op 20 ngưỡng cửa là gì mới nhất 2022">
            <a:extLst>
              <a:ext uri="{FF2B5EF4-FFF2-40B4-BE49-F238E27FC236}">
                <a16:creationId xmlns:a16="http://schemas.microsoft.com/office/drawing/2014/main" id="{3083CC1E-EC84-F597-3817-DA1F052EC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82" b="-1"/>
          <a:stretch/>
        </p:blipFill>
        <p:spPr bwMode="auto">
          <a:xfrm>
            <a:off x="3360379" y="830182"/>
            <a:ext cx="3125045" cy="2761224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AAEF4-9693-BBAC-27FE-D5C0E9687A4C}"/>
              </a:ext>
            </a:extLst>
          </p:cNvPr>
          <p:cNvSpPr txBox="1"/>
          <p:nvPr/>
        </p:nvSpPr>
        <p:spPr>
          <a:xfrm>
            <a:off x="2565328" y="4136790"/>
            <a:ext cx="6781800" cy="919401"/>
          </a:xfrm>
          <a:prstGeom prst="roundRect">
            <a:avLst/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 rot="3774964">
            <a:off x="1681308" y="3997603"/>
            <a:ext cx="388571" cy="495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Arrow 5"/>
          <p:cNvSpPr/>
          <p:nvPr/>
        </p:nvSpPr>
        <p:spPr>
          <a:xfrm rot="4283868">
            <a:off x="5496799" y="2650751"/>
            <a:ext cx="304800" cy="227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2302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" y="179679"/>
            <a:ext cx="8801100" cy="47923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24801" y="866620"/>
            <a:ext cx="1066800" cy="101726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97025">
            <a:off x="397177" y="4579299"/>
            <a:ext cx="323727" cy="215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0E10E-7F7F-443D-02C1-5DAB0393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" y="1"/>
            <a:ext cx="8961674" cy="440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00FA96-6989-08CD-D601-94733C7142B5}"/>
              </a:ext>
            </a:extLst>
          </p:cNvPr>
          <p:cNvSpPr txBox="1"/>
          <p:nvPr/>
        </p:nvSpPr>
        <p:spPr>
          <a:xfrm>
            <a:off x="30484" y="441944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909DC-F0F8-0591-D4E9-74AEF42A1B35}"/>
              </a:ext>
            </a:extLst>
          </p:cNvPr>
          <p:cNvSpPr txBox="1"/>
          <p:nvPr/>
        </p:nvSpPr>
        <p:spPr>
          <a:xfrm>
            <a:off x="2705820" y="4427897"/>
            <a:ext cx="3600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8854F-FC55-4BF6-CD18-303145D90220}"/>
              </a:ext>
            </a:extLst>
          </p:cNvPr>
          <p:cNvSpPr txBox="1"/>
          <p:nvPr/>
        </p:nvSpPr>
        <p:spPr>
          <a:xfrm>
            <a:off x="6172523" y="4436354"/>
            <a:ext cx="2940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5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3" y="-26339"/>
            <a:ext cx="9171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53892" y="658428"/>
            <a:ext cx="6418459" cy="50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24">
              <a:spcBef>
                <a:spcPct val="0"/>
              </a:spcBef>
              <a:buNone/>
              <a:defRPr/>
            </a:pP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HP001 5H" panose="020B0603050302020204" pitchFamily="34" charset="0"/>
              </a:rPr>
              <a:t>       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7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2699" b="1" dirty="0" err="1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2699" b="1" dirty="0">
                <a:solidFill>
                  <a:prstClr val="white"/>
                </a:solidFill>
                <a:latin typeface="HP001 4 hàng"/>
                <a:ea typeface="方正静蕾简体"/>
                <a:cs typeface="Times New Roman" pitchFamily="18" charset="0"/>
              </a:rPr>
              <a:t> 2024</a:t>
            </a: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342900" y="621362"/>
            <a:ext cx="2766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latin typeface="HP001 4 hà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371600" y="1109414"/>
            <a:ext cx="611505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Việt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2B5CD-908A-88A2-E27D-A15B4471AB74}"/>
              </a:ext>
            </a:extLst>
          </p:cNvPr>
          <p:cNvSpPr txBox="1"/>
          <p:nvPr/>
        </p:nvSpPr>
        <p:spPr>
          <a:xfrm>
            <a:off x="238125" y="1621820"/>
            <a:ext cx="84963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17: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Ngưỡng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cửa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(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Tiết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1 )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50414-3E23-87BA-1EA7-6754F24561C8}"/>
              </a:ext>
            </a:extLst>
          </p:cNvPr>
          <p:cNvSpPr txBox="1"/>
          <p:nvPr/>
        </p:nvSpPr>
        <p:spPr>
          <a:xfrm>
            <a:off x="130534" y="2154212"/>
            <a:ext cx="38100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1.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Luyện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đọc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4A0D-D1C4-CCD8-9830-29DA08674A8E}"/>
              </a:ext>
            </a:extLst>
          </p:cNvPr>
          <p:cNvSpPr txBox="1"/>
          <p:nvPr/>
        </p:nvSpPr>
        <p:spPr>
          <a:xfrm>
            <a:off x="7010400" y="1673834"/>
            <a:ext cx="25908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SGK / 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1659-4E77-8DF8-6A32-1AE7A44EBC38}"/>
              </a:ext>
            </a:extLst>
          </p:cNvPr>
          <p:cNvSpPr txBox="1"/>
          <p:nvPr/>
        </p:nvSpPr>
        <p:spPr>
          <a:xfrm>
            <a:off x="561792" y="2670295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Nơi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ấy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D1D36-B133-9A21-F408-73235E5AD95E}"/>
              </a:ext>
            </a:extLst>
          </p:cNvPr>
          <p:cNvSpPr txBox="1"/>
          <p:nvPr/>
        </p:nvSpPr>
        <p:spPr>
          <a:xfrm>
            <a:off x="4724400" y="2174970"/>
            <a:ext cx="434340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2.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Tìm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hiểu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bài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0AFF5-3102-BAC0-6346-13E997DD9502}"/>
              </a:ext>
            </a:extLst>
          </p:cNvPr>
          <p:cNvSpPr txBox="1"/>
          <p:nvPr/>
        </p:nvSpPr>
        <p:spPr>
          <a:xfrm>
            <a:off x="619506" y="3177422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cũng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vui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5B921-EACC-499E-66C4-2A304F8CDEEA}"/>
              </a:ext>
            </a:extLst>
          </p:cNvPr>
          <p:cNvSpPr txBox="1"/>
          <p:nvPr/>
        </p:nvSpPr>
        <p:spPr>
          <a:xfrm>
            <a:off x="598965" y="3695848"/>
            <a:ext cx="2947483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24">
              <a:defRPr/>
            </a:pP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Sáng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,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một</a:t>
            </a:r>
            <a:r>
              <a:rPr lang="en-US" sz="2699" b="1" dirty="0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 </a:t>
            </a:r>
            <a:r>
              <a:rPr lang="en-US" sz="2699" b="1" dirty="0" err="1">
                <a:solidFill>
                  <a:schemeClr val="bg1"/>
                </a:solidFill>
                <a:latin typeface="HP001 4 hàng"/>
                <a:ea typeface="方正静蕾简体"/>
                <a:cs typeface="Times New Roman" pitchFamily="18" charset="0"/>
              </a:rPr>
              <a:t>vầng</a:t>
            </a:r>
            <a:endParaRPr lang="en-US" sz="2699" b="1" dirty="0">
              <a:solidFill>
                <a:schemeClr val="bg1"/>
              </a:solidFill>
              <a:latin typeface="HP001 4 hàng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0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268</Words>
  <Application>Microsoft Office PowerPoint</Application>
  <PresentationFormat>On-screen Show (16:9)</PresentationFormat>
  <Paragraphs>50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Administrator</cp:lastModifiedBy>
  <cp:revision>157</cp:revision>
  <dcterms:created xsi:type="dcterms:W3CDTF">2023-08-21T17:10:26Z</dcterms:created>
  <dcterms:modified xsi:type="dcterms:W3CDTF">2024-11-07T07:08:28Z</dcterms:modified>
</cp:coreProperties>
</file>