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7" r:id="rId4"/>
  </p:sldMasterIdLst>
  <p:notesMasterIdLst>
    <p:notesMasterId r:id="rId32"/>
  </p:notesMasterIdLst>
  <p:sldIdLst>
    <p:sldId id="313" r:id="rId5"/>
    <p:sldId id="298" r:id="rId6"/>
    <p:sldId id="260" r:id="rId7"/>
    <p:sldId id="256" r:id="rId8"/>
    <p:sldId id="273" r:id="rId9"/>
    <p:sldId id="257" r:id="rId10"/>
    <p:sldId id="275" r:id="rId11"/>
    <p:sldId id="300" r:id="rId12"/>
    <p:sldId id="314" r:id="rId13"/>
    <p:sldId id="315" r:id="rId14"/>
    <p:sldId id="329" r:id="rId15"/>
    <p:sldId id="302" r:id="rId16"/>
    <p:sldId id="316" r:id="rId17"/>
    <p:sldId id="318" r:id="rId18"/>
    <p:sldId id="319" r:id="rId19"/>
    <p:sldId id="320" r:id="rId20"/>
    <p:sldId id="321" r:id="rId21"/>
    <p:sldId id="330" r:id="rId22"/>
    <p:sldId id="326" r:id="rId23"/>
    <p:sldId id="325" r:id="rId24"/>
    <p:sldId id="327" r:id="rId25"/>
    <p:sldId id="328" r:id="rId26"/>
    <p:sldId id="265" r:id="rId27"/>
    <p:sldId id="323" r:id="rId28"/>
    <p:sldId id="285" r:id="rId29"/>
    <p:sldId id="311" r:id="rId30"/>
    <p:sldId id="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0066"/>
    <a:srgbClr val="73C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5" autoAdjust="0"/>
    <p:restoredTop sz="94660"/>
  </p:normalViewPr>
  <p:slideViewPr>
    <p:cSldViewPr snapToGrid="0">
      <p:cViewPr varScale="1">
        <p:scale>
          <a:sx n="63" d="100"/>
          <a:sy n="63" d="100"/>
        </p:scale>
        <p:origin x="79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0BF66-A63F-40D2-B433-977E0D9223A2}"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9CEDF-8780-426C-AABB-9187F3BE669B}" type="slidenum">
              <a:rPr lang="en-US" smtClean="0"/>
              <a:t>‹#›</a:t>
            </a:fld>
            <a:endParaRPr lang="en-US"/>
          </a:p>
        </p:txBody>
      </p:sp>
    </p:spTree>
    <p:extLst>
      <p:ext uri="{BB962C8B-B14F-4D97-AF65-F5344CB8AC3E}">
        <p14:creationId xmlns:p14="http://schemas.microsoft.com/office/powerpoint/2010/main" val="30870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Đây là bức thư Bác Hồ gửi HS cả nước nhân ngày khai giảng đầu tiên, sau khi nước ta giành được độc lập, chấm dứt ách thống trị hơn 80 năm của thực dân Pháp. Các em hãy nghe đọc thư Bác và nêu cảm nhận của mình về tình cảm và niềm tin của Bác Hồ đối với thiếu nhi Việt Nam. </a:t>
            </a:r>
            <a:endParaRPr lang="en-US" dirty="0"/>
          </a:p>
        </p:txBody>
      </p:sp>
      <p:sp>
        <p:nvSpPr>
          <p:cNvPr id="4" name="Slide Number Placeholder 3"/>
          <p:cNvSpPr>
            <a:spLocks noGrp="1"/>
          </p:cNvSpPr>
          <p:nvPr>
            <p:ph type="sldNum" sz="quarter" idx="5"/>
          </p:nvPr>
        </p:nvSpPr>
        <p:spPr/>
        <p:txBody>
          <a:bodyPr/>
          <a:lstStyle/>
          <a:p>
            <a:fld id="{7DA9CEDF-8780-426C-AABB-9187F3BE669B}" type="slidenum">
              <a:rPr lang="en-US" smtClean="0"/>
              <a:t>6</a:t>
            </a:fld>
            <a:endParaRPr lang="en-US"/>
          </a:p>
        </p:txBody>
      </p:sp>
    </p:spTree>
    <p:extLst>
      <p:ext uri="{BB962C8B-B14F-4D97-AF65-F5344CB8AC3E}">
        <p14:creationId xmlns:p14="http://schemas.microsoft.com/office/powerpoint/2010/main" val="894389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369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14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26207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02086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826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66408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40299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DD18-75C1-DED2-826B-2444EBAA5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19B0B6-2688-D509-3555-E6B8E76A69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1D5CBC-7734-CE0A-91DB-39C26D413845}"/>
              </a:ext>
            </a:extLst>
          </p:cNvPr>
          <p:cNvSpPr>
            <a:spLocks noGrp="1"/>
          </p:cNvSpPr>
          <p:nvPr>
            <p:ph type="dt" sz="half" idx="10"/>
          </p:nvPr>
        </p:nvSpPr>
        <p:spPr/>
        <p:txBody>
          <a:bodyPr/>
          <a:lstStyle/>
          <a:p>
            <a:fld id="{C7BB5FC1-CEFA-4F17-840C-F4C45163CEAB}" type="datetimeFigureOut">
              <a:rPr lang="en-US" smtClean="0"/>
              <a:t>11/5/2024</a:t>
            </a:fld>
            <a:endParaRPr lang="en-US"/>
          </a:p>
        </p:txBody>
      </p:sp>
      <p:sp>
        <p:nvSpPr>
          <p:cNvPr id="5" name="Footer Placeholder 4">
            <a:extLst>
              <a:ext uri="{FF2B5EF4-FFF2-40B4-BE49-F238E27FC236}">
                <a16:creationId xmlns:a16="http://schemas.microsoft.com/office/drawing/2014/main" id="{B6E2919A-75B3-91D4-07C2-93AB3A310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E4941-7E4D-3004-9A96-F87877F3CD6E}"/>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4039093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2090-1CC9-B490-36A2-8AF3DB2AF7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2AF70B-A642-822E-2680-E66B2249A0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3D277-6059-0D76-6CA8-83A175D86EEA}"/>
              </a:ext>
            </a:extLst>
          </p:cNvPr>
          <p:cNvSpPr>
            <a:spLocks noGrp="1"/>
          </p:cNvSpPr>
          <p:nvPr>
            <p:ph type="dt" sz="half" idx="10"/>
          </p:nvPr>
        </p:nvSpPr>
        <p:spPr/>
        <p:txBody>
          <a:bodyPr/>
          <a:lstStyle/>
          <a:p>
            <a:fld id="{C7BB5FC1-CEFA-4F17-840C-F4C45163CEAB}" type="datetimeFigureOut">
              <a:rPr lang="en-US" smtClean="0"/>
              <a:t>11/5/2024</a:t>
            </a:fld>
            <a:endParaRPr lang="en-US"/>
          </a:p>
        </p:txBody>
      </p:sp>
      <p:sp>
        <p:nvSpPr>
          <p:cNvPr id="5" name="Footer Placeholder 4">
            <a:extLst>
              <a:ext uri="{FF2B5EF4-FFF2-40B4-BE49-F238E27FC236}">
                <a16:creationId xmlns:a16="http://schemas.microsoft.com/office/drawing/2014/main" id="{46F08B20-A185-1A26-CE61-2EAD275E0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F594A-AFA4-2ABF-7B90-D2A13A29B13B}"/>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4289618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58E1-DF9D-2357-27E8-FAA0700B06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82E8DC-45B9-223E-D626-2255075571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727A9C-7FFA-79AF-EC13-36CBC5301AAF}"/>
              </a:ext>
            </a:extLst>
          </p:cNvPr>
          <p:cNvSpPr>
            <a:spLocks noGrp="1"/>
          </p:cNvSpPr>
          <p:nvPr>
            <p:ph type="dt" sz="half" idx="10"/>
          </p:nvPr>
        </p:nvSpPr>
        <p:spPr/>
        <p:txBody>
          <a:bodyPr/>
          <a:lstStyle/>
          <a:p>
            <a:fld id="{C7BB5FC1-CEFA-4F17-840C-F4C45163CEAB}" type="datetimeFigureOut">
              <a:rPr lang="en-US" smtClean="0"/>
              <a:t>11/5/2024</a:t>
            </a:fld>
            <a:endParaRPr lang="en-US"/>
          </a:p>
        </p:txBody>
      </p:sp>
      <p:sp>
        <p:nvSpPr>
          <p:cNvPr id="5" name="Footer Placeholder 4">
            <a:extLst>
              <a:ext uri="{FF2B5EF4-FFF2-40B4-BE49-F238E27FC236}">
                <a16:creationId xmlns:a16="http://schemas.microsoft.com/office/drawing/2014/main" id="{5145DDC0-8B2C-7F2F-2D0D-CB6CA23E8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CD86A-9F61-AA6D-5385-31173BD06C55}"/>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1241190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6595E-3A19-7A9D-832F-1A2D2A012F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6B466-81D6-3604-3C41-AF8817DE70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F67E6-5466-22A3-81FE-C884375A19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CD49C6-973F-91AC-2F85-A144099904CF}"/>
              </a:ext>
            </a:extLst>
          </p:cNvPr>
          <p:cNvSpPr>
            <a:spLocks noGrp="1"/>
          </p:cNvSpPr>
          <p:nvPr>
            <p:ph type="dt" sz="half" idx="10"/>
          </p:nvPr>
        </p:nvSpPr>
        <p:spPr/>
        <p:txBody>
          <a:bodyPr/>
          <a:lstStyle/>
          <a:p>
            <a:fld id="{C7BB5FC1-CEFA-4F17-840C-F4C45163CEAB}" type="datetimeFigureOut">
              <a:rPr lang="en-US" smtClean="0"/>
              <a:t>11/5/2024</a:t>
            </a:fld>
            <a:endParaRPr lang="en-US"/>
          </a:p>
        </p:txBody>
      </p:sp>
      <p:sp>
        <p:nvSpPr>
          <p:cNvPr id="6" name="Footer Placeholder 5">
            <a:extLst>
              <a:ext uri="{FF2B5EF4-FFF2-40B4-BE49-F238E27FC236}">
                <a16:creationId xmlns:a16="http://schemas.microsoft.com/office/drawing/2014/main" id="{D8236C72-1D6C-EA1F-C6BB-0A65097B61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EBCEB-C9E0-D218-FBAD-B9EC45CE0D7C}"/>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2320727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1F82-BDD9-265D-1110-66AFF19333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F6EE3D-382F-4F0C-F496-219DF4C3D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D33089-7881-3688-FD69-6AE3D72FFD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6AA48D-80E7-0FA2-35FA-34453F21DD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629BE9-35D4-E82C-F072-A8D6D71246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AEEAE7-2161-A08A-CC33-276D0F0E720F}"/>
              </a:ext>
            </a:extLst>
          </p:cNvPr>
          <p:cNvSpPr>
            <a:spLocks noGrp="1"/>
          </p:cNvSpPr>
          <p:nvPr>
            <p:ph type="dt" sz="half" idx="10"/>
          </p:nvPr>
        </p:nvSpPr>
        <p:spPr/>
        <p:txBody>
          <a:bodyPr/>
          <a:lstStyle/>
          <a:p>
            <a:fld id="{C7BB5FC1-CEFA-4F17-840C-F4C45163CEAB}" type="datetimeFigureOut">
              <a:rPr lang="en-US" smtClean="0"/>
              <a:t>11/5/2024</a:t>
            </a:fld>
            <a:endParaRPr lang="en-US"/>
          </a:p>
        </p:txBody>
      </p:sp>
      <p:sp>
        <p:nvSpPr>
          <p:cNvPr id="8" name="Footer Placeholder 7">
            <a:extLst>
              <a:ext uri="{FF2B5EF4-FFF2-40B4-BE49-F238E27FC236}">
                <a16:creationId xmlns:a16="http://schemas.microsoft.com/office/drawing/2014/main" id="{EA29C54A-5BE7-48DF-4D5A-DE297130E4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F1A285-1584-02EB-F803-F567F84722F6}"/>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1379368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3574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E83B-5B87-6B15-8B4E-A13C713242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79F6F5-4926-2F7B-F826-2EC35E43701B}"/>
              </a:ext>
            </a:extLst>
          </p:cNvPr>
          <p:cNvSpPr>
            <a:spLocks noGrp="1"/>
          </p:cNvSpPr>
          <p:nvPr>
            <p:ph type="dt" sz="half" idx="10"/>
          </p:nvPr>
        </p:nvSpPr>
        <p:spPr/>
        <p:txBody>
          <a:bodyPr/>
          <a:lstStyle/>
          <a:p>
            <a:fld id="{C7BB5FC1-CEFA-4F17-840C-F4C45163CEAB}" type="datetimeFigureOut">
              <a:rPr lang="en-US" smtClean="0"/>
              <a:t>11/5/2024</a:t>
            </a:fld>
            <a:endParaRPr lang="en-US"/>
          </a:p>
        </p:txBody>
      </p:sp>
      <p:sp>
        <p:nvSpPr>
          <p:cNvPr id="4" name="Footer Placeholder 3">
            <a:extLst>
              <a:ext uri="{FF2B5EF4-FFF2-40B4-BE49-F238E27FC236}">
                <a16:creationId xmlns:a16="http://schemas.microsoft.com/office/drawing/2014/main" id="{000C44B4-652A-5185-C8FC-08064BC41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935605-47F8-E287-A1D3-02A2866CEDE1}"/>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2033182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BCB11A-66EB-A27C-1A6D-C28141B471A6}"/>
              </a:ext>
            </a:extLst>
          </p:cNvPr>
          <p:cNvSpPr>
            <a:spLocks noGrp="1"/>
          </p:cNvSpPr>
          <p:nvPr>
            <p:ph type="dt" sz="half" idx="10"/>
          </p:nvPr>
        </p:nvSpPr>
        <p:spPr/>
        <p:txBody>
          <a:bodyPr/>
          <a:lstStyle/>
          <a:p>
            <a:fld id="{C7BB5FC1-CEFA-4F17-840C-F4C45163CEAB}" type="datetimeFigureOut">
              <a:rPr lang="en-US" smtClean="0"/>
              <a:t>11/5/2024</a:t>
            </a:fld>
            <a:endParaRPr lang="en-US"/>
          </a:p>
        </p:txBody>
      </p:sp>
      <p:sp>
        <p:nvSpPr>
          <p:cNvPr id="3" name="Footer Placeholder 2">
            <a:extLst>
              <a:ext uri="{FF2B5EF4-FFF2-40B4-BE49-F238E27FC236}">
                <a16:creationId xmlns:a16="http://schemas.microsoft.com/office/drawing/2014/main" id="{3F0AAF49-AF08-B7C9-1A2C-88A473F44C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0632B6-01DA-E5DA-E5AD-D90C1449F2B4}"/>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3219950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60C2-E298-E894-00A0-666D420C15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109692-5C46-F9FE-E8CB-DAB02F49B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7AFE4D-4A5D-4854-0DC1-6D930A83D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F2E44-A757-1DCA-84D0-47A85F994153}"/>
              </a:ext>
            </a:extLst>
          </p:cNvPr>
          <p:cNvSpPr>
            <a:spLocks noGrp="1"/>
          </p:cNvSpPr>
          <p:nvPr>
            <p:ph type="dt" sz="half" idx="10"/>
          </p:nvPr>
        </p:nvSpPr>
        <p:spPr/>
        <p:txBody>
          <a:bodyPr/>
          <a:lstStyle/>
          <a:p>
            <a:fld id="{C7BB5FC1-CEFA-4F17-840C-F4C45163CEAB}" type="datetimeFigureOut">
              <a:rPr lang="en-US" smtClean="0"/>
              <a:t>11/5/2024</a:t>
            </a:fld>
            <a:endParaRPr lang="en-US"/>
          </a:p>
        </p:txBody>
      </p:sp>
      <p:sp>
        <p:nvSpPr>
          <p:cNvPr id="6" name="Footer Placeholder 5">
            <a:extLst>
              <a:ext uri="{FF2B5EF4-FFF2-40B4-BE49-F238E27FC236}">
                <a16:creationId xmlns:a16="http://schemas.microsoft.com/office/drawing/2014/main" id="{5DF94395-52BC-F16B-4FBD-5720A868A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8F04B-A8CE-97CB-119D-3693454A7D57}"/>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1116449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0513-2C48-E31C-809D-E3A1735210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1739B8-9B83-AE41-3479-4CE2B0A918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E0956B-B5D4-8344-D5FF-2B6ED40F0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69FF8E-D29B-7165-A22F-9D7A57451DEB}"/>
              </a:ext>
            </a:extLst>
          </p:cNvPr>
          <p:cNvSpPr>
            <a:spLocks noGrp="1"/>
          </p:cNvSpPr>
          <p:nvPr>
            <p:ph type="dt" sz="half" idx="10"/>
          </p:nvPr>
        </p:nvSpPr>
        <p:spPr/>
        <p:txBody>
          <a:bodyPr/>
          <a:lstStyle/>
          <a:p>
            <a:fld id="{C7BB5FC1-CEFA-4F17-840C-F4C45163CEAB}" type="datetimeFigureOut">
              <a:rPr lang="en-US" smtClean="0"/>
              <a:t>11/5/2024</a:t>
            </a:fld>
            <a:endParaRPr lang="en-US"/>
          </a:p>
        </p:txBody>
      </p:sp>
      <p:sp>
        <p:nvSpPr>
          <p:cNvPr id="6" name="Footer Placeholder 5">
            <a:extLst>
              <a:ext uri="{FF2B5EF4-FFF2-40B4-BE49-F238E27FC236}">
                <a16:creationId xmlns:a16="http://schemas.microsoft.com/office/drawing/2014/main" id="{E3636CF1-D7A0-C2BD-3BE7-C48DC99C3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F4C02-BCBD-A3B3-7FEF-AF277492B2C7}"/>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3626727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D8072-D9A9-554A-38CA-76B2DCCEC8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458563-76F2-8B5C-CA33-7A41219BC6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9AE846-579E-A34C-0099-847F923E7076}"/>
              </a:ext>
            </a:extLst>
          </p:cNvPr>
          <p:cNvSpPr>
            <a:spLocks noGrp="1"/>
          </p:cNvSpPr>
          <p:nvPr>
            <p:ph type="dt" sz="half" idx="10"/>
          </p:nvPr>
        </p:nvSpPr>
        <p:spPr/>
        <p:txBody>
          <a:bodyPr/>
          <a:lstStyle/>
          <a:p>
            <a:fld id="{C7BB5FC1-CEFA-4F17-840C-F4C45163CEAB}" type="datetimeFigureOut">
              <a:rPr lang="en-US" smtClean="0"/>
              <a:t>11/5/2024</a:t>
            </a:fld>
            <a:endParaRPr lang="en-US"/>
          </a:p>
        </p:txBody>
      </p:sp>
      <p:sp>
        <p:nvSpPr>
          <p:cNvPr id="5" name="Footer Placeholder 4">
            <a:extLst>
              <a:ext uri="{FF2B5EF4-FFF2-40B4-BE49-F238E27FC236}">
                <a16:creationId xmlns:a16="http://schemas.microsoft.com/office/drawing/2014/main" id="{49C914AC-7333-9CED-B611-47D4E286DB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70FEF-83DE-2BC6-A56E-F4E503F86AFB}"/>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4273974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7DD8A4-3622-CC5E-0AD9-1C031B41C7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DF3F9-EBE7-54DF-29DD-3FC32D9D18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CBB38-9613-D54C-BDB6-D9E620F82938}"/>
              </a:ext>
            </a:extLst>
          </p:cNvPr>
          <p:cNvSpPr>
            <a:spLocks noGrp="1"/>
          </p:cNvSpPr>
          <p:nvPr>
            <p:ph type="dt" sz="half" idx="10"/>
          </p:nvPr>
        </p:nvSpPr>
        <p:spPr/>
        <p:txBody>
          <a:bodyPr/>
          <a:lstStyle/>
          <a:p>
            <a:fld id="{C7BB5FC1-CEFA-4F17-840C-F4C45163CEAB}" type="datetimeFigureOut">
              <a:rPr lang="en-US" smtClean="0"/>
              <a:t>11/5/2024</a:t>
            </a:fld>
            <a:endParaRPr lang="en-US"/>
          </a:p>
        </p:txBody>
      </p:sp>
      <p:sp>
        <p:nvSpPr>
          <p:cNvPr id="5" name="Footer Placeholder 4">
            <a:extLst>
              <a:ext uri="{FF2B5EF4-FFF2-40B4-BE49-F238E27FC236}">
                <a16:creationId xmlns:a16="http://schemas.microsoft.com/office/drawing/2014/main" id="{07752498-FD89-C1CF-1066-F6FB42D44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DBE25-E891-495A-EE9C-87F08D323D3F}"/>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4003069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2211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67430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36522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189927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52133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656353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92977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2063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03552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52861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640576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459138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52805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5302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22249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92923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1378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3722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9263944-11FE-ECA7-C886-30DC6CF94E5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09440" y="1"/>
            <a:ext cx="1739348" cy="1739348"/>
          </a:xfrm>
          <a:prstGeom prst="rect">
            <a:avLst/>
          </a:prstGeom>
        </p:spPr>
      </p:pic>
    </p:spTree>
    <p:extLst>
      <p:ext uri="{BB962C8B-B14F-4D97-AF65-F5344CB8AC3E}">
        <p14:creationId xmlns:p14="http://schemas.microsoft.com/office/powerpoint/2010/main" val="1836966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9" r:id="rId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9B85433B-D06B-DF25-1C46-A7C7B8812C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09440" y="1"/>
            <a:ext cx="1739348" cy="1739348"/>
          </a:xfrm>
          <a:prstGeom prst="rect">
            <a:avLst/>
          </a:prstGeom>
        </p:spPr>
      </p:pic>
    </p:spTree>
    <p:extLst>
      <p:ext uri="{BB962C8B-B14F-4D97-AF65-F5344CB8AC3E}">
        <p14:creationId xmlns:p14="http://schemas.microsoft.com/office/powerpoint/2010/main" val="16012249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8C2CB8-21C5-2506-7535-93616E4EFA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925267-EA22-6636-5B05-CF5380213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F3357-437C-3BEB-ABA3-5035519C2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B5FC1-CEFA-4F17-840C-F4C45163CEAB}" type="datetimeFigureOut">
              <a:rPr lang="en-US" smtClean="0"/>
              <a:t>11/5/2024</a:t>
            </a:fld>
            <a:endParaRPr lang="en-US"/>
          </a:p>
        </p:txBody>
      </p:sp>
      <p:sp>
        <p:nvSpPr>
          <p:cNvPr id="5" name="Footer Placeholder 4">
            <a:extLst>
              <a:ext uri="{FF2B5EF4-FFF2-40B4-BE49-F238E27FC236}">
                <a16:creationId xmlns:a16="http://schemas.microsoft.com/office/drawing/2014/main" id="{3F749BBA-319F-7CD5-B606-23C2613173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A6DCC4-7004-8E42-9B50-424CC67C89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2FC1C-27BA-46FB-AA65-7B45E205270B}" type="slidenum">
              <a:rPr lang="en-US" smtClean="0"/>
              <a:t>‹#›</a:t>
            </a:fld>
            <a:endParaRPr lang="en-US"/>
          </a:p>
        </p:txBody>
      </p:sp>
    </p:spTree>
    <p:extLst>
      <p:ext uri="{BB962C8B-B14F-4D97-AF65-F5344CB8AC3E}">
        <p14:creationId xmlns:p14="http://schemas.microsoft.com/office/powerpoint/2010/main" val="279568078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9446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3.jfi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fif"/><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15.png"/><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203200" y="584200"/>
            <a:ext cx="11887200" cy="1292662"/>
          </a:xfrm>
          <a:prstGeom prst="rect">
            <a:avLst/>
          </a:prstGeom>
          <a:noFill/>
        </p:spPr>
        <p:txBody>
          <a:bodyPr wrap="square" lIns="60960" tIns="30480" rIns="60960" bIns="30480">
            <a:spAutoFit/>
          </a:bodyPr>
          <a:lstStyle/>
          <a:p>
            <a:pPr algn="ct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NHIỆT LIỆT CHÀO MỪNG CÁC THẦY CÔ GIÁO </a:t>
            </a:r>
            <a:r>
              <a:rPr lang="en-US" sz="4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VỀ </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DỰ TIẾT </a:t>
            </a:r>
            <a:r>
              <a:rPr lang="en-US" sz="4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THI GVG CẤP </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TRƯỜNG</a:t>
            </a:r>
          </a:p>
        </p:txBody>
      </p:sp>
      <p:sp>
        <p:nvSpPr>
          <p:cNvPr id="3" name="Rectangle 2"/>
          <p:cNvSpPr/>
          <p:nvPr/>
        </p:nvSpPr>
        <p:spPr>
          <a:xfrm>
            <a:off x="3274435" y="2565400"/>
            <a:ext cx="5563575" cy="738664"/>
          </a:xfrm>
          <a:prstGeom prst="rect">
            <a:avLst/>
          </a:prstGeom>
          <a:noFill/>
        </p:spPr>
        <p:txBody>
          <a:bodyPr wrap="none" lIns="60960" tIns="30480" rIns="60960" bIns="30480">
            <a:spAutoFit/>
          </a:bodyPr>
          <a:lstStyle/>
          <a:p>
            <a:pPr algn="ctr"/>
            <a:r>
              <a:rPr lang="en-US" sz="4400" b="1" dirty="0">
                <a:ln w="22225">
                  <a:solidFill>
                    <a:schemeClr val="accent2"/>
                  </a:solidFill>
                  <a:prstDash val="solid"/>
                </a:ln>
                <a:solidFill>
                  <a:schemeClr val="accent1">
                    <a:lumMod val="75000"/>
                  </a:schemeClr>
                </a:solidFill>
                <a:latin typeface="Times New Roman" panose="02020603050405020304" pitchFamily="18" charset="0"/>
                <a:cs typeface="Times New Roman" panose="02020603050405020304" pitchFamily="18" charset="0"/>
              </a:rPr>
              <a:t>MÔN: </a:t>
            </a:r>
            <a:r>
              <a:rPr lang="en-US" sz="4400" b="1" dirty="0" smtClean="0">
                <a:ln w="22225">
                  <a:solidFill>
                    <a:schemeClr val="accent2"/>
                  </a:solidFill>
                  <a:prstDash val="solid"/>
                </a:ln>
                <a:solidFill>
                  <a:schemeClr val="accent1">
                    <a:lumMod val="75000"/>
                  </a:schemeClr>
                </a:solidFill>
                <a:latin typeface="Times New Roman" panose="02020603050405020304" pitchFamily="18" charset="0"/>
                <a:cs typeface="Times New Roman" panose="02020603050405020304" pitchFamily="18" charset="0"/>
              </a:rPr>
              <a:t>TIẾNG VIỆT 5</a:t>
            </a:r>
            <a:endParaRPr lang="en-US" sz="4400" b="1" dirty="0">
              <a:ln w="22225">
                <a:solidFill>
                  <a:schemeClr val="accent2"/>
                </a:solidFill>
                <a:prstDash val="solid"/>
              </a:ln>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44800" y="4495800"/>
            <a:ext cx="7721601"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Thị</a:t>
            </a:r>
            <a:r>
              <a:rPr lang="en-US" sz="3200" b="1" dirty="0">
                <a:latin typeface="Times New Roman" panose="02020603050405020304" pitchFamily="18" charset="0"/>
                <a:cs typeface="Times New Roman" panose="02020603050405020304" pitchFamily="18" charset="0"/>
              </a:rPr>
              <a:t> Minh </a:t>
            </a:r>
            <a:r>
              <a:rPr lang="en-US" sz="3200" b="1" dirty="0" err="1">
                <a:latin typeface="Times New Roman" panose="02020603050405020304" pitchFamily="18" charset="0"/>
                <a:cs typeface="Times New Roman" panose="02020603050405020304" pitchFamily="18" charset="0"/>
              </a:rPr>
              <a:t>Phương</a:t>
            </a:r>
            <a:endParaRPr lang="en-US" sz="3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2903069" y="5207000"/>
            <a:ext cx="3403600" cy="584775"/>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Lớp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5B</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2840" y="5167503"/>
            <a:ext cx="1689160" cy="1689160"/>
          </a:xfrm>
          <a:prstGeom prst="rect">
            <a:avLst/>
          </a:prstGeom>
        </p:spPr>
      </p:pic>
    </p:spTree>
    <p:extLst>
      <p:ext uri="{BB962C8B-B14F-4D97-AF65-F5344CB8AC3E}">
        <p14:creationId xmlns:p14="http://schemas.microsoft.com/office/powerpoint/2010/main" val="70766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nodeType="afterEffect">
                                  <p:stCondLst>
                                    <p:cond delay="0"/>
                                  </p:stCondLst>
                                  <p:childTnLst>
                                    <p:animClr clrSpc="hsl" dir="cw">
                                      <p:cBhvr override="childStyle">
                                        <p:cTn id="6" dur="5000" fill="hold"/>
                                        <p:tgtEl>
                                          <p:spTgt spid="2">
                                            <p:txEl>
                                              <p:pRg st="0" end="0"/>
                                            </p:txEl>
                                          </p:spTgt>
                                        </p:tgtEl>
                                        <p:attrNameLst>
                                          <p:attrName>style.color</p:attrName>
                                        </p:attrNameLst>
                                      </p:cBhvr>
                                      <p:by>
                                        <p:hsl h="10842353" s="0" l="0"/>
                                      </p:by>
                                    </p:animClr>
                                    <p:animClr clrSpc="hsl" dir="cw">
                                      <p:cBhvr>
                                        <p:cTn id="7" dur="5000" fill="hold"/>
                                        <p:tgtEl>
                                          <p:spTgt spid="2">
                                            <p:txEl>
                                              <p:pRg st="0" end="0"/>
                                            </p:txEl>
                                          </p:spTgt>
                                        </p:tgtEl>
                                        <p:attrNameLst>
                                          <p:attrName>fillcolor</p:attrName>
                                        </p:attrNameLst>
                                      </p:cBhvr>
                                      <p:by>
                                        <p:hsl h="10842353" s="0" l="0"/>
                                      </p:by>
                                    </p:animClr>
                                    <p:animClr clrSpc="hsl" dir="cw">
                                      <p:cBhvr>
                                        <p:cTn id="8" dur="5000" fill="hold"/>
                                        <p:tgtEl>
                                          <p:spTgt spid="2">
                                            <p:txEl>
                                              <p:pRg st="0" end="0"/>
                                            </p:txEl>
                                          </p:spTgt>
                                        </p:tgtEl>
                                        <p:attrNameLst>
                                          <p:attrName>stroke.color</p:attrName>
                                        </p:attrNameLst>
                                      </p:cBhvr>
                                      <p:by>
                                        <p:hsl h="10842353" s="0" l="0"/>
                                      </p:by>
                                    </p:animClr>
                                    <p:set>
                                      <p:cBhvr>
                                        <p:cTn id="9" dur="5000" fill="hold"/>
                                        <p:tgtEl>
                                          <p:spTgt spid="2">
                                            <p:txEl>
                                              <p:pRg st="0" end="0"/>
                                            </p:txEl>
                                          </p:spTgt>
                                        </p:tgtEl>
                                        <p:attrNameLst>
                                          <p:attrName>fill.type</p:attrName>
                                        </p:attrNameLst>
                                      </p:cBhvr>
                                      <p:to>
                                        <p:strVal val="solid"/>
                                      </p:to>
                                    </p:set>
                                  </p:childTnLst>
                                </p:cTn>
                              </p:par>
                              <p:par>
                                <p:cTn id="10" presetID="28" presetClass="emph" presetSubtype="0" repeatCount="indefinite" fill="hold" nodeType="withEffect">
                                  <p:stCondLst>
                                    <p:cond delay="0"/>
                                  </p:stCondLst>
                                  <p:iterate type="lt">
                                    <p:tmPct val="10000"/>
                                  </p:iterate>
                                  <p:childTnLst>
                                    <p:animClr clrSpc="rgb" dir="cw">
                                      <p:cBhvr override="childStyle">
                                        <p:cTn id="11" dur="1000" fill="hold"/>
                                        <p:tgtEl>
                                          <p:spTgt spid="3">
                                            <p:txEl>
                                              <p:pRg st="0" end="0"/>
                                            </p:txEl>
                                          </p:spTgt>
                                        </p:tgtEl>
                                        <p:attrNameLst>
                                          <p:attrName>style.color</p:attrName>
                                        </p:attrNameLst>
                                      </p:cBhvr>
                                      <p:to>
                                        <a:schemeClr val="accent2"/>
                                      </p:to>
                                    </p:animClr>
                                    <p:animClr clrSpc="rgb" dir="cw">
                                      <p:cBhvr>
                                        <p:cTn id="12" dur="1000" fill="hold"/>
                                        <p:tgtEl>
                                          <p:spTgt spid="3">
                                            <p:txEl>
                                              <p:pRg st="0" end="0"/>
                                            </p:txEl>
                                          </p:spTgt>
                                        </p:tgtEl>
                                        <p:attrNameLst>
                                          <p:attrName>fillcolor</p:attrName>
                                        </p:attrNameLst>
                                      </p:cBhvr>
                                      <p:to>
                                        <a:schemeClr val="accent2"/>
                                      </p:to>
                                    </p:animClr>
                                    <p:set>
                                      <p:cBhvr>
                                        <p:cTn id="13" dur="1000" fill="hold"/>
                                        <p:tgtEl>
                                          <p:spTgt spid="3">
                                            <p:txEl>
                                              <p:pRg st="0" end="0"/>
                                            </p:txEl>
                                          </p:spTgt>
                                        </p:tgtEl>
                                        <p:attrNameLst>
                                          <p:attrName>fill.type</p:attrName>
                                        </p:attrNameLst>
                                      </p:cBhvr>
                                      <p:to>
                                        <p:strVal val="solid"/>
                                      </p:to>
                                    </p:set>
                                    <p:anim to="1.5" calcmode="lin" valueType="num">
                                      <p:cBhvr override="childStyle">
                                        <p:cTn id="14" dur="1000" fill="hold"/>
                                        <p:tgtEl>
                                          <p:spTgt spid="3">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ADF7BE-6919-AB69-99ED-7D5F8F3196B2}"/>
              </a:ext>
            </a:extLst>
          </p:cNvPr>
          <p:cNvPicPr>
            <a:picLocks noChangeAspect="1"/>
          </p:cNvPicPr>
          <p:nvPr/>
        </p:nvPicPr>
        <p:blipFill>
          <a:blip r:embed="rId2"/>
          <a:stretch>
            <a:fillRect/>
          </a:stretch>
        </p:blipFill>
        <p:spPr>
          <a:xfrm>
            <a:off x="-772282" y="-204320"/>
            <a:ext cx="6181880" cy="2389839"/>
          </a:xfrm>
          <a:prstGeom prst="rect">
            <a:avLst/>
          </a:prstGeom>
        </p:spPr>
      </p:pic>
      <p:sp>
        <p:nvSpPr>
          <p:cNvPr id="10" name="Rectangle: Rounded Corners 9">
            <a:extLst>
              <a:ext uri="{FF2B5EF4-FFF2-40B4-BE49-F238E27FC236}">
                <a16:creationId xmlns:a16="http://schemas.microsoft.com/office/drawing/2014/main" id="{A95ECEDB-1677-697D-5892-CC0A16BF3A29}"/>
              </a:ext>
            </a:extLst>
          </p:cNvPr>
          <p:cNvSpPr/>
          <p:nvPr/>
        </p:nvSpPr>
        <p:spPr>
          <a:xfrm>
            <a:off x="990599" y="2111829"/>
            <a:ext cx="10319657" cy="383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0ED40729-9A36-206C-32FF-B5AAFCA00881}"/>
              </a:ext>
            </a:extLst>
          </p:cNvPr>
          <p:cNvSpPr txBox="1"/>
          <p:nvPr/>
        </p:nvSpPr>
        <p:spPr>
          <a:xfrm>
            <a:off x="990599" y="2465725"/>
            <a:ext cx="10319657" cy="3477875"/>
          </a:xfrm>
          <a:prstGeom prst="rect">
            <a:avLst/>
          </a:prstGeom>
          <a:noFill/>
        </p:spPr>
        <p:txBody>
          <a:bodyPr wrap="square" rtlCol="0">
            <a:spAutoFit/>
          </a:bodyPr>
          <a:lstStyle/>
          <a:p>
            <a:pPr algn="just"/>
            <a:r>
              <a:rPr lang="vi-VN" sz="44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Sau </a:t>
            </a:r>
            <a:r>
              <a:rPr lang="vi-VN" sz="4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80 năm giời </a:t>
            </a:r>
            <a:r>
              <a:rPr lang="vi-VN"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a:t>
            </a:r>
            <a:r>
              <a:rPr lang="vi-VN" sz="4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ô </a:t>
            </a:r>
            <a:r>
              <a:rPr lang="vi-VN"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a:t>
            </a:r>
            <a:r>
              <a:rPr lang="vi-VN" sz="44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ệ</a:t>
            </a:r>
            <a:r>
              <a:rPr lang="en-US"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làm cho nước nhà bị yếu hèn</a:t>
            </a:r>
            <a:r>
              <a:rPr lang="vi-VN" sz="44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ngày </a:t>
            </a:r>
            <a:r>
              <a:rPr lang="vi-VN" sz="44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nay</a:t>
            </a:r>
            <a:r>
              <a:rPr lang="en-US"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chúng </a:t>
            </a:r>
            <a:r>
              <a:rPr lang="vi-VN" sz="4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ta cần phải xây dựng lại cơ đồ mà tổ tiên đã để lại cho chúng ta</a:t>
            </a:r>
            <a:r>
              <a:rPr lang="vi-VN" sz="44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làm sao cho chúng ta theo kịp các nước khác trên </a:t>
            </a:r>
            <a:r>
              <a:rPr lang="en-US" sz="4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h</a:t>
            </a:r>
            <a:r>
              <a:rPr lang="vi-VN" sz="4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oàn cầu</a:t>
            </a:r>
            <a:r>
              <a:rPr lang="vi-VN" sz="44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45073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80289" y="0"/>
            <a:ext cx="8607973"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Thứ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ngày</a:t>
            </a:r>
            <a:r>
              <a:rPr lang="en-US" sz="4000" dirty="0" smtClean="0">
                <a:latin typeface="Times New Roman" panose="02020603050405020304" pitchFamily="18" charset="0"/>
                <a:cs typeface="Times New Roman" panose="02020603050405020304" pitchFamily="18" charset="0"/>
              </a:rPr>
              <a:t> 5 </a:t>
            </a:r>
            <a:r>
              <a:rPr lang="en-US" sz="4000" dirty="0" err="1" smtClean="0">
                <a:latin typeface="Times New Roman" panose="02020603050405020304" pitchFamily="18" charset="0"/>
                <a:cs typeface="Times New Roman" panose="02020603050405020304" pitchFamily="18" charset="0"/>
              </a:rPr>
              <a:t>tháng</a:t>
            </a:r>
            <a:r>
              <a:rPr lang="en-US" sz="4000" dirty="0" smtClean="0">
                <a:latin typeface="Times New Roman" panose="02020603050405020304" pitchFamily="18" charset="0"/>
                <a:cs typeface="Times New Roman" panose="02020603050405020304" pitchFamily="18" charset="0"/>
              </a:rPr>
              <a:t> 11 </a:t>
            </a:r>
            <a:r>
              <a:rPr lang="en-US" sz="4000" dirty="0" err="1" smtClean="0">
                <a:latin typeface="Times New Roman" panose="02020603050405020304" pitchFamily="18" charset="0"/>
                <a:cs typeface="Times New Roman" panose="02020603050405020304" pitchFamily="18" charset="0"/>
              </a:rPr>
              <a:t>năm</a:t>
            </a:r>
            <a:r>
              <a:rPr lang="en-US" sz="4000" dirty="0" smtClean="0">
                <a:latin typeface="Times New Roman" panose="02020603050405020304" pitchFamily="18" charset="0"/>
                <a:cs typeface="Times New Roman" panose="02020603050405020304" pitchFamily="18" charset="0"/>
              </a:rPr>
              <a:t> 2024</a:t>
            </a:r>
            <a:endParaRPr lang="en-US" sz="4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952998" y="506683"/>
            <a:ext cx="1382111"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Đọc</a:t>
            </a:r>
            <a:endParaRPr lang="en-US" sz="40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3514241" y="1013366"/>
            <a:ext cx="5386554" cy="707886"/>
          </a:xfrm>
          <a:prstGeom prst="rect">
            <a:avLst/>
          </a:prstGeom>
          <a:noFill/>
        </p:spPr>
        <p:txBody>
          <a:bodyPr wrap="square" rtlCol="0">
            <a:sp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Thư</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gửi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các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học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sinh</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531878" y="2045565"/>
            <a:ext cx="3544618"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Luyện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đọc</a:t>
            </a:r>
            <a:endParaRPr lang="en-US" sz="4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549051" y="2045565"/>
            <a:ext cx="3544618"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bài</a:t>
            </a:r>
            <a:endParaRPr lang="en-US" sz="400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V="1">
            <a:off x="4319752" y="2617076"/>
            <a:ext cx="2974427" cy="21021"/>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5806965" y="2638097"/>
            <a:ext cx="9044" cy="3358666"/>
          </a:xfrm>
          <a:prstGeom prst="line">
            <a:avLst/>
          </a:prstGeom>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504497" y="1337679"/>
            <a:ext cx="1901057" cy="707886"/>
          </a:xfrm>
          <a:prstGeom prst="rect">
            <a:avLst/>
          </a:prstGeom>
          <a:noFill/>
        </p:spPr>
        <p:txBody>
          <a:bodyPr wrap="square" rtlCol="0">
            <a:spAutoFit/>
          </a:bodyPr>
          <a:lstStyle/>
          <a:p>
            <a:r>
              <a:rPr lang="en-US" sz="4000" dirty="0" smtClean="0">
                <a:solidFill>
                  <a:srgbClr val="0070C0"/>
                </a:solidFill>
                <a:latin typeface="Times New Roman" panose="02020603050405020304" pitchFamily="18" charset="0"/>
                <a:cs typeface="Times New Roman" panose="02020603050405020304" pitchFamily="18" charset="0"/>
              </a:rPr>
              <a:t>S/89</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628083" y="1618465"/>
            <a:ext cx="3026280" cy="584775"/>
          </a:xfrm>
          <a:prstGeom prst="rect">
            <a:avLst/>
          </a:prstGeom>
          <a:noFill/>
        </p:spPr>
        <p:txBody>
          <a:bodyPr wrap="square" rtlCol="0">
            <a:spAutoFit/>
          </a:bodyPr>
          <a:lstStyle/>
          <a:p>
            <a:r>
              <a:rPr lang="en-US" sz="3200" i="1" dirty="0" smtClean="0">
                <a:solidFill>
                  <a:srgbClr val="002060"/>
                </a:solidFill>
                <a:latin typeface="Times New Roman" panose="02020603050405020304" pitchFamily="18" charset="0"/>
                <a:cs typeface="Times New Roman" panose="02020603050405020304" pitchFamily="18" charset="0"/>
              </a:rPr>
              <a:t>(</a:t>
            </a:r>
            <a:r>
              <a:rPr lang="en-US" sz="3200" i="1" dirty="0" err="1" smtClean="0">
                <a:solidFill>
                  <a:srgbClr val="002060"/>
                </a:solidFill>
                <a:latin typeface="Times New Roman" panose="02020603050405020304" pitchFamily="18" charset="0"/>
                <a:cs typeface="Times New Roman" panose="02020603050405020304" pitchFamily="18" charset="0"/>
              </a:rPr>
              <a:t>Hồ</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Chí</a:t>
            </a:r>
            <a:r>
              <a:rPr lang="en-US" sz="3200" i="1" dirty="0" smtClean="0">
                <a:solidFill>
                  <a:srgbClr val="002060"/>
                </a:solidFill>
                <a:latin typeface="Times New Roman" panose="02020603050405020304" pitchFamily="18" charset="0"/>
                <a:cs typeface="Times New Roman" panose="02020603050405020304" pitchFamily="18" charset="0"/>
              </a:rPr>
              <a:t> Minh)</a:t>
            </a:r>
            <a:endParaRPr lang="en-US" sz="3200" i="1" dirty="0">
              <a:solidFill>
                <a:srgbClr val="00206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704044" y="3671099"/>
            <a:ext cx="2011208" cy="646331"/>
          </a:xfrm>
          <a:prstGeom prst="rect">
            <a:avLst/>
          </a:prstGeom>
          <a:noFill/>
        </p:spPr>
        <p:txBody>
          <a:bodyPr wrap="square" rtlCol="0">
            <a:spAutoFit/>
          </a:bodyPr>
          <a:lstStyle/>
          <a:p>
            <a:r>
              <a:rPr lang="en-US" sz="3600" u="sng" dirty="0" err="1">
                <a:solidFill>
                  <a:srgbClr val="FF0000"/>
                </a:solidFill>
                <a:latin typeface="Times New Roman" panose="02020603050405020304" pitchFamily="18" charset="0"/>
                <a:cs typeface="Times New Roman" panose="02020603050405020304" pitchFamily="18" charset="0"/>
              </a:rPr>
              <a:t>n</a:t>
            </a:r>
            <a:r>
              <a:rPr lang="en-US" sz="3600" dirty="0" err="1" smtClean="0">
                <a:latin typeface="Times New Roman" panose="02020603050405020304" pitchFamily="18" charset="0"/>
                <a:cs typeface="Times New Roman" panose="02020603050405020304" pitchFamily="18" charset="0"/>
              </a:rPr>
              <a:t>ô</a:t>
            </a:r>
            <a:r>
              <a:rPr lang="en-US" sz="3600" dirty="0" smtClean="0">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l</a:t>
            </a:r>
            <a:r>
              <a:rPr lang="en-US" sz="3600" dirty="0" err="1" smtClean="0">
                <a:latin typeface="Times New Roman" panose="02020603050405020304" pitchFamily="18" charset="0"/>
                <a:cs typeface="Times New Roman" panose="02020603050405020304" pitchFamily="18" charset="0"/>
              </a:rPr>
              <a:t>ệ</a:t>
            </a:r>
            <a:endParaRPr lang="en-US" sz="36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765004" y="2924961"/>
            <a:ext cx="3311492" cy="646331"/>
          </a:xfrm>
          <a:prstGeom prst="rect">
            <a:avLst/>
          </a:prstGeom>
          <a:noFill/>
        </p:spPr>
        <p:txBody>
          <a:bodyPr wrap="square" rtlCol="0">
            <a:spAutoFit/>
          </a:bodyPr>
          <a:lstStyle/>
          <a:p>
            <a:r>
              <a:rPr lang="en-US" sz="3600" u="sng" dirty="0" err="1" smtClean="0">
                <a:solidFill>
                  <a:srgbClr val="FF0000"/>
                </a:solidFill>
                <a:latin typeface="Times New Roman" panose="02020603050405020304" pitchFamily="18" charset="0"/>
                <a:cs typeface="Times New Roman" panose="02020603050405020304" pitchFamily="18" charset="0"/>
              </a:rPr>
              <a:t>n</a:t>
            </a:r>
            <a:r>
              <a:rPr lang="en-US" sz="3600" dirty="0" err="1" smtClean="0">
                <a:latin typeface="Times New Roman" panose="02020603050405020304" pitchFamily="18" charset="0"/>
                <a:cs typeface="Times New Roman" panose="02020603050405020304" pitchFamily="18" charset="0"/>
              </a:rPr>
              <a:t>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Việt</a:t>
            </a:r>
            <a:r>
              <a:rPr lang="en-US" sz="3600" dirty="0" smtClean="0">
                <a:latin typeface="Times New Roman" panose="02020603050405020304" pitchFamily="18" charset="0"/>
                <a:cs typeface="Times New Roman" panose="02020603050405020304" pitchFamily="18" charset="0"/>
              </a:rPr>
              <a:t> </a:t>
            </a:r>
            <a:r>
              <a:rPr lang="en-US" sz="3600" u="sng" dirty="0" smtClean="0">
                <a:solidFill>
                  <a:srgbClr val="FF0000"/>
                </a:solidFill>
                <a:latin typeface="Times New Roman" panose="02020603050405020304" pitchFamily="18" charset="0"/>
                <a:cs typeface="Times New Roman" panose="02020603050405020304" pitchFamily="18" charset="0"/>
              </a:rPr>
              <a:t>N</a:t>
            </a:r>
            <a:r>
              <a:rPr lang="en-US" sz="3600" dirty="0" smtClean="0">
                <a:latin typeface="Times New Roman" panose="02020603050405020304" pitchFamily="18" charset="0"/>
                <a:cs typeface="Times New Roman" panose="02020603050405020304" pitchFamily="18" charset="0"/>
              </a:rPr>
              <a:t>am</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28242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5"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2351822" y="1749367"/>
            <a:ext cx="2390300"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Kiến</a:t>
            </a:r>
            <a:r>
              <a:rPr lang="en-US" sz="3600"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thiết</a:t>
            </a:r>
            <a:r>
              <a:rPr kumimoji="0" lang="en-US"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5923347" y="2041755"/>
            <a:ext cx="2371061" cy="707886"/>
          </a:xfrm>
          <a:prstGeom prst="rect">
            <a:avLst/>
          </a:prstGeom>
          <a:solidFill>
            <a:schemeClr val="bg1"/>
          </a:solidFill>
          <a:ln w="28575">
            <a:solidFill>
              <a:srgbClr val="662A0E"/>
            </a:solidFill>
            <a:prstDash val="dashDot"/>
          </a:ln>
        </p:spPr>
        <p:txBody>
          <a:bodyPr wrap="square">
            <a:spAutoFit/>
          </a:bodyPr>
          <a:lstStyle/>
          <a:p>
            <a:pPr lvl="0" algn="just">
              <a:defRPr/>
            </a:pPr>
            <a:r>
              <a:rPr lang="en-US" sz="4000" dirty="0" err="1" smtClean="0">
                <a:solidFill>
                  <a:srgbClr val="202122"/>
                </a:solidFill>
                <a:latin typeface="Cambria" panose="02040503050406030204" pitchFamily="18" charset="0"/>
                <a:ea typeface="Cambria" panose="02040503050406030204" pitchFamily="18" charset="0"/>
                <a:cs typeface="Arial" panose="020B0604020202020204" pitchFamily="34" charset="0"/>
              </a:rPr>
              <a:t>Xây</a:t>
            </a:r>
            <a:r>
              <a:rPr lang="en-US" sz="4000" dirty="0" smtClean="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dirty="0" err="1" smtClean="0">
                <a:solidFill>
                  <a:srgbClr val="202122"/>
                </a:solidFill>
                <a:latin typeface="Cambria" panose="02040503050406030204" pitchFamily="18" charset="0"/>
                <a:ea typeface="Cambria" panose="02040503050406030204" pitchFamily="18" charset="0"/>
                <a:cs typeface="Arial" panose="020B0604020202020204" pitchFamily="34" charset="0"/>
              </a:rPr>
              <a:t>dựng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907C184C-B9D9-D4A1-64E1-99A5671E7910}"/>
              </a:ext>
            </a:extLst>
          </p:cNvPr>
          <p:cNvSpPr txBox="1"/>
          <p:nvPr/>
        </p:nvSpPr>
        <p:spPr>
          <a:xfrm>
            <a:off x="175564" y="3714706"/>
            <a:ext cx="5424378"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các cường quốc năm châu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41F4FB67-2D8A-A275-8A4C-ADC9F41B2178}"/>
              </a:ext>
            </a:extLst>
          </p:cNvPr>
          <p:cNvSpPr/>
          <p:nvPr/>
        </p:nvSpPr>
        <p:spPr>
          <a:xfrm>
            <a:off x="4513267" y="4802894"/>
            <a:ext cx="7195457" cy="646331"/>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các nước giàu mạnh trên thế giới.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077724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80289" y="0"/>
            <a:ext cx="8607973"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Thứ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ngày</a:t>
            </a:r>
            <a:r>
              <a:rPr lang="en-US" sz="4000" dirty="0" smtClean="0">
                <a:latin typeface="Times New Roman" panose="02020603050405020304" pitchFamily="18" charset="0"/>
                <a:cs typeface="Times New Roman" panose="02020603050405020304" pitchFamily="18" charset="0"/>
              </a:rPr>
              <a:t> 5 </a:t>
            </a:r>
            <a:r>
              <a:rPr lang="en-US" sz="4000" dirty="0" err="1" smtClean="0">
                <a:latin typeface="Times New Roman" panose="02020603050405020304" pitchFamily="18" charset="0"/>
                <a:cs typeface="Times New Roman" panose="02020603050405020304" pitchFamily="18" charset="0"/>
              </a:rPr>
              <a:t>tháng</a:t>
            </a:r>
            <a:r>
              <a:rPr lang="en-US" sz="4000" dirty="0" smtClean="0">
                <a:latin typeface="Times New Roman" panose="02020603050405020304" pitchFamily="18" charset="0"/>
                <a:cs typeface="Times New Roman" panose="02020603050405020304" pitchFamily="18" charset="0"/>
              </a:rPr>
              <a:t> 11 </a:t>
            </a:r>
            <a:r>
              <a:rPr lang="en-US" sz="4000" dirty="0" err="1" smtClean="0">
                <a:latin typeface="Times New Roman" panose="02020603050405020304" pitchFamily="18" charset="0"/>
                <a:cs typeface="Times New Roman" panose="02020603050405020304" pitchFamily="18" charset="0"/>
              </a:rPr>
              <a:t>năm</a:t>
            </a:r>
            <a:r>
              <a:rPr lang="en-US" sz="4000" dirty="0" smtClean="0">
                <a:latin typeface="Times New Roman" panose="02020603050405020304" pitchFamily="18" charset="0"/>
                <a:cs typeface="Times New Roman" panose="02020603050405020304" pitchFamily="18" charset="0"/>
              </a:rPr>
              <a:t> 2024</a:t>
            </a:r>
            <a:endParaRPr lang="en-US" sz="4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952998" y="506683"/>
            <a:ext cx="1382111"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Đọc</a:t>
            </a:r>
            <a:endParaRPr lang="en-US" sz="40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3514241" y="1013366"/>
            <a:ext cx="5386554" cy="707886"/>
          </a:xfrm>
          <a:prstGeom prst="rect">
            <a:avLst/>
          </a:prstGeom>
          <a:noFill/>
        </p:spPr>
        <p:txBody>
          <a:bodyPr wrap="square" rtlCol="0">
            <a:sp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Thư</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gửi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các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học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sinh</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531878" y="2045565"/>
            <a:ext cx="3544618"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Luyện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đọc</a:t>
            </a:r>
            <a:endParaRPr lang="en-US" sz="4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549051" y="2045565"/>
            <a:ext cx="3544618"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bài</a:t>
            </a:r>
            <a:endParaRPr lang="en-US" sz="400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V="1">
            <a:off x="4319752" y="2617076"/>
            <a:ext cx="2974427" cy="21021"/>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5806965" y="2638097"/>
            <a:ext cx="9044" cy="3358666"/>
          </a:xfrm>
          <a:prstGeom prst="line">
            <a:avLst/>
          </a:prstGeom>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504497" y="1337679"/>
            <a:ext cx="1901057" cy="707886"/>
          </a:xfrm>
          <a:prstGeom prst="rect">
            <a:avLst/>
          </a:prstGeom>
          <a:noFill/>
        </p:spPr>
        <p:txBody>
          <a:bodyPr wrap="square" rtlCol="0">
            <a:spAutoFit/>
          </a:bodyPr>
          <a:lstStyle/>
          <a:p>
            <a:r>
              <a:rPr lang="en-US" sz="4000" dirty="0" smtClean="0">
                <a:solidFill>
                  <a:srgbClr val="0070C0"/>
                </a:solidFill>
                <a:latin typeface="Times New Roman" panose="02020603050405020304" pitchFamily="18" charset="0"/>
                <a:cs typeface="Times New Roman" panose="02020603050405020304" pitchFamily="18" charset="0"/>
              </a:rPr>
              <a:t>S/89</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628083" y="1618465"/>
            <a:ext cx="3026280" cy="584775"/>
          </a:xfrm>
          <a:prstGeom prst="rect">
            <a:avLst/>
          </a:prstGeom>
          <a:noFill/>
        </p:spPr>
        <p:txBody>
          <a:bodyPr wrap="square" rtlCol="0">
            <a:spAutoFit/>
          </a:bodyPr>
          <a:lstStyle/>
          <a:p>
            <a:r>
              <a:rPr lang="en-US" sz="3200" i="1" dirty="0" smtClean="0">
                <a:solidFill>
                  <a:srgbClr val="002060"/>
                </a:solidFill>
                <a:latin typeface="Times New Roman" panose="02020603050405020304" pitchFamily="18" charset="0"/>
                <a:cs typeface="Times New Roman" panose="02020603050405020304" pitchFamily="18" charset="0"/>
              </a:rPr>
              <a:t>(</a:t>
            </a:r>
            <a:r>
              <a:rPr lang="en-US" sz="3200" i="1" dirty="0" err="1" smtClean="0">
                <a:solidFill>
                  <a:srgbClr val="002060"/>
                </a:solidFill>
                <a:latin typeface="Times New Roman" panose="02020603050405020304" pitchFamily="18" charset="0"/>
                <a:cs typeface="Times New Roman" panose="02020603050405020304" pitchFamily="18" charset="0"/>
              </a:rPr>
              <a:t>Hồ</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Chí</a:t>
            </a:r>
            <a:r>
              <a:rPr lang="en-US" sz="3200" i="1" dirty="0" smtClean="0">
                <a:solidFill>
                  <a:srgbClr val="002060"/>
                </a:solidFill>
                <a:latin typeface="Times New Roman" panose="02020603050405020304" pitchFamily="18" charset="0"/>
                <a:cs typeface="Times New Roman" panose="02020603050405020304" pitchFamily="18" charset="0"/>
              </a:rPr>
              <a:t> Minh)</a:t>
            </a:r>
            <a:endParaRPr lang="en-US" sz="3200" i="1"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952640" y="2913076"/>
            <a:ext cx="5386554"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Kiến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thiết</a:t>
            </a:r>
            <a:endParaRPr lang="en-US" sz="3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952640" y="3571292"/>
            <a:ext cx="6239360"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quốc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châu</a:t>
            </a:r>
            <a:endParaRPr lang="en-US" sz="3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701942" y="3444799"/>
            <a:ext cx="2011208" cy="646331"/>
          </a:xfrm>
          <a:prstGeom prst="rect">
            <a:avLst/>
          </a:prstGeom>
          <a:noFill/>
        </p:spPr>
        <p:txBody>
          <a:bodyPr wrap="square" rtlCol="0">
            <a:spAutoFit/>
          </a:bodyPr>
          <a:lstStyle/>
          <a:p>
            <a:r>
              <a:rPr lang="en-US" sz="3600" u="sng" dirty="0" err="1">
                <a:solidFill>
                  <a:srgbClr val="FF0000"/>
                </a:solidFill>
                <a:latin typeface="Times New Roman" panose="02020603050405020304" pitchFamily="18" charset="0"/>
                <a:cs typeface="Times New Roman" panose="02020603050405020304" pitchFamily="18" charset="0"/>
              </a:rPr>
              <a:t>n</a:t>
            </a:r>
            <a:r>
              <a:rPr lang="en-US" sz="3600" dirty="0" err="1" smtClean="0">
                <a:latin typeface="Times New Roman" panose="02020603050405020304" pitchFamily="18" charset="0"/>
                <a:cs typeface="Times New Roman" panose="02020603050405020304" pitchFamily="18" charset="0"/>
              </a:rPr>
              <a:t>ô</a:t>
            </a:r>
            <a:r>
              <a:rPr lang="en-US" sz="3600" dirty="0" smtClean="0">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l</a:t>
            </a:r>
            <a:r>
              <a:rPr lang="en-US" sz="3600" dirty="0" err="1" smtClean="0">
                <a:latin typeface="Times New Roman" panose="02020603050405020304" pitchFamily="18" charset="0"/>
                <a:cs typeface="Times New Roman" panose="02020603050405020304" pitchFamily="18" charset="0"/>
              </a:rPr>
              <a:t>ệ</a:t>
            </a:r>
            <a:endParaRPr lang="en-US" sz="36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539065" y="2735765"/>
            <a:ext cx="3311492" cy="646331"/>
          </a:xfrm>
          <a:prstGeom prst="rect">
            <a:avLst/>
          </a:prstGeom>
          <a:noFill/>
        </p:spPr>
        <p:txBody>
          <a:bodyPr wrap="square" rtlCol="0">
            <a:spAutoFit/>
          </a:bodyPr>
          <a:lstStyle/>
          <a:p>
            <a:r>
              <a:rPr lang="en-US" sz="3600" u="sng" dirty="0" err="1" smtClean="0">
                <a:solidFill>
                  <a:srgbClr val="FF0000"/>
                </a:solidFill>
                <a:latin typeface="Times New Roman" panose="02020603050405020304" pitchFamily="18" charset="0"/>
                <a:cs typeface="Times New Roman" panose="02020603050405020304" pitchFamily="18" charset="0"/>
              </a:rPr>
              <a:t>n</a:t>
            </a:r>
            <a:r>
              <a:rPr lang="en-US" sz="3600" dirty="0" err="1" smtClean="0">
                <a:latin typeface="Times New Roman" panose="02020603050405020304" pitchFamily="18" charset="0"/>
                <a:cs typeface="Times New Roman" panose="02020603050405020304" pitchFamily="18" charset="0"/>
              </a:rPr>
              <a:t>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Việt</a:t>
            </a:r>
            <a:r>
              <a:rPr lang="en-US" sz="3600" dirty="0" smtClean="0">
                <a:latin typeface="Times New Roman" panose="02020603050405020304" pitchFamily="18" charset="0"/>
                <a:cs typeface="Times New Roman" panose="02020603050405020304" pitchFamily="18" charset="0"/>
              </a:rPr>
              <a:t> </a:t>
            </a:r>
            <a:r>
              <a:rPr lang="en-US" sz="3600" u="sng" dirty="0" smtClean="0">
                <a:solidFill>
                  <a:srgbClr val="FF0000"/>
                </a:solidFill>
                <a:latin typeface="Times New Roman" panose="02020603050405020304" pitchFamily="18" charset="0"/>
                <a:cs typeface="Times New Roman" panose="02020603050405020304" pitchFamily="18" charset="0"/>
              </a:rPr>
              <a:t>N</a:t>
            </a:r>
            <a:r>
              <a:rPr lang="en-US" sz="3600" dirty="0" smtClean="0">
                <a:latin typeface="Times New Roman" panose="02020603050405020304" pitchFamily="18" charset="0"/>
                <a:cs typeface="Times New Roman" panose="02020603050405020304" pitchFamily="18" charset="0"/>
              </a:rPr>
              <a:t>am</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11029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1" grpId="0"/>
      <p:bldP spid="14" grpId="0"/>
      <p:bldP spid="15"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34749655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4750" y="2401094"/>
            <a:ext cx="4762500" cy="3200400"/>
          </a:xfr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416"/>
            <a:ext cx="12192000" cy="6839584"/>
          </a:xfrm>
          <a:prstGeom prst="rect">
            <a:avLst/>
          </a:prstGeom>
        </p:spPr>
      </p:pic>
    </p:spTree>
    <p:extLst>
      <p:ext uri="{BB962C8B-B14F-4D97-AF65-F5344CB8AC3E}">
        <p14:creationId xmlns:p14="http://schemas.microsoft.com/office/powerpoint/2010/main" val="581254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1723" y="1073888"/>
            <a:ext cx="9072133" cy="5103075"/>
          </a:xfr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31287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9284"/>
          </a:xfrm>
          <a:prstGeom prst="rect">
            <a:avLst/>
          </a:prstGeom>
        </p:spPr>
      </p:pic>
    </p:spTree>
    <p:extLst>
      <p:ext uri="{BB962C8B-B14F-4D97-AF65-F5344CB8AC3E}">
        <p14:creationId xmlns:p14="http://schemas.microsoft.com/office/powerpoint/2010/main" val="15602979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80289" y="0"/>
            <a:ext cx="8607973"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Thứ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ngày</a:t>
            </a:r>
            <a:r>
              <a:rPr lang="en-US" sz="4000" dirty="0" smtClean="0">
                <a:latin typeface="Times New Roman" panose="02020603050405020304" pitchFamily="18" charset="0"/>
                <a:cs typeface="Times New Roman" panose="02020603050405020304" pitchFamily="18" charset="0"/>
              </a:rPr>
              <a:t> 5 </a:t>
            </a:r>
            <a:r>
              <a:rPr lang="en-US" sz="4000" dirty="0" err="1" smtClean="0">
                <a:latin typeface="Times New Roman" panose="02020603050405020304" pitchFamily="18" charset="0"/>
                <a:cs typeface="Times New Roman" panose="02020603050405020304" pitchFamily="18" charset="0"/>
              </a:rPr>
              <a:t>tháng</a:t>
            </a:r>
            <a:r>
              <a:rPr lang="en-US" sz="4000" dirty="0" smtClean="0">
                <a:latin typeface="Times New Roman" panose="02020603050405020304" pitchFamily="18" charset="0"/>
                <a:cs typeface="Times New Roman" panose="02020603050405020304" pitchFamily="18" charset="0"/>
              </a:rPr>
              <a:t> 11 </a:t>
            </a:r>
            <a:r>
              <a:rPr lang="en-US" sz="4000" dirty="0" err="1" smtClean="0">
                <a:latin typeface="Times New Roman" panose="02020603050405020304" pitchFamily="18" charset="0"/>
                <a:cs typeface="Times New Roman" panose="02020603050405020304" pitchFamily="18" charset="0"/>
              </a:rPr>
              <a:t>năm</a:t>
            </a:r>
            <a:r>
              <a:rPr lang="en-US" sz="4000" dirty="0" smtClean="0">
                <a:latin typeface="Times New Roman" panose="02020603050405020304" pitchFamily="18" charset="0"/>
                <a:cs typeface="Times New Roman" panose="02020603050405020304" pitchFamily="18" charset="0"/>
              </a:rPr>
              <a:t> 2024</a:t>
            </a:r>
            <a:endParaRPr lang="en-US" sz="4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952998" y="506683"/>
            <a:ext cx="1382111"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Đọc</a:t>
            </a:r>
            <a:endParaRPr lang="en-US" sz="40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3514241" y="1013366"/>
            <a:ext cx="5386554" cy="707886"/>
          </a:xfrm>
          <a:prstGeom prst="rect">
            <a:avLst/>
          </a:prstGeom>
          <a:noFill/>
        </p:spPr>
        <p:txBody>
          <a:bodyPr wrap="square" rtlCol="0">
            <a:sp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Thư</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gửi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các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học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sinh</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531878" y="2045565"/>
            <a:ext cx="3544618"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Luyện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đọc</a:t>
            </a:r>
            <a:endParaRPr lang="en-US" sz="4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549051" y="2045565"/>
            <a:ext cx="3544618"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bài</a:t>
            </a:r>
            <a:endParaRPr lang="en-US" sz="400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V="1">
            <a:off x="4319752" y="2617076"/>
            <a:ext cx="2974427" cy="21021"/>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5806965" y="2638097"/>
            <a:ext cx="9044" cy="3358666"/>
          </a:xfrm>
          <a:prstGeom prst="line">
            <a:avLst/>
          </a:prstGeom>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504497" y="1337679"/>
            <a:ext cx="1901057" cy="707886"/>
          </a:xfrm>
          <a:prstGeom prst="rect">
            <a:avLst/>
          </a:prstGeom>
          <a:noFill/>
        </p:spPr>
        <p:txBody>
          <a:bodyPr wrap="square" rtlCol="0">
            <a:spAutoFit/>
          </a:bodyPr>
          <a:lstStyle/>
          <a:p>
            <a:r>
              <a:rPr lang="en-US" sz="4000" dirty="0" smtClean="0">
                <a:solidFill>
                  <a:srgbClr val="0070C0"/>
                </a:solidFill>
                <a:latin typeface="Times New Roman" panose="02020603050405020304" pitchFamily="18" charset="0"/>
                <a:cs typeface="Times New Roman" panose="02020603050405020304" pitchFamily="18" charset="0"/>
              </a:rPr>
              <a:t>S/89</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628083" y="1618465"/>
            <a:ext cx="3026280" cy="584775"/>
          </a:xfrm>
          <a:prstGeom prst="rect">
            <a:avLst/>
          </a:prstGeom>
          <a:noFill/>
        </p:spPr>
        <p:txBody>
          <a:bodyPr wrap="square" rtlCol="0">
            <a:spAutoFit/>
          </a:bodyPr>
          <a:lstStyle/>
          <a:p>
            <a:r>
              <a:rPr lang="en-US" sz="3200" i="1" dirty="0" smtClean="0">
                <a:solidFill>
                  <a:srgbClr val="002060"/>
                </a:solidFill>
                <a:latin typeface="Times New Roman" panose="02020603050405020304" pitchFamily="18" charset="0"/>
                <a:cs typeface="Times New Roman" panose="02020603050405020304" pitchFamily="18" charset="0"/>
              </a:rPr>
              <a:t>(</a:t>
            </a:r>
            <a:r>
              <a:rPr lang="en-US" sz="3200" i="1" dirty="0" err="1" smtClean="0">
                <a:solidFill>
                  <a:srgbClr val="002060"/>
                </a:solidFill>
                <a:latin typeface="Times New Roman" panose="02020603050405020304" pitchFamily="18" charset="0"/>
                <a:cs typeface="Times New Roman" panose="02020603050405020304" pitchFamily="18" charset="0"/>
              </a:rPr>
              <a:t>Hồ</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Chí</a:t>
            </a:r>
            <a:r>
              <a:rPr lang="en-US" sz="3200" i="1" dirty="0" smtClean="0">
                <a:solidFill>
                  <a:srgbClr val="002060"/>
                </a:solidFill>
                <a:latin typeface="Times New Roman" panose="02020603050405020304" pitchFamily="18" charset="0"/>
                <a:cs typeface="Times New Roman" panose="02020603050405020304" pitchFamily="18" charset="0"/>
              </a:rPr>
              <a:t> Minh)</a:t>
            </a:r>
            <a:endParaRPr lang="en-US" sz="3200" i="1"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952640" y="2913076"/>
            <a:ext cx="5386554"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Kiến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thiết</a:t>
            </a:r>
            <a:endParaRPr lang="en-US" sz="3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952640" y="3571292"/>
            <a:ext cx="6239360"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quốc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châu</a:t>
            </a:r>
            <a:endParaRPr lang="en-US" sz="3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701942" y="3444799"/>
            <a:ext cx="2011208" cy="646331"/>
          </a:xfrm>
          <a:prstGeom prst="rect">
            <a:avLst/>
          </a:prstGeom>
          <a:noFill/>
        </p:spPr>
        <p:txBody>
          <a:bodyPr wrap="square" rtlCol="0">
            <a:spAutoFit/>
          </a:bodyPr>
          <a:lstStyle/>
          <a:p>
            <a:r>
              <a:rPr lang="en-US" sz="3600" u="sng" dirty="0" err="1">
                <a:solidFill>
                  <a:srgbClr val="FF0000"/>
                </a:solidFill>
                <a:latin typeface="Times New Roman" panose="02020603050405020304" pitchFamily="18" charset="0"/>
                <a:cs typeface="Times New Roman" panose="02020603050405020304" pitchFamily="18" charset="0"/>
              </a:rPr>
              <a:t>n</a:t>
            </a:r>
            <a:r>
              <a:rPr lang="en-US" sz="3600" dirty="0" err="1" smtClean="0">
                <a:latin typeface="Times New Roman" panose="02020603050405020304" pitchFamily="18" charset="0"/>
                <a:cs typeface="Times New Roman" panose="02020603050405020304" pitchFamily="18" charset="0"/>
              </a:rPr>
              <a:t>ô</a:t>
            </a:r>
            <a:r>
              <a:rPr lang="en-US" sz="3600" dirty="0" smtClean="0">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l</a:t>
            </a:r>
            <a:r>
              <a:rPr lang="en-US" sz="3600" dirty="0" err="1" smtClean="0">
                <a:latin typeface="Times New Roman" panose="02020603050405020304" pitchFamily="18" charset="0"/>
                <a:cs typeface="Times New Roman" panose="02020603050405020304" pitchFamily="18" charset="0"/>
              </a:rPr>
              <a:t>ệ</a:t>
            </a:r>
            <a:endParaRPr lang="en-US" sz="36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539065" y="2735765"/>
            <a:ext cx="3311492" cy="646331"/>
          </a:xfrm>
          <a:prstGeom prst="rect">
            <a:avLst/>
          </a:prstGeom>
          <a:noFill/>
        </p:spPr>
        <p:txBody>
          <a:bodyPr wrap="square" rtlCol="0">
            <a:spAutoFit/>
          </a:bodyPr>
          <a:lstStyle/>
          <a:p>
            <a:r>
              <a:rPr lang="en-US" sz="3600" u="sng" dirty="0" err="1" smtClean="0">
                <a:solidFill>
                  <a:srgbClr val="FF0000"/>
                </a:solidFill>
                <a:latin typeface="Times New Roman" panose="02020603050405020304" pitchFamily="18" charset="0"/>
                <a:cs typeface="Times New Roman" panose="02020603050405020304" pitchFamily="18" charset="0"/>
              </a:rPr>
              <a:t>n</a:t>
            </a:r>
            <a:r>
              <a:rPr lang="en-US" sz="3600" dirty="0" err="1" smtClean="0">
                <a:latin typeface="Times New Roman" panose="02020603050405020304" pitchFamily="18" charset="0"/>
                <a:cs typeface="Times New Roman" panose="02020603050405020304" pitchFamily="18" charset="0"/>
              </a:rPr>
              <a:t>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Việt</a:t>
            </a:r>
            <a:r>
              <a:rPr lang="en-US" sz="3600" dirty="0" smtClean="0">
                <a:latin typeface="Times New Roman" panose="02020603050405020304" pitchFamily="18" charset="0"/>
                <a:cs typeface="Times New Roman" panose="02020603050405020304" pitchFamily="18" charset="0"/>
              </a:rPr>
              <a:t> </a:t>
            </a:r>
            <a:r>
              <a:rPr lang="en-US" sz="3600" u="sng" dirty="0" smtClean="0">
                <a:solidFill>
                  <a:srgbClr val="FF0000"/>
                </a:solidFill>
                <a:latin typeface="Times New Roman" panose="02020603050405020304" pitchFamily="18" charset="0"/>
                <a:cs typeface="Times New Roman" panose="02020603050405020304" pitchFamily="18" charset="0"/>
              </a:rPr>
              <a:t>N</a:t>
            </a:r>
            <a:r>
              <a:rPr lang="en-US" sz="3600" dirty="0" smtClean="0">
                <a:latin typeface="Times New Roman" panose="02020603050405020304" pitchFamily="18" charset="0"/>
                <a:cs typeface="Times New Roman" panose="02020603050405020304" pitchFamily="18" charset="0"/>
              </a:rPr>
              <a:t>am</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8267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1" grpId="0"/>
      <p:bldP spid="14" grpId="0"/>
      <p:bldP spid="15"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0" y="-346933"/>
            <a:ext cx="4344436" cy="6523896"/>
          </a:xfr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7408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400" y="0"/>
            <a:ext cx="6197600" cy="6953937"/>
          </a:xfrm>
          <a:prstGeom prst="rect">
            <a:avLst/>
          </a:prstGeom>
        </p:spPr>
      </p:pic>
    </p:spTree>
    <p:extLst>
      <p:ext uri="{BB962C8B-B14F-4D97-AF65-F5344CB8AC3E}">
        <p14:creationId xmlns:p14="http://schemas.microsoft.com/office/powerpoint/2010/main" val="10579589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27734-86CE-3240-46CA-F99768CBAB7A}"/>
              </a:ext>
            </a:extLst>
          </p:cNvPr>
          <p:cNvPicPr>
            <a:picLocks noChangeAspect="1"/>
          </p:cNvPicPr>
          <p:nvPr/>
        </p:nvPicPr>
        <p:blipFill>
          <a:blip r:embed="rId2"/>
          <a:stretch>
            <a:fillRect/>
          </a:stretch>
        </p:blipFill>
        <p:spPr>
          <a:xfrm>
            <a:off x="0" y="-10160"/>
            <a:ext cx="6817360" cy="6903648"/>
          </a:xfrm>
          <a:prstGeom prst="rect">
            <a:avLst/>
          </a:prstGeom>
        </p:spPr>
      </p:pic>
      <p:pic>
        <p:nvPicPr>
          <p:cNvPr id="6" name="Picture 5">
            <a:extLst>
              <a:ext uri="{FF2B5EF4-FFF2-40B4-BE49-F238E27FC236}">
                <a16:creationId xmlns:a16="http://schemas.microsoft.com/office/drawing/2014/main" id="{0419DB9B-68EA-F45F-307B-B10188BEE772}"/>
              </a:ext>
            </a:extLst>
          </p:cNvPr>
          <p:cNvPicPr>
            <a:picLocks noChangeAspect="1"/>
          </p:cNvPicPr>
          <p:nvPr/>
        </p:nvPicPr>
        <p:blipFill>
          <a:blip r:embed="rId3"/>
          <a:stretch>
            <a:fillRect/>
          </a:stretch>
        </p:blipFill>
        <p:spPr>
          <a:xfrm>
            <a:off x="6732416" y="2438401"/>
            <a:ext cx="5164945" cy="1417924"/>
          </a:xfrm>
          <a:prstGeom prst="rect">
            <a:avLst/>
          </a:prstGeom>
        </p:spPr>
      </p:pic>
    </p:spTree>
    <p:extLst>
      <p:ext uri="{BB962C8B-B14F-4D97-AF65-F5344CB8AC3E}">
        <p14:creationId xmlns:p14="http://schemas.microsoft.com/office/powerpoint/2010/main" val="12432890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2266" y="1825625"/>
            <a:ext cx="5847467" cy="4351338"/>
          </a:xfr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04267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70"/>
            <a:ext cx="12192000" cy="6864010"/>
          </a:xfrm>
          <a:prstGeom prst="rect">
            <a:avLst/>
          </a:prstGeom>
        </p:spPr>
      </p:pic>
    </p:spTree>
    <p:extLst>
      <p:ext uri="{BB962C8B-B14F-4D97-AF65-F5344CB8AC3E}">
        <p14:creationId xmlns:p14="http://schemas.microsoft.com/office/powerpoint/2010/main" val="18364666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400801"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600" y="0"/>
            <a:ext cx="5994400" cy="6858000"/>
          </a:xfrm>
          <a:prstGeom prst="rect">
            <a:avLst/>
          </a:prstGeom>
        </p:spPr>
      </p:pic>
    </p:spTree>
    <p:extLst>
      <p:ext uri="{BB962C8B-B14F-4D97-AF65-F5344CB8AC3E}">
        <p14:creationId xmlns:p14="http://schemas.microsoft.com/office/powerpoint/2010/main" val="24304295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332720" y="4836160"/>
            <a:ext cx="1684020" cy="1878330"/>
          </a:xfrm>
          <a:prstGeom prst="rect">
            <a:avLst/>
          </a:prstGeom>
        </p:spPr>
      </p:pic>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082" y="1935909"/>
            <a:ext cx="340398" cy="340398"/>
          </a:xfrm>
          <a:prstGeom prst="rect">
            <a:avLst/>
          </a:prstGeom>
        </p:spPr>
      </p:pic>
      <p:pic>
        <p:nvPicPr>
          <p:cNvPr id="37" name="图片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362" y="3068266"/>
            <a:ext cx="294678" cy="294678"/>
          </a:xfrm>
          <a:prstGeom prst="rect">
            <a:avLst/>
          </a:prstGeom>
        </p:spPr>
      </p:pic>
      <p:pic>
        <p:nvPicPr>
          <p:cNvPr id="40"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sp>
        <p:nvSpPr>
          <p:cNvPr id="42" name="Freeform 5"/>
          <p:cNvSpPr/>
          <p:nvPr/>
        </p:nvSpPr>
        <p:spPr bwMode="auto">
          <a:xfrm rot="5400000">
            <a:off x="3215509" y="-1771162"/>
            <a:ext cx="5604832" cy="11653496"/>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5" name="Picture 4"/>
          <p:cNvPicPr>
            <a:picLocks noChangeAspect="1"/>
          </p:cNvPicPr>
          <p:nvPr/>
        </p:nvPicPr>
        <p:blipFill>
          <a:blip r:embed="rId6"/>
          <a:stretch>
            <a:fillRect/>
          </a:stretch>
        </p:blipFill>
        <p:spPr>
          <a:xfrm>
            <a:off x="2993217" y="308206"/>
            <a:ext cx="6322100" cy="944962"/>
          </a:xfrm>
          <a:prstGeom prst="rect">
            <a:avLst/>
          </a:prstGeom>
        </p:spPr>
      </p:pic>
      <p:pic>
        <p:nvPicPr>
          <p:cNvPr id="2" name="Picture 1">
            <a:extLst>
              <a:ext uri="{FF2B5EF4-FFF2-40B4-BE49-F238E27FC236}">
                <a16:creationId xmlns:a16="http://schemas.microsoft.com/office/drawing/2014/main" id="{F64AAF00-6F70-479E-3031-71C3A1B12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478031" y="5178042"/>
            <a:ext cx="2713968" cy="1839231"/>
          </a:xfrm>
          <a:prstGeom prst="rect">
            <a:avLst/>
          </a:prstGeom>
        </p:spPr>
      </p:pic>
      <p:sp>
        <p:nvSpPr>
          <p:cNvPr id="3" name="TextBox 2">
            <a:extLst>
              <a:ext uri="{FF2B5EF4-FFF2-40B4-BE49-F238E27FC236}">
                <a16:creationId xmlns:a16="http://schemas.microsoft.com/office/drawing/2014/main" id="{4DF3310C-7662-947D-49B3-4E7F62FD6487}"/>
              </a:ext>
            </a:extLst>
          </p:cNvPr>
          <p:cNvSpPr txBox="1"/>
          <p:nvPr/>
        </p:nvSpPr>
        <p:spPr>
          <a:xfrm>
            <a:off x="1516267" y="1854983"/>
            <a:ext cx="8346053" cy="4401205"/>
          </a:xfrm>
          <a:prstGeom prst="rect">
            <a:avLst/>
          </a:prstGeom>
          <a:noFill/>
        </p:spPr>
        <p:txBody>
          <a:bodyPr wrap="square" rtlCol="0">
            <a:spAutoFit/>
          </a:bodyPr>
          <a:lstStyle/>
          <a:p>
            <a:pPr algn="just"/>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vi-VN" sz="4000" b="1" dirty="0">
                <a:latin typeface="Times New Roman" panose="02020603050405020304" pitchFamily="18" charset="0"/>
                <a:ea typeface="Cambria" panose="02040503050406030204" pitchFamily="18" charset="0"/>
                <a:cs typeface="Times New Roman" panose="02020603050405020304" pitchFamily="18" charset="0"/>
              </a:rPr>
              <a:t>Bài đọc là bức thư Bác Hồ gửi học sinh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vi-VN" sz="4000" b="1" dirty="0">
                <a:latin typeface="Times New Roman" panose="02020603050405020304" pitchFamily="18" charset="0"/>
                <a:ea typeface="Cambria" panose="02040503050406030204" pitchFamily="18" charset="0"/>
                <a:cs typeface="Times New Roman" panose="02020603050405020304" pitchFamily="18" charset="0"/>
              </a:rPr>
              <a:t>nhân ngày khai giảng đầu tiên sau khi nước ta giành được độc lập. Bác Hồ khuyên học sinh cần cố gắng học tập, rèn luyện để kế </a:t>
            </a:r>
            <a:r>
              <a:rPr lang="vi-VN" sz="4000" b="1" dirty="0" smtClean="0">
                <a:latin typeface="Times New Roman" panose="02020603050405020304" pitchFamily="18" charset="0"/>
                <a:ea typeface="Cambria" panose="02040503050406030204" pitchFamily="18" charset="0"/>
                <a:cs typeface="Times New Roman" panose="02020603050405020304" pitchFamily="18" charset="0"/>
              </a:rPr>
              <a:t>t</a:t>
            </a:r>
            <a:r>
              <a:rPr lang="en-US" sz="4000" b="1" dirty="0" err="1" smtClean="0">
                <a:latin typeface="Times New Roman" panose="02020603050405020304" pitchFamily="18" charset="0"/>
                <a:ea typeface="Cambria" panose="02040503050406030204" pitchFamily="18" charset="0"/>
                <a:cs typeface="Times New Roman" panose="02020603050405020304" pitchFamily="18" charset="0"/>
              </a:rPr>
              <a:t>hừa</a:t>
            </a:r>
            <a:r>
              <a:rPr lang="vi-VN" sz="4000" b="1"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4000" b="1" dirty="0">
                <a:latin typeface="Times New Roman" panose="02020603050405020304" pitchFamily="18" charset="0"/>
                <a:ea typeface="Cambria" panose="02040503050406030204" pitchFamily="18" charset="0"/>
                <a:cs typeface="Times New Roman" panose="02020603050405020304" pitchFamily="18" charset="0"/>
              </a:rPr>
              <a:t>sự nghiệp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vi-VN" sz="4000" b="1" dirty="0">
                <a:latin typeface="Times New Roman" panose="02020603050405020304" pitchFamily="18" charset="0"/>
                <a:ea typeface="Cambria" panose="02040503050406030204" pitchFamily="18" charset="0"/>
                <a:cs typeface="Times New Roman" panose="02020603050405020304" pitchFamily="18" charset="0"/>
              </a:rPr>
              <a:t>của cha ông, xây dựng nước Việt Nam</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vi-VN" sz="4000" b="1" dirty="0">
                <a:latin typeface="Times New Roman" panose="02020603050405020304" pitchFamily="18" charset="0"/>
                <a:ea typeface="Cambria" panose="02040503050406030204" pitchFamily="18" charset="0"/>
                <a:cs typeface="Times New Roman" panose="02020603050405020304" pitchFamily="18" charset="0"/>
              </a:rPr>
              <a:t>văn minh, giàu đẹp.</a:t>
            </a:r>
          </a:p>
        </p:txBody>
      </p:sp>
    </p:spTree>
    <p:extLst>
      <p:ext uri="{BB962C8B-B14F-4D97-AF65-F5344CB8AC3E}">
        <p14:creationId xmlns:p14="http://schemas.microsoft.com/office/powerpoint/2010/main" val="23595879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80289" y="0"/>
            <a:ext cx="8607973"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Thứ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ngày</a:t>
            </a:r>
            <a:r>
              <a:rPr lang="en-US" sz="4000" dirty="0" smtClean="0">
                <a:latin typeface="Times New Roman" panose="02020603050405020304" pitchFamily="18" charset="0"/>
                <a:cs typeface="Times New Roman" panose="02020603050405020304" pitchFamily="18" charset="0"/>
              </a:rPr>
              <a:t> 5 </a:t>
            </a:r>
            <a:r>
              <a:rPr lang="en-US" sz="4000" dirty="0" err="1" smtClean="0">
                <a:latin typeface="Times New Roman" panose="02020603050405020304" pitchFamily="18" charset="0"/>
                <a:cs typeface="Times New Roman" panose="02020603050405020304" pitchFamily="18" charset="0"/>
              </a:rPr>
              <a:t>tháng</a:t>
            </a:r>
            <a:r>
              <a:rPr lang="en-US" sz="4000" dirty="0" smtClean="0">
                <a:latin typeface="Times New Roman" panose="02020603050405020304" pitchFamily="18" charset="0"/>
                <a:cs typeface="Times New Roman" panose="02020603050405020304" pitchFamily="18" charset="0"/>
              </a:rPr>
              <a:t> 11 </a:t>
            </a:r>
            <a:r>
              <a:rPr lang="en-US" sz="4000" dirty="0" err="1" smtClean="0">
                <a:latin typeface="Times New Roman" panose="02020603050405020304" pitchFamily="18" charset="0"/>
                <a:cs typeface="Times New Roman" panose="02020603050405020304" pitchFamily="18" charset="0"/>
              </a:rPr>
              <a:t>năm</a:t>
            </a:r>
            <a:r>
              <a:rPr lang="en-US" sz="4000" dirty="0" smtClean="0">
                <a:latin typeface="Times New Roman" panose="02020603050405020304" pitchFamily="18" charset="0"/>
                <a:cs typeface="Times New Roman" panose="02020603050405020304" pitchFamily="18" charset="0"/>
              </a:rPr>
              <a:t> 2024</a:t>
            </a:r>
            <a:endParaRPr lang="en-US" sz="4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952998" y="506683"/>
            <a:ext cx="1382111"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Đọc</a:t>
            </a:r>
            <a:endParaRPr lang="en-US" sz="40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3514241" y="1013366"/>
            <a:ext cx="5386554" cy="707886"/>
          </a:xfrm>
          <a:prstGeom prst="rect">
            <a:avLst/>
          </a:prstGeom>
          <a:noFill/>
        </p:spPr>
        <p:txBody>
          <a:bodyPr wrap="square" rtlCol="0">
            <a:sp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Thư</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gửi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các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học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sinh</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531878" y="2045565"/>
            <a:ext cx="3544618"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Luyện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đọc</a:t>
            </a:r>
            <a:endParaRPr lang="en-US" sz="4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549051" y="2045565"/>
            <a:ext cx="3544618"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bài</a:t>
            </a:r>
            <a:endParaRPr lang="en-US" sz="400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V="1">
            <a:off x="4319752" y="2617076"/>
            <a:ext cx="2974427" cy="21021"/>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5806965" y="2638097"/>
            <a:ext cx="0" cy="1731884"/>
          </a:xfrm>
          <a:prstGeom prst="line">
            <a:avLst/>
          </a:prstGeom>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504497" y="1337679"/>
            <a:ext cx="1901057" cy="707886"/>
          </a:xfrm>
          <a:prstGeom prst="rect">
            <a:avLst/>
          </a:prstGeom>
          <a:noFill/>
        </p:spPr>
        <p:txBody>
          <a:bodyPr wrap="square" rtlCol="0">
            <a:spAutoFit/>
          </a:bodyPr>
          <a:lstStyle/>
          <a:p>
            <a:r>
              <a:rPr lang="en-US" sz="4000" smtClean="0">
                <a:solidFill>
                  <a:srgbClr val="0070C0"/>
                </a:solidFill>
                <a:latin typeface="Times New Roman" panose="02020603050405020304" pitchFamily="18" charset="0"/>
                <a:cs typeface="Times New Roman" panose="02020603050405020304" pitchFamily="18" charset="0"/>
              </a:rPr>
              <a:t>S/89</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628083" y="1618465"/>
            <a:ext cx="3026280" cy="584775"/>
          </a:xfrm>
          <a:prstGeom prst="rect">
            <a:avLst/>
          </a:prstGeom>
          <a:noFill/>
        </p:spPr>
        <p:txBody>
          <a:bodyPr wrap="square" rtlCol="0">
            <a:spAutoFit/>
          </a:bodyPr>
          <a:lstStyle/>
          <a:p>
            <a:r>
              <a:rPr lang="en-US" sz="3200" i="1" dirty="0" smtClean="0">
                <a:solidFill>
                  <a:srgbClr val="002060"/>
                </a:solidFill>
                <a:latin typeface="Times New Roman" panose="02020603050405020304" pitchFamily="18" charset="0"/>
                <a:cs typeface="Times New Roman" panose="02020603050405020304" pitchFamily="18" charset="0"/>
              </a:rPr>
              <a:t>(</a:t>
            </a:r>
            <a:r>
              <a:rPr lang="en-US" sz="3200" i="1" dirty="0" err="1" smtClean="0">
                <a:solidFill>
                  <a:srgbClr val="002060"/>
                </a:solidFill>
                <a:latin typeface="Times New Roman" panose="02020603050405020304" pitchFamily="18" charset="0"/>
                <a:cs typeface="Times New Roman" panose="02020603050405020304" pitchFamily="18" charset="0"/>
              </a:rPr>
              <a:t>Hồ</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Chí</a:t>
            </a:r>
            <a:r>
              <a:rPr lang="en-US" sz="3200" i="1" dirty="0" smtClean="0">
                <a:solidFill>
                  <a:srgbClr val="002060"/>
                </a:solidFill>
                <a:latin typeface="Times New Roman" panose="02020603050405020304" pitchFamily="18" charset="0"/>
                <a:cs typeface="Times New Roman" panose="02020603050405020304" pitchFamily="18" charset="0"/>
              </a:rPr>
              <a:t> Minh)</a:t>
            </a:r>
            <a:endParaRPr lang="en-US" sz="3200" i="1"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952640" y="2913076"/>
            <a:ext cx="5386554"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Kiến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thiết</a:t>
            </a:r>
            <a:endParaRPr lang="en-US" sz="3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952640" y="3571292"/>
            <a:ext cx="6239360"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quốc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châu</a:t>
            </a:r>
            <a:endParaRPr lang="en-US" sz="3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775514" y="3540513"/>
            <a:ext cx="2011208" cy="646331"/>
          </a:xfrm>
          <a:prstGeom prst="rect">
            <a:avLst/>
          </a:prstGeom>
          <a:noFill/>
        </p:spPr>
        <p:txBody>
          <a:bodyPr wrap="square" rtlCol="0">
            <a:spAutoFit/>
          </a:bodyPr>
          <a:lstStyle/>
          <a:p>
            <a:r>
              <a:rPr lang="en-US" sz="3600" u="sng" dirty="0" err="1">
                <a:solidFill>
                  <a:srgbClr val="FF0000"/>
                </a:solidFill>
                <a:latin typeface="Times New Roman" panose="02020603050405020304" pitchFamily="18" charset="0"/>
                <a:cs typeface="Times New Roman" panose="02020603050405020304" pitchFamily="18" charset="0"/>
              </a:rPr>
              <a:t>n</a:t>
            </a:r>
            <a:r>
              <a:rPr lang="en-US" sz="3600" dirty="0" err="1" smtClean="0">
                <a:latin typeface="Times New Roman" panose="02020603050405020304" pitchFamily="18" charset="0"/>
                <a:cs typeface="Times New Roman" panose="02020603050405020304" pitchFamily="18" charset="0"/>
              </a:rPr>
              <a:t>ô</a:t>
            </a:r>
            <a:r>
              <a:rPr lang="en-US" sz="3600" dirty="0" smtClean="0">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l</a:t>
            </a:r>
            <a:r>
              <a:rPr lang="en-US" sz="3600" dirty="0" err="1" smtClean="0">
                <a:latin typeface="Times New Roman" panose="02020603050405020304" pitchFamily="18" charset="0"/>
                <a:cs typeface="Times New Roman" panose="02020603050405020304" pitchFamily="18" charset="0"/>
              </a:rPr>
              <a:t>ệ</a:t>
            </a:r>
            <a:endParaRPr lang="en-US" sz="3600" dirty="0">
              <a:latin typeface="Times New Roman" panose="02020603050405020304" pitchFamily="18" charset="0"/>
              <a:cs typeface="Times New Roman" panose="02020603050405020304" pitchFamily="18" charset="0"/>
            </a:endParaRPr>
          </a:p>
        </p:txBody>
      </p:sp>
      <p:sp>
        <p:nvSpPr>
          <p:cNvPr id="2" name="Rectangle 1"/>
          <p:cNvSpPr/>
          <p:nvPr/>
        </p:nvSpPr>
        <p:spPr>
          <a:xfrm>
            <a:off x="106326" y="4743885"/>
            <a:ext cx="11940362" cy="2062103"/>
          </a:xfrm>
          <a:prstGeom prst="rect">
            <a:avLst/>
          </a:prstGeom>
        </p:spPr>
        <p:txBody>
          <a:bodyPr wrap="square">
            <a:spAutoFit/>
          </a:bodyPr>
          <a:lstStyle/>
          <a:p>
            <a:pPr algn="just"/>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Nội</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dung: </a:t>
            </a:r>
            <a:r>
              <a:rPr lang="vi-VN"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 </a:t>
            </a:r>
            <a:r>
              <a:rPr lang="vi-VN"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đọc là bức thư Bác Hồ gửi học sinh</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nhân ngày khai giảng đầu tiên sau khi nước ta giành được độc lập. Bác Hồ khuyên học sinh cần cố gắng học tập, rèn luyện để kế tục sự nghiệp</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 cha ông, xây dựng nước Việt Nam</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văn minh, giàu đẹp.</a:t>
            </a:r>
          </a:p>
        </p:txBody>
      </p:sp>
      <p:sp>
        <p:nvSpPr>
          <p:cNvPr id="19" name="TextBox 18"/>
          <p:cNvSpPr txBox="1"/>
          <p:nvPr/>
        </p:nvSpPr>
        <p:spPr>
          <a:xfrm>
            <a:off x="1710771" y="2857707"/>
            <a:ext cx="3311492" cy="646331"/>
          </a:xfrm>
          <a:prstGeom prst="rect">
            <a:avLst/>
          </a:prstGeom>
          <a:noFill/>
        </p:spPr>
        <p:txBody>
          <a:bodyPr wrap="square" rtlCol="0">
            <a:spAutoFit/>
          </a:bodyPr>
          <a:lstStyle/>
          <a:p>
            <a:r>
              <a:rPr lang="en-US" sz="3600" u="sng" dirty="0" err="1" smtClean="0">
                <a:solidFill>
                  <a:srgbClr val="FF0000"/>
                </a:solidFill>
                <a:latin typeface="Times New Roman" panose="02020603050405020304" pitchFamily="18" charset="0"/>
                <a:cs typeface="Times New Roman" panose="02020603050405020304" pitchFamily="18" charset="0"/>
              </a:rPr>
              <a:t>n</a:t>
            </a:r>
            <a:r>
              <a:rPr lang="en-US" sz="3600" dirty="0" err="1" smtClean="0">
                <a:latin typeface="Times New Roman" panose="02020603050405020304" pitchFamily="18" charset="0"/>
                <a:cs typeface="Times New Roman" panose="02020603050405020304" pitchFamily="18" charset="0"/>
              </a:rPr>
              <a:t>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Việt</a:t>
            </a:r>
            <a:r>
              <a:rPr lang="en-US" sz="3600" dirty="0" smtClean="0">
                <a:latin typeface="Times New Roman" panose="02020603050405020304" pitchFamily="18" charset="0"/>
                <a:cs typeface="Times New Roman" panose="02020603050405020304" pitchFamily="18" charset="0"/>
              </a:rPr>
              <a:t> </a:t>
            </a:r>
            <a:r>
              <a:rPr lang="en-US" sz="3600" u="sng" dirty="0" smtClean="0">
                <a:solidFill>
                  <a:srgbClr val="FF0000"/>
                </a:solidFill>
                <a:latin typeface="Times New Roman" panose="02020603050405020304" pitchFamily="18" charset="0"/>
                <a:cs typeface="Times New Roman" panose="02020603050405020304" pitchFamily="18" charset="0"/>
              </a:rPr>
              <a:t>N</a:t>
            </a:r>
            <a:r>
              <a:rPr lang="en-US" sz="3600" dirty="0" smtClean="0">
                <a:latin typeface="Times New Roman" panose="02020603050405020304" pitchFamily="18" charset="0"/>
                <a:cs typeface="Times New Roman" panose="02020603050405020304" pitchFamily="18" charset="0"/>
              </a:rPr>
              <a:t>am</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82709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1" grpId="0"/>
      <p:bldP spid="14" grpId="0"/>
      <p:bldP spid="15"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417805" y="317440"/>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t>Trò chơi</a:t>
            </a:r>
            <a:endParaRPr lang="vi-VN">
              <a:effectLst/>
            </a:endParaRPr>
          </a:p>
        </p:txBody>
      </p:sp>
      <p:pic>
        <p:nvPicPr>
          <p:cNvPr id="11"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4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83201" y="3402418"/>
            <a:ext cx="2003693" cy="3161457"/>
          </a:xfrm>
          <a:prstGeom prst="rect">
            <a:avLst/>
          </a:prstGeom>
        </p:spPr>
      </p:pic>
      <p:sp>
        <p:nvSpPr>
          <p:cNvPr id="4" name="TextBox 3"/>
          <p:cNvSpPr txBox="1"/>
          <p:nvPr/>
        </p:nvSpPr>
        <p:spPr>
          <a:xfrm>
            <a:off x="858493" y="3365550"/>
            <a:ext cx="9462976" cy="1569660"/>
          </a:xfrm>
          <a:prstGeom prst="rect">
            <a:avLst/>
          </a:prstGeom>
          <a:noFill/>
        </p:spPr>
        <p:txBody>
          <a:bodyPr wrap="square" rtlCol="0">
            <a:spAutoFit/>
          </a:bodyPr>
          <a:lstStyle/>
          <a:p>
            <a:pPr lvl="0" algn="ctr">
              <a:defRPr/>
            </a:pPr>
            <a:r>
              <a:rPr lang="en-US" sz="4800" dirty="0" smtClean="0">
                <a:solidFill>
                  <a:srgbClr val="E7E6E6">
                    <a:lumMod val="25000"/>
                  </a:srgbClr>
                </a:solidFill>
                <a:latin typeface="Cambria" panose="02040503050406030204" pitchFamily="18" charset="0"/>
                <a:ea typeface="Cambria" panose="02040503050406030204" pitchFamily="18" charset="0"/>
              </a:rPr>
              <a:t>N</a:t>
            </a:r>
            <a:r>
              <a:rPr lang="vi-VN" sz="4800" dirty="0">
                <a:solidFill>
                  <a:srgbClr val="E7E6E6">
                    <a:lumMod val="25000"/>
                  </a:srgbClr>
                </a:solidFill>
                <a:latin typeface="Cambria" panose="02040503050406030204" pitchFamily="18" charset="0"/>
                <a:ea typeface="Cambria" panose="02040503050406030204" pitchFamily="18" charset="0"/>
              </a:rPr>
              <a:t>êu cảm xúc của mình sau khi học xong bài “</a:t>
            </a:r>
            <a:r>
              <a:rPr lang="vi-VN" sz="4800" b="1" dirty="0">
                <a:solidFill>
                  <a:srgbClr val="E7E6E6">
                    <a:lumMod val="25000"/>
                  </a:srgbClr>
                </a:solidFill>
                <a:latin typeface="Cambria" panose="02040503050406030204" pitchFamily="18" charset="0"/>
                <a:ea typeface="Cambria" panose="02040503050406030204" pitchFamily="18" charset="0"/>
              </a:rPr>
              <a:t>Thư gửi các Học sinh</a:t>
            </a:r>
            <a:r>
              <a:rPr lang="vi-VN" sz="4800" dirty="0">
                <a:solidFill>
                  <a:srgbClr val="E7E6E6">
                    <a:lumMod val="25000"/>
                  </a:srgbClr>
                </a:solidFill>
                <a:latin typeface="Cambria" panose="02040503050406030204" pitchFamily="18" charset="0"/>
                <a:ea typeface="Cambria" panose="02040503050406030204" pitchFamily="18" charset="0"/>
              </a:rPr>
              <a:t>”</a:t>
            </a:r>
            <a:endPar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endParaRPr>
          </a:p>
        </p:txBody>
      </p:sp>
      <p:sp>
        <p:nvSpPr>
          <p:cNvPr id="3" name="Rectangle 2"/>
          <p:cNvSpPr/>
          <p:nvPr/>
        </p:nvSpPr>
        <p:spPr>
          <a:xfrm rot="19905109">
            <a:off x="815374" y="1281642"/>
            <a:ext cx="3076091" cy="1355133"/>
          </a:xfrm>
          <a:prstGeom prst="rect">
            <a:avLst/>
          </a:prstGeom>
          <a:noFill/>
        </p:spPr>
        <p:txBody>
          <a:bodyPr wrap="none" lIns="91440" tIns="45720" rIns="91440" bIns="45720">
            <a:prstTxWarp prst="textArchUp">
              <a:avLst/>
            </a:prstTxWarp>
            <a:spAutoFit/>
          </a:bodyPr>
          <a:lstStyle/>
          <a:p>
            <a:pPr algn="ctr"/>
            <a:r>
              <a:rPr lang="en-US" sz="7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TRÒ CHƠI:</a:t>
            </a:r>
            <a:endParaRPr lang="en-U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Rectangle 5"/>
          <p:cNvSpPr/>
          <p:nvPr/>
        </p:nvSpPr>
        <p:spPr>
          <a:xfrm>
            <a:off x="3084793" y="1513047"/>
            <a:ext cx="7271542" cy="1200329"/>
          </a:xfrm>
          <a:prstGeom prst="rect">
            <a:avLst/>
          </a:prstGeom>
          <a:noFill/>
        </p:spPr>
        <p:txBody>
          <a:bodyPr wrap="none" lIns="91440" tIns="45720" rIns="91440" bIns="45720">
            <a:spAutoFit/>
          </a:bodyPr>
          <a:lstStyle/>
          <a:p>
            <a:pPr algn="ctr"/>
            <a:r>
              <a:rPr lang="en-US" sz="7200" b="1" cap="none" spc="0" dirty="0" smtClean="0">
                <a:ln w="12700">
                  <a:solidFill>
                    <a:schemeClr val="tx2">
                      <a:lumMod val="75000"/>
                    </a:schemeClr>
                  </a:solidFill>
                  <a:prstDash val="solid"/>
                </a:ln>
                <a:solidFill>
                  <a:srgbClr val="FF33CC"/>
                </a:solidFill>
                <a:effectLst>
                  <a:outerShdw dist="38100" dir="2640000" algn="bl" rotWithShape="0">
                    <a:schemeClr val="tx2">
                      <a:lumMod val="75000"/>
                    </a:schemeClr>
                  </a:outerShdw>
                </a:effectLst>
              </a:rPr>
              <a:t>LẨU BĂNG CHUYỀN</a:t>
            </a:r>
            <a:endParaRPr lang="en-US" sz="7200" b="1" cap="none" spc="0" dirty="0">
              <a:ln w="12700">
                <a:solidFill>
                  <a:schemeClr val="tx2">
                    <a:lumMod val="75000"/>
                  </a:schemeClr>
                </a:solidFill>
                <a:prstDash val="solid"/>
              </a:ln>
              <a:solidFill>
                <a:srgbClr val="FF33CC"/>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7311874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2000" fill="hold"/>
                                        <p:tgtEl>
                                          <p:spTgt spid="6">
                                            <p:txEl>
                                              <p:pRg st="0" end="0"/>
                                            </p:txEl>
                                          </p:spTgt>
                                        </p:tgtEl>
                                        <p:attrNameLst>
                                          <p:attrName>style.color</p:attrName>
                                        </p:attrNameLst>
                                      </p:cBhvr>
                                      <p:to>
                                        <a:srgbClr val="B9E836"/>
                                      </p:to>
                                    </p:animClr>
                                    <p:animClr clrSpc="rgb" dir="cw">
                                      <p:cBhvr>
                                        <p:cTn id="7" dur="2000" fill="hold"/>
                                        <p:tgtEl>
                                          <p:spTgt spid="6">
                                            <p:txEl>
                                              <p:pRg st="0" end="0"/>
                                            </p:txEl>
                                          </p:spTgt>
                                        </p:tgtEl>
                                        <p:attrNameLst>
                                          <p:attrName>fillcolor</p:attrName>
                                        </p:attrNameLst>
                                      </p:cBhvr>
                                      <p:to>
                                        <a:srgbClr val="B9E836"/>
                                      </p:to>
                                    </p:animClr>
                                    <p:set>
                                      <p:cBhvr>
                                        <p:cTn id="8" dur="2000" fill="hold"/>
                                        <p:tgtEl>
                                          <p:spTgt spid="6">
                                            <p:txEl>
                                              <p:pRg st="0" end="0"/>
                                            </p:txEl>
                                          </p:spTgt>
                                        </p:tgtEl>
                                        <p:attrNameLst>
                                          <p:attrName>fill.type</p:attrName>
                                        </p:attrNameLst>
                                      </p:cBhvr>
                                      <p:to>
                                        <p:strVal val="solid"/>
                                      </p:to>
                                    </p:set>
                                    <p:set>
                                      <p:cBhvr>
                                        <p:cTn id="9" dur="2000" fill="hold"/>
                                        <p:tgtEl>
                                          <p:spTgt spid="6">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 ngợi tổ quốc - Hoàng Vân - 45 bài hát thiếu nhi - Đội ta lớn lên cùng đất nước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3" cy="6858000"/>
          </a:xfrm>
          <a:prstGeom prst="rect">
            <a:avLst/>
          </a:prstGeom>
        </p:spPr>
      </p:pic>
    </p:spTree>
    <p:extLst>
      <p:ext uri="{BB962C8B-B14F-4D97-AF65-F5344CB8AC3E}">
        <p14:creationId xmlns:p14="http://schemas.microsoft.com/office/powerpoint/2010/main" val="12767957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1328439" y="721125"/>
            <a:ext cx="8364617" cy="3045331"/>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2597782" y="2164080"/>
            <a:ext cx="7303656" cy="2363809"/>
          </a:xfrm>
          <a:prstGeom prst="rect">
            <a:avLst/>
          </a:prstGeom>
        </p:spPr>
      </p:pic>
      <p:pic>
        <p:nvPicPr>
          <p:cNvPr id="3" name="Picture 4" descr="Chủ đề: Bác Hồ với các cháu thiếu niên nhi đồng khối Mầm (NH: 2019 - 2020)">
            <a:extLst>
              <a:ext uri="{FF2B5EF4-FFF2-40B4-BE49-F238E27FC236}">
                <a16:creationId xmlns:a16="http://schemas.microsoft.com/office/drawing/2014/main" id="{08529F3F-1500-8AC9-9CD9-C2E688DCFD2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667" b="99667" l="277" r="93906">
                        <a14:foregroundMark x1="32687" y1="3667" x2="62050" y2="94333"/>
                        <a14:foregroundMark x1="5540" y1="53333" x2="17729" y2="96000"/>
                        <a14:foregroundMark x1="17729" y1="96000" x2="17729" y2="96000"/>
                        <a14:foregroundMark x1="14404" y1="37333" x2="4432" y2="59000"/>
                        <a14:foregroundMark x1="4432" y1="59000" x2="7202" y2="97000"/>
                        <a14:foregroundMark x1="7202" y1="97000" x2="44321" y2="90000"/>
                        <a14:foregroundMark x1="83657" y1="92667" x2="24654" y2="99667"/>
                        <a14:foregroundMark x1="66482" y1="99667" x2="66482" y2="99667"/>
                        <a14:foregroundMark x1="83102" y1="93333" x2="83102" y2="93333"/>
                        <a14:foregroundMark x1="86427" y1="89000" x2="86427" y2="89000"/>
                        <a14:foregroundMark x1="85873" y1="92000" x2="65374" y2="89667"/>
                        <a14:foregroundMark x1="65374" y1="89667" x2="69529" y2="84667"/>
                        <a14:foregroundMark x1="77839" y1="45667" x2="77839" y2="45667"/>
                        <a14:foregroundMark x1="74792" y1="53333" x2="74792" y2="53333"/>
                        <a14:foregroundMark x1="42382" y1="33333" x2="50970" y2="47333"/>
                        <a14:foregroundMark x1="92521" y1="62667" x2="92521" y2="62667"/>
                        <a14:foregroundMark x1="93075" y1="67000" x2="93075" y2="67000"/>
                        <a14:foregroundMark x1="93906" y1="70667" x2="89751" y2="60000"/>
                        <a14:foregroundMark x1="82825" y1="77333" x2="83102" y2="95667"/>
                        <a14:foregroundMark x1="83102" y1="95667" x2="68975" y2="96000"/>
                        <a14:foregroundMark x1="277" y1="58000" x2="277" y2="58000"/>
                        <a14:foregroundMark x1="44598" y1="10000" x2="44598"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8409031" y="3714258"/>
            <a:ext cx="3782969" cy="314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hiết kế chưa có tê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60320" y="0"/>
            <a:ext cx="6156960" cy="6858000"/>
          </a:xfrm>
          <a:prstGeom prst="rect">
            <a:avLst/>
          </a:prstGeom>
        </p:spPr>
      </p:pic>
    </p:spTree>
    <p:extLst>
      <p:ext uri="{BB962C8B-B14F-4D97-AF65-F5344CB8AC3E}">
        <p14:creationId xmlns:p14="http://schemas.microsoft.com/office/powerpoint/2010/main" val="462898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68367">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88" y="4761044"/>
            <a:ext cx="2852743" cy="1850764"/>
            <a:chOff x="2373561" y="1662046"/>
            <a:chExt cx="2015365" cy="1486672"/>
          </a:xfrm>
        </p:grpSpPr>
        <p:sp>
          <p:nvSpPr>
            <p:cNvPr id="5" name="Cloud 4">
              <a:extLst>
                <a:ext uri="{FF2B5EF4-FFF2-40B4-BE49-F238E27FC236}">
                  <a16:creationId xmlns:a16="http://schemas.microsoft.com/office/drawing/2014/main" id="{DB402F56-D1AA-4B4C-A9F3-5A1A473A263F}"/>
                </a:ext>
              </a:extLst>
            </p:cNvPr>
            <p:cNvSpPr/>
            <p:nvPr/>
          </p:nvSpPr>
          <p:spPr>
            <a:xfrm rot="554997">
              <a:off x="2373561" y="1765898"/>
              <a:ext cx="2015365" cy="1382820"/>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F2BA4D9-C279-446E-ABE4-F0153E208B8F}"/>
                </a:ext>
              </a:extLst>
            </p:cNvPr>
            <p:cNvSpPr txBox="1"/>
            <p:nvPr/>
          </p:nvSpPr>
          <p:spPr>
            <a:xfrm>
              <a:off x="3848616" y="2156390"/>
              <a:ext cx="130506" cy="321398"/>
            </a:xfrm>
            <a:prstGeom prst="rect">
              <a:avLst/>
            </a:prstGeom>
            <a:noFill/>
          </p:spPr>
          <p:txBody>
            <a:bodyPr wrap="none" rtlCol="0">
              <a:spAutoFit/>
            </a:bodyPr>
            <a:lstStyle/>
            <a:p>
              <a:pPr algn="ctr"/>
              <a:endParaRPr lang="en-US" sz="2000" dirty="0">
                <a:solidFill>
                  <a:schemeClr val="accent2"/>
                </a:solidFill>
                <a:latin typeface="iCiel Cadena" panose="02000503000000020004" pitchFamily="50"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2561129" y="1662046"/>
              <a:ext cx="1640227" cy="1310086"/>
            </a:xfrm>
            <a:prstGeom prst="rect">
              <a:avLst/>
            </a:prstGeom>
          </p:spPr>
        </p:pic>
      </p:grpSp>
      <p:pic>
        <p:nvPicPr>
          <p:cNvPr id="17"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0" y="246185"/>
            <a:ext cx="4796016" cy="1878330"/>
          </a:xfrm>
          <a:prstGeom prst="rect">
            <a:avLst/>
          </a:prstGeom>
        </p:spPr>
      </p:pic>
      <p:pic>
        <p:nvPicPr>
          <p:cNvPr id="2" name="PA_图片 4">
            <a:extLst>
              <a:ext uri="{FF2B5EF4-FFF2-40B4-BE49-F238E27FC236}">
                <a16:creationId xmlns:a16="http://schemas.microsoft.com/office/drawing/2014/main" id="{B69F4D7D-C114-16E0-EC41-8CE81CDC86A3}"/>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601726" y="1375578"/>
            <a:ext cx="9220629" cy="4593834"/>
          </a:xfrm>
          <a:prstGeom prst="rect">
            <a:avLst/>
          </a:prstGeom>
        </p:spPr>
      </p:pic>
      <p:sp>
        <p:nvSpPr>
          <p:cNvPr id="3" name="TextBox 2">
            <a:extLst>
              <a:ext uri="{FF2B5EF4-FFF2-40B4-BE49-F238E27FC236}">
                <a16:creationId xmlns:a16="http://schemas.microsoft.com/office/drawing/2014/main" id="{8E9F9D0A-2276-98F6-655C-F57441E65B4B}"/>
              </a:ext>
            </a:extLst>
          </p:cNvPr>
          <p:cNvSpPr txBox="1"/>
          <p:nvPr/>
        </p:nvSpPr>
        <p:spPr>
          <a:xfrm flipH="1">
            <a:off x="3145287" y="3006718"/>
            <a:ext cx="7966209" cy="1754326"/>
          </a:xfrm>
          <a:prstGeom prst="rect">
            <a:avLst/>
          </a:prstGeom>
          <a:noFill/>
        </p:spPr>
        <p:txBody>
          <a:bodyPr wrap="square" rtlCol="0">
            <a:spAutoFit/>
          </a:bodyPr>
          <a:lstStyle/>
          <a:p>
            <a:pPr lvl="0" algn="ctr">
              <a:defRPr/>
            </a:pPr>
            <a:r>
              <a:rPr lang="vi-VN" sz="5400" dirty="0" smtClean="0">
                <a:solidFill>
                  <a:srgbClr val="FF0000"/>
                </a:solidFill>
                <a:latin typeface="Times New Roman" panose="02020603050405020304" pitchFamily="18" charset="0"/>
                <a:cs typeface="Times New Roman" panose="02020603050405020304" pitchFamily="18" charset="0"/>
              </a:rPr>
              <a:t>Em hãy </a:t>
            </a:r>
            <a:r>
              <a:rPr lang="en-US" sz="5400" dirty="0" err="1" smtClean="0">
                <a:solidFill>
                  <a:srgbClr val="FF0000"/>
                </a:solidFill>
                <a:latin typeface="Times New Roman" panose="02020603050405020304" pitchFamily="18" charset="0"/>
                <a:cs typeface="Times New Roman" panose="02020603050405020304" pitchFamily="18" charset="0"/>
              </a:rPr>
              <a:t>nêu</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cảm</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nhận</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của</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mình</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sau</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khi</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xem</a:t>
            </a:r>
            <a:r>
              <a:rPr lang="en-US" sz="5400" dirty="0" smtClean="0">
                <a:solidFill>
                  <a:srgbClr val="FF0000"/>
                </a:solidFill>
                <a:latin typeface="Times New Roman" panose="02020603050405020304" pitchFamily="18" charset="0"/>
                <a:cs typeface="Times New Roman" panose="02020603050405020304" pitchFamily="18" charset="0"/>
              </a:rPr>
              <a:t> video?</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4">
            <a:extLst>
              <a:ext uri="{28A0092B-C50C-407E-A947-70E740481C1C}">
                <a14:useLocalDpi xmlns:a14="http://schemas.microsoft.com/office/drawing/2010/main" val="0"/>
              </a:ext>
            </a:extLst>
          </a:blip>
          <a:srcRect r="23925"/>
          <a:stretch/>
        </p:blipFill>
        <p:spPr>
          <a:xfrm>
            <a:off x="868385" y="1025506"/>
            <a:ext cx="9274987" cy="5080000"/>
          </a:xfrm>
          <a:prstGeom prst="rect">
            <a:avLst/>
          </a:prstGeom>
        </p:spPr>
      </p:pic>
      <p:sp>
        <p:nvSpPr>
          <p:cNvPr id="10" name="Google Shape;487;p33"/>
          <p:cNvSpPr txBox="1">
            <a:spLocks/>
          </p:cNvSpPr>
          <p:nvPr/>
        </p:nvSpPr>
        <p:spPr>
          <a:xfrm>
            <a:off x="1246446" y="34592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r>
              <a:rPr lang="en-US" sz="4400" kern="0" dirty="0" err="1" smtClean="0">
                <a:solidFill>
                  <a:srgbClr val="000000"/>
                </a:solidFill>
                <a:latin typeface="UTM Duepuntozero" panose="02040603050506020204" pitchFamily="18" charset="0"/>
                <a:ea typeface="Cambria" panose="02040503050406030204" pitchFamily="18" charset="0"/>
                <a:cs typeface="Calibri" panose="020F0502020204030204" pitchFamily="34" charset="0"/>
              </a:rPr>
              <a:t>Thứ</a:t>
            </a:r>
            <a:r>
              <a:rPr lang="en-US" sz="4400" kern="0" dirty="0" smtClean="0">
                <a:solidFill>
                  <a:srgbClr val="000000"/>
                </a:solidFill>
                <a:latin typeface="UTM Duepuntozero" panose="02040603050506020204" pitchFamily="18" charset="0"/>
                <a:ea typeface="Cambria" panose="02040503050406030204" pitchFamily="18" charset="0"/>
                <a:cs typeface="Calibri" panose="020F0502020204030204" pitchFamily="34" charset="0"/>
              </a:rPr>
              <a:t> </a:t>
            </a:r>
            <a:r>
              <a:rPr lang="en-US" sz="4400" kern="0" dirty="0" err="1" smtClean="0">
                <a:solidFill>
                  <a:srgbClr val="000000"/>
                </a:solidFill>
                <a:latin typeface="UTM Duepuntozero" panose="02040603050506020204" pitchFamily="18" charset="0"/>
                <a:ea typeface="Cambria" panose="02040503050406030204" pitchFamily="18" charset="0"/>
                <a:cs typeface="Calibri" panose="020F0502020204030204" pitchFamily="34" charset="0"/>
              </a:rPr>
              <a:t>ba</a:t>
            </a:r>
            <a:r>
              <a:rPr lang="en-US" sz="4400" kern="0" dirty="0" smtClean="0">
                <a:solidFill>
                  <a:srgbClr val="000000"/>
                </a:solidFill>
                <a:latin typeface="UTM Duepuntozero" panose="02040603050506020204" pitchFamily="18" charset="0"/>
                <a:ea typeface="Cambria" panose="02040503050406030204" pitchFamily="18" charset="0"/>
                <a:cs typeface="Calibri" panose="020F0502020204030204" pitchFamily="34" charset="0"/>
              </a:rPr>
              <a:t> </a:t>
            </a:r>
            <a:r>
              <a:rPr lang="en-US" sz="4400" kern="0" dirty="0" err="1" smtClean="0">
                <a:solidFill>
                  <a:srgbClr val="000000"/>
                </a:solidFill>
                <a:latin typeface="UTM Duepuntozero" panose="02040603050506020204" pitchFamily="18" charset="0"/>
                <a:ea typeface="Cambria" panose="02040503050406030204" pitchFamily="18" charset="0"/>
                <a:cs typeface="Calibri" panose="020F0502020204030204" pitchFamily="34" charset="0"/>
              </a:rPr>
              <a:t>ngày</a:t>
            </a:r>
            <a:r>
              <a:rPr lang="en-US" sz="44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a:t>
            </a:r>
            <a:r>
              <a:rPr lang="en-US" sz="4400" kern="0" dirty="0" smtClean="0">
                <a:solidFill>
                  <a:srgbClr val="000000"/>
                </a:solidFill>
                <a:latin typeface="UTM Duepuntozero" panose="02040603050506020204" pitchFamily="18" charset="0"/>
                <a:ea typeface="Cambria" panose="02040503050406030204" pitchFamily="18" charset="0"/>
                <a:cs typeface="Calibri" panose="020F0502020204030204" pitchFamily="34" charset="0"/>
              </a:rPr>
              <a:t>5 </a:t>
            </a:r>
            <a:r>
              <a:rPr lang="en-US" sz="4400" kern="0" dirty="0" err="1" smtClean="0">
                <a:solidFill>
                  <a:srgbClr val="000000"/>
                </a:solidFill>
                <a:latin typeface="UTM Duepuntozero" panose="02040603050506020204" pitchFamily="18" charset="0"/>
                <a:ea typeface="Cambria" panose="02040503050406030204" pitchFamily="18" charset="0"/>
                <a:cs typeface="Calibri" panose="020F0502020204030204" pitchFamily="34" charset="0"/>
              </a:rPr>
              <a:t>tháng</a:t>
            </a:r>
            <a:r>
              <a:rPr lang="en-US" sz="44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a:t>
            </a:r>
            <a:r>
              <a:rPr lang="en-US" sz="4400" kern="0" dirty="0" smtClean="0">
                <a:solidFill>
                  <a:srgbClr val="000000"/>
                </a:solidFill>
                <a:latin typeface="UTM Duepuntozero" panose="02040603050506020204" pitchFamily="18" charset="0"/>
                <a:ea typeface="Cambria" panose="02040503050406030204" pitchFamily="18" charset="0"/>
                <a:cs typeface="Calibri" panose="020F0502020204030204" pitchFamily="34" charset="0"/>
              </a:rPr>
              <a:t>11 </a:t>
            </a:r>
            <a:r>
              <a:rPr lang="en-US" sz="4400" kern="0" dirty="0" err="1" smtClean="0">
                <a:solidFill>
                  <a:srgbClr val="000000"/>
                </a:solidFill>
                <a:latin typeface="UTM Duepuntozero" panose="02040603050506020204" pitchFamily="18" charset="0"/>
                <a:ea typeface="Cambria" panose="02040503050406030204" pitchFamily="18" charset="0"/>
                <a:cs typeface="Calibri" panose="020F0502020204030204" pitchFamily="34" charset="0"/>
              </a:rPr>
              <a:t>năm</a:t>
            </a:r>
            <a:r>
              <a:rPr lang="en-US" sz="44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a:t>
            </a:r>
            <a:r>
              <a:rPr lang="en-US" sz="4400" kern="0" dirty="0" smtClean="0">
                <a:solidFill>
                  <a:srgbClr val="000000"/>
                </a:solidFill>
                <a:latin typeface="UTM Duepuntozero" panose="02040603050506020204" pitchFamily="18" charset="0"/>
                <a:ea typeface="Cambria" panose="02040503050406030204" pitchFamily="18" charset="0"/>
                <a:cs typeface="Calibri" panose="020F0502020204030204" pitchFamily="34" charset="0"/>
              </a:rPr>
              <a:t>2024</a:t>
            </a:r>
            <a:endParaRPr lang="en-US" sz="44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endParaRPr>
          </a:p>
        </p:txBody>
      </p:sp>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5">
            <a:extLst>
              <a:ext uri="{BEBA8EAE-BF5A-486C-A8C5-ECC9F3942E4B}">
                <a14:imgProps xmlns:a14="http://schemas.microsoft.com/office/drawing/2010/main">
                  <a14:imgLayer r:embed="rId6">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93670" y="-259196"/>
            <a:ext cx="1161288" cy="3541892"/>
          </a:xfrm>
          <a:prstGeom prst="rect">
            <a:avLst/>
          </a:prstGeom>
        </p:spPr>
      </p:pic>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sp>
        <p:nvSpPr>
          <p:cNvPr id="6" name="Freeform 2">
            <a:extLst>
              <a:ext uri="{FF2B5EF4-FFF2-40B4-BE49-F238E27FC236}">
                <a16:creationId xmlns:a16="http://schemas.microsoft.com/office/drawing/2014/main" id="{4BD11155-778A-B9E3-4067-78CD8F90C041}"/>
              </a:ext>
            </a:extLst>
          </p:cNvPr>
          <p:cNvSpPr/>
          <p:nvPr/>
        </p:nvSpPr>
        <p:spPr>
          <a:xfrm>
            <a:off x="7751116" y="3445253"/>
            <a:ext cx="4536134" cy="3311147"/>
          </a:xfrm>
          <a:custGeom>
            <a:avLst/>
            <a:gdLst/>
            <a:ahLst/>
            <a:cxnLst/>
            <a:rect l="l" t="t" r="r" b="b"/>
            <a:pathLst>
              <a:path w="9233773" h="8229600">
                <a:moveTo>
                  <a:pt x="0" y="0"/>
                </a:moveTo>
                <a:lnTo>
                  <a:pt x="9233773" y="0"/>
                </a:lnTo>
                <a:lnTo>
                  <a:pt x="9233773" y="8229600"/>
                </a:lnTo>
                <a:lnTo>
                  <a:pt x="0" y="8229600"/>
                </a:lnTo>
                <a:lnTo>
                  <a:pt x="0" y="0"/>
                </a:lnTo>
                <a:close/>
              </a:path>
            </a:pathLst>
          </a:custGeom>
          <a:blipFill>
            <a:blip r:embed="rId7"/>
            <a:stretch>
              <a:fillRect/>
            </a:stretch>
          </a:blipFill>
        </p:spPr>
        <p:txBody>
          <a:bodyPr/>
          <a:lstStyle/>
          <a:p>
            <a:endParaRPr lang="en-US"/>
          </a:p>
        </p:txBody>
      </p:sp>
      <p:pic>
        <p:nvPicPr>
          <p:cNvPr id="9" name="Picture 8">
            <a:extLst>
              <a:ext uri="{FF2B5EF4-FFF2-40B4-BE49-F238E27FC236}">
                <a16:creationId xmlns:a16="http://schemas.microsoft.com/office/drawing/2014/main" id="{AB8CCF05-87B1-ACF4-AEEB-E5FAAEBFC3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323" y="4172004"/>
            <a:ext cx="4622483" cy="2944758"/>
          </a:xfrm>
          <a:prstGeom prst="rect">
            <a:avLst/>
          </a:prstGeom>
        </p:spPr>
      </p:pic>
      <p:pic>
        <p:nvPicPr>
          <p:cNvPr id="18" name="Picture 17">
            <a:extLst>
              <a:ext uri="{FF2B5EF4-FFF2-40B4-BE49-F238E27FC236}">
                <a16:creationId xmlns:a16="http://schemas.microsoft.com/office/drawing/2014/main" id="{B48B3BC6-05F9-8CFF-D4A7-F709C82E5A7E}"/>
              </a:ext>
            </a:extLst>
          </p:cNvPr>
          <p:cNvPicPr>
            <a:picLocks noChangeAspect="1"/>
          </p:cNvPicPr>
          <p:nvPr/>
        </p:nvPicPr>
        <p:blipFill>
          <a:blip r:embed="rId9"/>
          <a:stretch>
            <a:fillRect/>
          </a:stretch>
        </p:blipFill>
        <p:spPr>
          <a:xfrm>
            <a:off x="3015382" y="2113946"/>
            <a:ext cx="5364945" cy="2200847"/>
          </a:xfrm>
          <a:prstGeom prst="rect">
            <a:avLst/>
          </a:prstGeom>
        </p:spPr>
      </p:pic>
      <p:pic>
        <p:nvPicPr>
          <p:cNvPr id="20" name="Picture 19">
            <a:extLst>
              <a:ext uri="{FF2B5EF4-FFF2-40B4-BE49-F238E27FC236}">
                <a16:creationId xmlns:a16="http://schemas.microsoft.com/office/drawing/2014/main" id="{512DF78F-A26E-1C8E-CC4D-C565E0D044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340" y="943927"/>
            <a:ext cx="2492234" cy="1491933"/>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80289" y="0"/>
            <a:ext cx="8607973"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Thứ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ngày</a:t>
            </a:r>
            <a:r>
              <a:rPr lang="en-US" sz="4000" dirty="0" smtClean="0">
                <a:latin typeface="Times New Roman" panose="02020603050405020304" pitchFamily="18" charset="0"/>
                <a:cs typeface="Times New Roman" panose="02020603050405020304" pitchFamily="18" charset="0"/>
              </a:rPr>
              <a:t> 5 </a:t>
            </a:r>
            <a:r>
              <a:rPr lang="en-US" sz="4000" dirty="0" err="1" smtClean="0">
                <a:latin typeface="Times New Roman" panose="02020603050405020304" pitchFamily="18" charset="0"/>
                <a:cs typeface="Times New Roman" panose="02020603050405020304" pitchFamily="18" charset="0"/>
              </a:rPr>
              <a:t>tháng</a:t>
            </a:r>
            <a:r>
              <a:rPr lang="en-US" sz="4000" dirty="0" smtClean="0">
                <a:latin typeface="Times New Roman" panose="02020603050405020304" pitchFamily="18" charset="0"/>
                <a:cs typeface="Times New Roman" panose="02020603050405020304" pitchFamily="18" charset="0"/>
              </a:rPr>
              <a:t> 11 </a:t>
            </a:r>
            <a:r>
              <a:rPr lang="en-US" sz="4000" dirty="0" err="1" smtClean="0">
                <a:latin typeface="Times New Roman" panose="02020603050405020304" pitchFamily="18" charset="0"/>
                <a:cs typeface="Times New Roman" panose="02020603050405020304" pitchFamily="18" charset="0"/>
              </a:rPr>
              <a:t>năm</a:t>
            </a:r>
            <a:r>
              <a:rPr lang="en-US" sz="4000" dirty="0" smtClean="0">
                <a:latin typeface="Times New Roman" panose="02020603050405020304" pitchFamily="18" charset="0"/>
                <a:cs typeface="Times New Roman" panose="02020603050405020304" pitchFamily="18" charset="0"/>
              </a:rPr>
              <a:t> 2024</a:t>
            </a:r>
            <a:endParaRPr lang="en-US" sz="4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952998" y="506683"/>
            <a:ext cx="1382111"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Đọc</a:t>
            </a:r>
            <a:endParaRPr lang="en-US" sz="40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3514241" y="1013366"/>
            <a:ext cx="5386554" cy="707886"/>
          </a:xfrm>
          <a:prstGeom prst="rect">
            <a:avLst/>
          </a:prstGeom>
          <a:noFill/>
        </p:spPr>
        <p:txBody>
          <a:bodyPr wrap="square" rtlCol="0">
            <a:sp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Thư</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gửi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các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học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sinh</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531878" y="2045565"/>
            <a:ext cx="3544618"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Luyện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đọc</a:t>
            </a:r>
            <a:endParaRPr lang="en-US" sz="4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549051" y="2045565"/>
            <a:ext cx="3544618"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bài</a:t>
            </a:r>
            <a:endParaRPr lang="en-US" sz="400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V="1">
            <a:off x="4319752" y="2617076"/>
            <a:ext cx="2974427" cy="21021"/>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5806965" y="2638097"/>
            <a:ext cx="9044" cy="3358666"/>
          </a:xfrm>
          <a:prstGeom prst="line">
            <a:avLst/>
          </a:prstGeom>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504497" y="1337679"/>
            <a:ext cx="1901057" cy="707886"/>
          </a:xfrm>
          <a:prstGeom prst="rect">
            <a:avLst/>
          </a:prstGeom>
          <a:noFill/>
        </p:spPr>
        <p:txBody>
          <a:bodyPr wrap="square" rtlCol="0">
            <a:spAutoFit/>
          </a:bodyPr>
          <a:lstStyle/>
          <a:p>
            <a:r>
              <a:rPr lang="en-US" sz="4000" dirty="0" smtClean="0">
                <a:solidFill>
                  <a:srgbClr val="0070C0"/>
                </a:solidFill>
                <a:latin typeface="Times New Roman" panose="02020603050405020304" pitchFamily="18" charset="0"/>
                <a:cs typeface="Times New Roman" panose="02020603050405020304" pitchFamily="18" charset="0"/>
              </a:rPr>
              <a:t>S/89</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628083" y="1618465"/>
            <a:ext cx="3026280" cy="584775"/>
          </a:xfrm>
          <a:prstGeom prst="rect">
            <a:avLst/>
          </a:prstGeom>
          <a:noFill/>
        </p:spPr>
        <p:txBody>
          <a:bodyPr wrap="square" rtlCol="0">
            <a:spAutoFit/>
          </a:bodyPr>
          <a:lstStyle/>
          <a:p>
            <a:r>
              <a:rPr lang="en-US" sz="3200" i="1" dirty="0" smtClean="0">
                <a:solidFill>
                  <a:srgbClr val="002060"/>
                </a:solidFill>
                <a:latin typeface="Times New Roman" panose="02020603050405020304" pitchFamily="18" charset="0"/>
                <a:cs typeface="Times New Roman" panose="02020603050405020304" pitchFamily="18" charset="0"/>
              </a:rPr>
              <a:t>(</a:t>
            </a:r>
            <a:r>
              <a:rPr lang="en-US" sz="3200" i="1" dirty="0" err="1" smtClean="0">
                <a:solidFill>
                  <a:srgbClr val="002060"/>
                </a:solidFill>
                <a:latin typeface="Times New Roman" panose="02020603050405020304" pitchFamily="18" charset="0"/>
                <a:cs typeface="Times New Roman" panose="02020603050405020304" pitchFamily="18" charset="0"/>
              </a:rPr>
              <a:t>Hồ</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Chí</a:t>
            </a:r>
            <a:r>
              <a:rPr lang="en-US" sz="3200" i="1" dirty="0" smtClean="0">
                <a:solidFill>
                  <a:srgbClr val="002060"/>
                </a:solidFill>
                <a:latin typeface="Times New Roman" panose="02020603050405020304" pitchFamily="18" charset="0"/>
                <a:cs typeface="Times New Roman" panose="02020603050405020304" pitchFamily="18" charset="0"/>
              </a:rPr>
              <a:t> Minh)</a:t>
            </a:r>
            <a:endParaRPr lang="en-US" sz="3200" i="1"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765004" y="2924961"/>
            <a:ext cx="3311492" cy="646331"/>
          </a:xfrm>
          <a:prstGeom prst="rect">
            <a:avLst/>
          </a:prstGeom>
          <a:noFill/>
        </p:spPr>
        <p:txBody>
          <a:bodyPr wrap="square" rtlCol="0">
            <a:spAutoFit/>
          </a:bodyPr>
          <a:lstStyle/>
          <a:p>
            <a:r>
              <a:rPr lang="en-US" sz="3600" u="sng" dirty="0" err="1" smtClean="0">
                <a:solidFill>
                  <a:srgbClr val="FF0000"/>
                </a:solidFill>
                <a:latin typeface="Times New Roman" panose="02020603050405020304" pitchFamily="18" charset="0"/>
                <a:cs typeface="Times New Roman" panose="02020603050405020304" pitchFamily="18" charset="0"/>
              </a:rPr>
              <a:t>n</a:t>
            </a:r>
            <a:r>
              <a:rPr lang="en-US" sz="3600" dirty="0" err="1" smtClean="0">
                <a:latin typeface="Times New Roman" panose="02020603050405020304" pitchFamily="18" charset="0"/>
                <a:cs typeface="Times New Roman" panose="02020603050405020304" pitchFamily="18" charset="0"/>
              </a:rPr>
              <a:t>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Việt</a:t>
            </a:r>
            <a:r>
              <a:rPr lang="en-US" sz="3600" dirty="0" smtClean="0">
                <a:latin typeface="Times New Roman" panose="02020603050405020304" pitchFamily="18" charset="0"/>
                <a:cs typeface="Times New Roman" panose="02020603050405020304" pitchFamily="18" charset="0"/>
              </a:rPr>
              <a:t> </a:t>
            </a:r>
            <a:r>
              <a:rPr lang="en-US" sz="3600" u="sng" dirty="0" smtClean="0">
                <a:solidFill>
                  <a:srgbClr val="FF0000"/>
                </a:solidFill>
                <a:latin typeface="Times New Roman" panose="02020603050405020304" pitchFamily="18" charset="0"/>
                <a:cs typeface="Times New Roman" panose="02020603050405020304" pitchFamily="18" charset="0"/>
              </a:rPr>
              <a:t>N</a:t>
            </a:r>
            <a:r>
              <a:rPr lang="en-US" sz="3600" dirty="0" smtClean="0">
                <a:latin typeface="Times New Roman" panose="02020603050405020304" pitchFamily="18" charset="0"/>
                <a:cs typeface="Times New Roman" panose="02020603050405020304" pitchFamily="18" charset="0"/>
              </a:rPr>
              <a:t>am</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ADF7BE-6919-AB69-99ED-7D5F8F3196B2}"/>
              </a:ext>
            </a:extLst>
          </p:cNvPr>
          <p:cNvPicPr>
            <a:picLocks noChangeAspect="1"/>
          </p:cNvPicPr>
          <p:nvPr/>
        </p:nvPicPr>
        <p:blipFill>
          <a:blip r:embed="rId2"/>
          <a:stretch>
            <a:fillRect/>
          </a:stretch>
        </p:blipFill>
        <p:spPr>
          <a:xfrm>
            <a:off x="-772282" y="-204320"/>
            <a:ext cx="6181880" cy="2389839"/>
          </a:xfrm>
          <a:prstGeom prst="rect">
            <a:avLst/>
          </a:prstGeom>
        </p:spPr>
      </p:pic>
      <p:sp>
        <p:nvSpPr>
          <p:cNvPr id="10" name="Rectangle: Rounded Corners 9">
            <a:extLst>
              <a:ext uri="{FF2B5EF4-FFF2-40B4-BE49-F238E27FC236}">
                <a16:creationId xmlns:a16="http://schemas.microsoft.com/office/drawing/2014/main" id="{A95ECEDB-1677-697D-5892-CC0A16BF3A29}"/>
              </a:ext>
            </a:extLst>
          </p:cNvPr>
          <p:cNvSpPr/>
          <p:nvPr/>
        </p:nvSpPr>
        <p:spPr>
          <a:xfrm>
            <a:off x="990599" y="2111829"/>
            <a:ext cx="10319657" cy="383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0ED40729-9A36-206C-32FF-B5AAFCA00881}"/>
              </a:ext>
            </a:extLst>
          </p:cNvPr>
          <p:cNvSpPr txBox="1"/>
          <p:nvPr/>
        </p:nvSpPr>
        <p:spPr>
          <a:xfrm>
            <a:off x="1201873" y="2850330"/>
            <a:ext cx="9655629" cy="2123658"/>
          </a:xfrm>
          <a:prstGeom prst="rect">
            <a:avLst/>
          </a:prstGeom>
          <a:noFill/>
        </p:spPr>
        <p:txBody>
          <a:bodyPr wrap="square" rtlCol="0">
            <a:spAutoFit/>
          </a:bodyPr>
          <a:lstStyle/>
          <a:p>
            <a:pPr algn="just"/>
            <a:r>
              <a:rPr lang="en-US" sz="4400"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Tôi</a:t>
            </a:r>
            <a:r>
              <a:rPr lang="en-US" sz="4400" kern="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đã</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tưởng</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tượng</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thấy</a:t>
            </a:r>
            <a:r>
              <a:rPr lang="en-US" sz="4400" kern="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trước</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mắt</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cái</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cảnh</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nhộn</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nhịp</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tưng</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bừng</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ngày</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tựu</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trường</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ở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khắp</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các</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nơi</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r>
              <a:rPr lang="en-US" sz="4400" kern="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t>
            </a:r>
            <a:r>
              <a:rPr lang="en-US" sz="4400" kern="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860074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80289" y="0"/>
            <a:ext cx="8607973"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Thứ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ngày</a:t>
            </a:r>
            <a:r>
              <a:rPr lang="en-US" sz="4000" dirty="0" smtClean="0">
                <a:latin typeface="Times New Roman" panose="02020603050405020304" pitchFamily="18" charset="0"/>
                <a:cs typeface="Times New Roman" panose="02020603050405020304" pitchFamily="18" charset="0"/>
              </a:rPr>
              <a:t> 5 </a:t>
            </a:r>
            <a:r>
              <a:rPr lang="en-US" sz="4000" dirty="0" err="1" smtClean="0">
                <a:latin typeface="Times New Roman" panose="02020603050405020304" pitchFamily="18" charset="0"/>
                <a:cs typeface="Times New Roman" panose="02020603050405020304" pitchFamily="18" charset="0"/>
              </a:rPr>
              <a:t>tháng</a:t>
            </a:r>
            <a:r>
              <a:rPr lang="en-US" sz="4000" dirty="0" smtClean="0">
                <a:latin typeface="Times New Roman" panose="02020603050405020304" pitchFamily="18" charset="0"/>
                <a:cs typeface="Times New Roman" panose="02020603050405020304" pitchFamily="18" charset="0"/>
              </a:rPr>
              <a:t> 11 </a:t>
            </a:r>
            <a:r>
              <a:rPr lang="en-US" sz="4000" dirty="0" err="1" smtClean="0">
                <a:latin typeface="Times New Roman" panose="02020603050405020304" pitchFamily="18" charset="0"/>
                <a:cs typeface="Times New Roman" panose="02020603050405020304" pitchFamily="18" charset="0"/>
              </a:rPr>
              <a:t>năm</a:t>
            </a:r>
            <a:r>
              <a:rPr lang="en-US" sz="4000" dirty="0" smtClean="0">
                <a:latin typeface="Times New Roman" panose="02020603050405020304" pitchFamily="18" charset="0"/>
                <a:cs typeface="Times New Roman" panose="02020603050405020304" pitchFamily="18" charset="0"/>
              </a:rPr>
              <a:t> 2024</a:t>
            </a:r>
            <a:endParaRPr lang="en-US" sz="4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952998" y="506683"/>
            <a:ext cx="1382111"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Đọc</a:t>
            </a:r>
            <a:endParaRPr lang="en-US" sz="40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3514241" y="1013366"/>
            <a:ext cx="5386554" cy="707886"/>
          </a:xfrm>
          <a:prstGeom prst="rect">
            <a:avLst/>
          </a:prstGeom>
          <a:noFill/>
        </p:spPr>
        <p:txBody>
          <a:bodyPr wrap="square" rtlCol="0">
            <a:sp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Thư</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gửi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các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học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sinh</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531878" y="2045565"/>
            <a:ext cx="3544618"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Luyện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đọc</a:t>
            </a:r>
            <a:endParaRPr lang="en-US" sz="4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549051" y="2045565"/>
            <a:ext cx="3544618"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bài</a:t>
            </a:r>
            <a:endParaRPr lang="en-US" sz="400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V="1">
            <a:off x="4319752" y="2617076"/>
            <a:ext cx="2974427" cy="21021"/>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5806965" y="2638097"/>
            <a:ext cx="9044" cy="3358666"/>
          </a:xfrm>
          <a:prstGeom prst="line">
            <a:avLst/>
          </a:prstGeom>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504497" y="1337679"/>
            <a:ext cx="1901057" cy="707886"/>
          </a:xfrm>
          <a:prstGeom prst="rect">
            <a:avLst/>
          </a:prstGeom>
          <a:noFill/>
        </p:spPr>
        <p:txBody>
          <a:bodyPr wrap="square" rtlCol="0">
            <a:spAutoFit/>
          </a:bodyPr>
          <a:lstStyle/>
          <a:p>
            <a:r>
              <a:rPr lang="en-US" sz="4000" dirty="0" smtClean="0">
                <a:solidFill>
                  <a:srgbClr val="0070C0"/>
                </a:solidFill>
                <a:latin typeface="Times New Roman" panose="02020603050405020304" pitchFamily="18" charset="0"/>
                <a:cs typeface="Times New Roman" panose="02020603050405020304" pitchFamily="18" charset="0"/>
              </a:rPr>
              <a:t>S/89</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628083" y="1618465"/>
            <a:ext cx="3026280" cy="584775"/>
          </a:xfrm>
          <a:prstGeom prst="rect">
            <a:avLst/>
          </a:prstGeom>
          <a:noFill/>
        </p:spPr>
        <p:txBody>
          <a:bodyPr wrap="square" rtlCol="0">
            <a:spAutoFit/>
          </a:bodyPr>
          <a:lstStyle/>
          <a:p>
            <a:r>
              <a:rPr lang="en-US" sz="3200" i="1" dirty="0" smtClean="0">
                <a:solidFill>
                  <a:srgbClr val="002060"/>
                </a:solidFill>
                <a:latin typeface="Times New Roman" panose="02020603050405020304" pitchFamily="18" charset="0"/>
                <a:cs typeface="Times New Roman" panose="02020603050405020304" pitchFamily="18" charset="0"/>
              </a:rPr>
              <a:t>(</a:t>
            </a:r>
            <a:r>
              <a:rPr lang="en-US" sz="3200" i="1" dirty="0" err="1" smtClean="0">
                <a:solidFill>
                  <a:srgbClr val="002060"/>
                </a:solidFill>
                <a:latin typeface="Times New Roman" panose="02020603050405020304" pitchFamily="18" charset="0"/>
                <a:cs typeface="Times New Roman" panose="02020603050405020304" pitchFamily="18" charset="0"/>
              </a:rPr>
              <a:t>Hồ</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Chí</a:t>
            </a:r>
            <a:r>
              <a:rPr lang="en-US" sz="3200" i="1" dirty="0" smtClean="0">
                <a:solidFill>
                  <a:srgbClr val="002060"/>
                </a:solidFill>
                <a:latin typeface="Times New Roman" panose="02020603050405020304" pitchFamily="18" charset="0"/>
                <a:cs typeface="Times New Roman" panose="02020603050405020304" pitchFamily="18" charset="0"/>
              </a:rPr>
              <a:t> Minh)</a:t>
            </a:r>
            <a:endParaRPr lang="en-US" sz="3200" i="1" dirty="0">
              <a:solidFill>
                <a:srgbClr val="00206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704044" y="3671099"/>
            <a:ext cx="2011208" cy="646331"/>
          </a:xfrm>
          <a:prstGeom prst="rect">
            <a:avLst/>
          </a:prstGeom>
          <a:noFill/>
        </p:spPr>
        <p:txBody>
          <a:bodyPr wrap="square" rtlCol="0">
            <a:spAutoFit/>
          </a:bodyPr>
          <a:lstStyle/>
          <a:p>
            <a:r>
              <a:rPr lang="en-US" sz="3600" u="sng" dirty="0" err="1">
                <a:solidFill>
                  <a:srgbClr val="FF0000"/>
                </a:solidFill>
                <a:latin typeface="Times New Roman" panose="02020603050405020304" pitchFamily="18" charset="0"/>
                <a:cs typeface="Times New Roman" panose="02020603050405020304" pitchFamily="18" charset="0"/>
              </a:rPr>
              <a:t>n</a:t>
            </a:r>
            <a:r>
              <a:rPr lang="en-US" sz="3600" dirty="0" err="1" smtClean="0">
                <a:latin typeface="Times New Roman" panose="02020603050405020304" pitchFamily="18" charset="0"/>
                <a:cs typeface="Times New Roman" panose="02020603050405020304" pitchFamily="18" charset="0"/>
              </a:rPr>
              <a:t>ô</a:t>
            </a:r>
            <a:r>
              <a:rPr lang="en-US" sz="3600" dirty="0" smtClean="0">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l</a:t>
            </a:r>
            <a:r>
              <a:rPr lang="en-US" sz="3600" dirty="0" err="1" smtClean="0">
                <a:latin typeface="Times New Roman" panose="02020603050405020304" pitchFamily="18" charset="0"/>
                <a:cs typeface="Times New Roman" panose="02020603050405020304" pitchFamily="18" charset="0"/>
              </a:rPr>
              <a:t>ệ</a:t>
            </a:r>
            <a:endParaRPr lang="en-US" sz="36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765004" y="2924961"/>
            <a:ext cx="3311492" cy="646331"/>
          </a:xfrm>
          <a:prstGeom prst="rect">
            <a:avLst/>
          </a:prstGeom>
          <a:noFill/>
        </p:spPr>
        <p:txBody>
          <a:bodyPr wrap="square" rtlCol="0">
            <a:spAutoFit/>
          </a:bodyPr>
          <a:lstStyle/>
          <a:p>
            <a:r>
              <a:rPr lang="en-US" sz="3600" u="sng" dirty="0" err="1" smtClean="0">
                <a:solidFill>
                  <a:srgbClr val="FF0000"/>
                </a:solidFill>
                <a:latin typeface="Times New Roman" panose="02020603050405020304" pitchFamily="18" charset="0"/>
                <a:cs typeface="Times New Roman" panose="02020603050405020304" pitchFamily="18" charset="0"/>
              </a:rPr>
              <a:t>n</a:t>
            </a:r>
            <a:r>
              <a:rPr lang="en-US" sz="3600" dirty="0" err="1" smtClean="0">
                <a:latin typeface="Times New Roman" panose="02020603050405020304" pitchFamily="18" charset="0"/>
                <a:cs typeface="Times New Roman" panose="02020603050405020304" pitchFamily="18" charset="0"/>
              </a:rPr>
              <a:t>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Việt</a:t>
            </a:r>
            <a:r>
              <a:rPr lang="en-US" sz="3600" dirty="0" smtClean="0">
                <a:latin typeface="Times New Roman" panose="02020603050405020304" pitchFamily="18" charset="0"/>
                <a:cs typeface="Times New Roman" panose="02020603050405020304" pitchFamily="18" charset="0"/>
              </a:rPr>
              <a:t> </a:t>
            </a:r>
            <a:r>
              <a:rPr lang="en-US" sz="3600" u="sng" dirty="0" smtClean="0">
                <a:solidFill>
                  <a:srgbClr val="FF0000"/>
                </a:solidFill>
                <a:latin typeface="Times New Roman" panose="02020603050405020304" pitchFamily="18" charset="0"/>
                <a:cs typeface="Times New Roman" panose="02020603050405020304" pitchFamily="18" charset="0"/>
              </a:rPr>
              <a:t>N</a:t>
            </a:r>
            <a:r>
              <a:rPr lang="en-US" sz="3600" dirty="0" smtClean="0">
                <a:latin typeface="Times New Roman" panose="02020603050405020304" pitchFamily="18" charset="0"/>
                <a:cs typeface="Times New Roman" panose="02020603050405020304" pitchFamily="18" charset="0"/>
              </a:rPr>
              <a:t>am</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41716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5"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567</Words>
  <Application>Microsoft Office PowerPoint</Application>
  <PresentationFormat>Widescreen</PresentationFormat>
  <Paragraphs>80</Paragraphs>
  <Slides>27</Slides>
  <Notes>2</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27</vt:i4>
      </vt:variant>
    </vt:vector>
  </HeadingPairs>
  <TitlesOfParts>
    <vt:vector size="42" baseType="lpstr">
      <vt:lpstr>微软雅黑</vt:lpstr>
      <vt:lpstr>Arial</vt:lpstr>
      <vt:lpstr>Bubblegum Sans</vt:lpstr>
      <vt:lpstr>Calibri</vt:lpstr>
      <vt:lpstr>Calibri Light</vt:lpstr>
      <vt:lpstr>Cambria</vt:lpstr>
      <vt:lpstr>等线</vt:lpstr>
      <vt:lpstr>等线 Light</vt:lpstr>
      <vt:lpstr>iCiel Cadena</vt:lpstr>
      <vt:lpstr>Times New Roman</vt:lpstr>
      <vt:lpstr>UTM Duepuntozero</vt:lpstr>
      <vt:lpstr>1_Office Theme</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Chinh</dc:creator>
  <cp:lastModifiedBy>HP</cp:lastModifiedBy>
  <cp:revision>104</cp:revision>
  <dcterms:created xsi:type="dcterms:W3CDTF">2022-03-12T06:00:56Z</dcterms:created>
  <dcterms:modified xsi:type="dcterms:W3CDTF">2024-11-05T01:38:35Z</dcterms:modified>
</cp:coreProperties>
</file>