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315" r:id="rId3"/>
    <p:sldId id="285" r:id="rId4"/>
    <p:sldId id="316" r:id="rId5"/>
    <p:sldId id="256" r:id="rId6"/>
    <p:sldId id="318" r:id="rId7"/>
    <p:sldId id="317" r:id="rId8"/>
    <p:sldId id="329" r:id="rId9"/>
    <p:sldId id="319" r:id="rId10"/>
    <p:sldId id="321" r:id="rId11"/>
    <p:sldId id="320" r:id="rId12"/>
    <p:sldId id="328" r:id="rId13"/>
    <p:sldId id="276" r:id="rId14"/>
    <p:sldId id="288" r:id="rId15"/>
    <p:sldId id="322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299" r:id="rId28"/>
    <p:sldId id="341" r:id="rId29"/>
    <p:sldId id="309" r:id="rId30"/>
    <p:sldId id="310" r:id="rId31"/>
    <p:sldId id="311" r:id="rId32"/>
    <p:sldId id="323" r:id="rId33"/>
    <p:sldId id="324" r:id="rId34"/>
    <p:sldId id="325" r:id="rId35"/>
    <p:sldId id="326" r:id="rId36"/>
    <p:sldId id="327" r:id="rId3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D0D0F"/>
    <a:srgbClr val="000000"/>
    <a:srgbClr val="D4EEFB"/>
    <a:srgbClr val="082A44"/>
    <a:srgbClr val="558ED5"/>
    <a:srgbClr val="0070C0"/>
    <a:srgbClr val="FF0000"/>
    <a:srgbClr val="FFFF00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495" autoAdjust="0"/>
  </p:normalViewPr>
  <p:slideViewPr>
    <p:cSldViewPr>
      <p:cViewPr varScale="1">
        <p:scale>
          <a:sx n="38" d="100"/>
          <a:sy n="38" d="100"/>
        </p:scale>
        <p:origin x="1020" y="356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7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7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7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93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27619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6.gif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3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54.wmf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6.gif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3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54.wmf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6.gif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3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54.wmf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5.wav"/><Relationship Id="rId1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microsoft.com/office/2007/relationships/media" Target="../media/media5.mp3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tags" Target="../tags/tag7.xml"/><Relationship Id="rId11" Type="http://schemas.openxmlformats.org/officeDocument/2006/relationships/image" Target="../media/image60.png"/><Relationship Id="rId5" Type="http://schemas.openxmlformats.org/officeDocument/2006/relationships/tags" Target="../tags/tag6.xml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76300"/>
            <a:ext cx="178308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ĐẾN DỰ TIẾT CHUYÊN ĐỀ CẤP TRƯỜNG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5849" y="3848100"/>
            <a:ext cx="111369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 VÀ ĐỊA LÍ 5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199" y="6743700"/>
            <a:ext cx="11582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4603" y="7810500"/>
            <a:ext cx="510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260" y="7751255"/>
            <a:ext cx="2533740" cy="25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6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2781300"/>
            <a:ext cx="11963400" cy="4038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1324326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9907F-A3C4-662D-FF89-18DF7B9FF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" y="18047"/>
            <a:ext cx="11875168" cy="102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75F01D-A975-AC59-9DE4-43D0488C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2" y="-12840"/>
            <a:ext cx="10515600" cy="1032111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59FE8D-41D0-5EA5-E479-7EFEE9D31C06}"/>
              </a:ext>
            </a:extLst>
          </p:cNvPr>
          <p:cNvSpPr/>
          <p:nvPr/>
        </p:nvSpPr>
        <p:spPr>
          <a:xfrm>
            <a:off x="5486400" y="1397668"/>
            <a:ext cx="1143000" cy="457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902FF-3741-AED9-4765-124B3A7157B2}"/>
              </a:ext>
            </a:extLst>
          </p:cNvPr>
          <p:cNvSpPr txBox="1"/>
          <p:nvPr/>
        </p:nvSpPr>
        <p:spPr>
          <a:xfrm>
            <a:off x="10439400" y="9525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Khánh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D99D8C-92EC-49CA-FF95-CE4370DE20BA}"/>
              </a:ext>
            </a:extLst>
          </p:cNvPr>
          <p:cNvSpPr/>
          <p:nvPr/>
        </p:nvSpPr>
        <p:spPr>
          <a:xfrm>
            <a:off x="5372100" y="2388268"/>
            <a:ext cx="1143000" cy="457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90F393-8384-55B1-B5D7-CF0D5B26DDF6}"/>
              </a:ext>
            </a:extLst>
          </p:cNvPr>
          <p:cNvSpPr txBox="1"/>
          <p:nvPr/>
        </p:nvSpPr>
        <p:spPr>
          <a:xfrm>
            <a:off x="10515600" y="1790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7A8B5A-E7A6-30DA-760A-F496EB4C7409}"/>
              </a:ext>
            </a:extLst>
          </p:cNvPr>
          <p:cNvSpPr/>
          <p:nvPr/>
        </p:nvSpPr>
        <p:spPr>
          <a:xfrm>
            <a:off x="5504447" y="2841965"/>
            <a:ext cx="1143000" cy="457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BBD340-2520-E15B-02DA-7BEEB1ADC089}"/>
              </a:ext>
            </a:extLst>
          </p:cNvPr>
          <p:cNvSpPr txBox="1"/>
          <p:nvPr/>
        </p:nvSpPr>
        <p:spPr>
          <a:xfrm>
            <a:off x="10591800" y="27813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 Long, Bình Lâm, Cánh Tiên, Bánh Ít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4219E-6F2C-DC31-64E3-9C9C5A017451}"/>
              </a:ext>
            </a:extLst>
          </p:cNvPr>
          <p:cNvSpPr/>
          <p:nvPr/>
        </p:nvSpPr>
        <p:spPr>
          <a:xfrm>
            <a:off x="6019800" y="4470239"/>
            <a:ext cx="2895600" cy="838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FBFED0-064E-7A1B-014E-58ED9D0A63D6}"/>
              </a:ext>
            </a:extLst>
          </p:cNvPr>
          <p:cNvSpPr/>
          <p:nvPr/>
        </p:nvSpPr>
        <p:spPr>
          <a:xfrm>
            <a:off x="5448300" y="5759369"/>
            <a:ext cx="1143000" cy="457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6E4BC4-F7DB-E12E-1D3B-24E98E7AC6AA}"/>
              </a:ext>
            </a:extLst>
          </p:cNvPr>
          <p:cNvSpPr txBox="1"/>
          <p:nvPr/>
        </p:nvSpPr>
        <p:spPr>
          <a:xfrm>
            <a:off x="10515600" y="43053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Yang Prông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9F987E9-21D4-6772-6B64-6F5992CDA8C8}"/>
              </a:ext>
            </a:extLst>
          </p:cNvPr>
          <p:cNvSpPr/>
          <p:nvPr/>
        </p:nvSpPr>
        <p:spPr>
          <a:xfrm>
            <a:off x="7848600" y="5683169"/>
            <a:ext cx="1143000" cy="457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F1EE8A-C4D1-D4A3-1D76-B1BC31E12F14}"/>
              </a:ext>
            </a:extLst>
          </p:cNvPr>
          <p:cNvSpPr txBox="1"/>
          <p:nvPr/>
        </p:nvSpPr>
        <p:spPr>
          <a:xfrm>
            <a:off x="10591800" y="52197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F039048-04B6-46D2-5141-8EA924004297}"/>
              </a:ext>
            </a:extLst>
          </p:cNvPr>
          <p:cNvSpPr/>
          <p:nvPr/>
        </p:nvSpPr>
        <p:spPr>
          <a:xfrm>
            <a:off x="7467600" y="6920852"/>
            <a:ext cx="1143000" cy="457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66B4D-736B-1A13-0D0B-62B422DD80ED}"/>
              </a:ext>
            </a:extLst>
          </p:cNvPr>
          <p:cNvSpPr txBox="1"/>
          <p:nvPr/>
        </p:nvSpPr>
        <p:spPr>
          <a:xfrm>
            <a:off x="10591800" y="6170855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Na-ga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2BE8875-CA3D-B8D1-BF6C-35DF5443315D}"/>
              </a:ext>
            </a:extLst>
          </p:cNvPr>
          <p:cNvSpPr/>
          <p:nvPr/>
        </p:nvSpPr>
        <p:spPr>
          <a:xfrm>
            <a:off x="6448926" y="7607816"/>
            <a:ext cx="1981200" cy="6858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50941-7218-5A22-9911-F1C3697A3698}"/>
              </a:ext>
            </a:extLst>
          </p:cNvPr>
          <p:cNvSpPr txBox="1"/>
          <p:nvPr/>
        </p:nvSpPr>
        <p:spPr>
          <a:xfrm>
            <a:off x="10287000" y="6970177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Lai,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Rô-mê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Klong Ga-rai,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215B83-145F-E447-B381-0A5ECA5BDAF6}"/>
              </a:ext>
            </a:extLst>
          </p:cNvPr>
          <p:cNvSpPr/>
          <p:nvPr/>
        </p:nvSpPr>
        <p:spPr>
          <a:xfrm>
            <a:off x="5374105" y="8420100"/>
            <a:ext cx="1981200" cy="3810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8E366D-83DA-4A10-149E-FFC546145BC4}"/>
              </a:ext>
            </a:extLst>
          </p:cNvPr>
          <p:cNvSpPr txBox="1"/>
          <p:nvPr/>
        </p:nvSpPr>
        <p:spPr>
          <a:xfrm>
            <a:off x="10591800" y="86106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8669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 – rai ở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-52137"/>
            <a:ext cx="18288001" cy="10301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91059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79"/>
            <a:ext cx="18288000" cy="10256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6830"/>
            <a:ext cx="1325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Na-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2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747"/>
            <a:ext cx="18288000" cy="10553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8877300"/>
            <a:ext cx="1325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6"/>
            <a:ext cx="18276750" cy="1029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8648700"/>
            <a:ext cx="1325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791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552700"/>
            <a:ext cx="153109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</a:t>
            </a:r>
          </a:p>
        </p:txBody>
      </p:sp>
    </p:spTree>
    <p:extLst>
      <p:ext uri="{BB962C8B-B14F-4D97-AF65-F5344CB8AC3E}">
        <p14:creationId xmlns:p14="http://schemas.microsoft.com/office/powerpoint/2010/main" val="143043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4EEFD-8749-4A70-9D8B-6C92E8370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723900" y="-26533"/>
            <a:ext cx="16840200" cy="1034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95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0165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884" y="14037"/>
            <a:ext cx="10744200" cy="5205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455607"/>
            <a:ext cx="10744200" cy="48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5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3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50670"/>
            <a:ext cx="8796087" cy="1033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0"/>
            <a:ext cx="9150927" cy="925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7234" y="9410700"/>
            <a:ext cx="891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 -rai</a:t>
            </a:r>
          </a:p>
        </p:txBody>
      </p:sp>
    </p:spTree>
    <p:extLst>
      <p:ext uri="{BB962C8B-B14F-4D97-AF65-F5344CB8AC3E}">
        <p14:creationId xmlns:p14="http://schemas.microsoft.com/office/powerpoint/2010/main" val="54791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6"/>
            <a:ext cx="18288000" cy="102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79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7318"/>
            <a:ext cx="18253364" cy="102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02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30164" cy="689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23" y="3695700"/>
            <a:ext cx="8780477" cy="65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10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560957" y="115498"/>
            <a:ext cx="16736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Thánh địa Mỹ Sơn được phát hiện vào năm 1885 và được UNESCO công nhận là Di sản Văn hoá thế giới năm 1995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Thánh địa Mỹ Sơn, Quảng Nam: Di sản Văn hóa thế giới UNESCO">
            <a:extLst>
              <a:ext uri="{FF2B5EF4-FFF2-40B4-BE49-F238E27FC236}">
                <a16:creationId xmlns:a16="http://schemas.microsoft.com/office/drawing/2014/main" id="{9C0F586A-4EA9-DFB4-556D-D612E948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90700"/>
            <a:ext cx="12344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áp Bánh Í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Bản sao của Tháp Bánh Í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352168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560957" y="115498"/>
            <a:ext cx="16736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800" b="1" dirty="0">
                <a:solidFill>
                  <a:srgbClr val="FFC000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Hoàn thành bảng (theo gợi ý dưới đây vào vở) về các đền tháp Chăm ở Việt Nam</a:t>
            </a: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FFC000"/>
              </a:solidFill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06782"/>
              </p:ext>
            </p:extLst>
          </p:nvPr>
        </p:nvGraphicFramePr>
        <p:xfrm>
          <a:off x="2133600" y="2400301"/>
          <a:ext cx="14020800" cy="6476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2392">
                  <a:extLst>
                    <a:ext uri="{9D8B030D-6E8A-4147-A177-3AD203B41FA5}">
                      <a16:colId xmlns:a16="http://schemas.microsoft.com/office/drawing/2014/main" val="4173544145"/>
                    </a:ext>
                  </a:extLst>
                </a:gridCol>
                <a:gridCol w="6439653">
                  <a:extLst>
                    <a:ext uri="{9D8B030D-6E8A-4147-A177-3AD203B41FA5}">
                      <a16:colId xmlns:a16="http://schemas.microsoft.com/office/drawing/2014/main" val="285070536"/>
                    </a:ext>
                  </a:extLst>
                </a:gridCol>
                <a:gridCol w="5568755">
                  <a:extLst>
                    <a:ext uri="{9D8B030D-6E8A-4147-A177-3AD203B41FA5}">
                      <a16:colId xmlns:a16="http://schemas.microsoft.com/office/drawing/2014/main" val="2230028777"/>
                    </a:ext>
                  </a:extLst>
                </a:gridCol>
              </a:tblGrid>
              <a:tr h="98880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33093"/>
                  </a:ext>
                </a:extLst>
              </a:tr>
              <a:tr h="9028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265015"/>
                  </a:ext>
                </a:extLst>
              </a:tr>
              <a:tr h="97409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139773"/>
                  </a:ext>
                </a:extLst>
              </a:tr>
              <a:tr h="9028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29260"/>
                  </a:ext>
                </a:extLst>
              </a:tr>
              <a:tr h="9028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467425"/>
                  </a:ext>
                </a:extLst>
              </a:tr>
              <a:tr h="9028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800324"/>
                  </a:ext>
                </a:extLst>
              </a:tr>
              <a:tr h="9028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799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2628900"/>
            <a:ext cx="9220200" cy="4388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6675"/>
              </a:lnSpc>
            </a:pP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ts val="6675"/>
              </a:lnSpc>
            </a:pP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Chia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6000" spc="-2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62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1" y="3913391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41878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8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FF00"/>
                </a:solidFill>
                <a:latin typeface="Algerian" pitchFamily="82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733800" y="8738411"/>
            <a:ext cx="10125563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7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519" y="2631192"/>
            <a:ext cx="17098493" cy="470898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-pa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  <a:p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5948" y="7320154"/>
            <a:ext cx="53054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091802" y="914401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9" y="26651"/>
            <a:ext cx="2561235" cy="2565177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3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FF00"/>
                </a:solidFill>
                <a:latin typeface="Algerian" pitchFamily="82" charset="0"/>
              </a:rPr>
              <a:t>CÂU HỎI 2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581400" y="8322643"/>
            <a:ext cx="10125563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7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7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endParaRPr lang="en-US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6519" y="2631192"/>
            <a:ext cx="17098493" cy="378565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087" y="6641948"/>
            <a:ext cx="53054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091802" y="914401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9" y="26651"/>
            <a:ext cx="2561235" cy="2565177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3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FF00"/>
                </a:solidFill>
                <a:latin typeface="Algerian" pitchFamily="82" charset="0"/>
              </a:rPr>
              <a:t>CÂU HỎI 3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800600" y="7816977"/>
            <a:ext cx="5105400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1995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519" y="2631192"/>
            <a:ext cx="17098493" cy="286232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UNESCO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vi-VN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1885					B. 1995					C. 1875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6210300"/>
            <a:ext cx="53054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091802" y="914401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9" y="26651"/>
            <a:ext cx="2561235" cy="2565177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3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1" y="8161020"/>
            <a:ext cx="3601721" cy="21259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855711" y="822961"/>
            <a:ext cx="8340090" cy="8303261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968241" y="652783"/>
            <a:ext cx="12654281" cy="8952230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83987" y="1047209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6983" y="4778661"/>
            <a:ext cx="11924810" cy="51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10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89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38200" y="1378797"/>
            <a:ext cx="16154400" cy="3200400"/>
          </a:xfrm>
          <a:prstGeom prst="wav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0" y="0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NHÓM</a:t>
            </a:r>
          </a:p>
        </p:txBody>
      </p:sp>
      <p:sp>
        <p:nvSpPr>
          <p:cNvPr id="4" name="Wave 3"/>
          <p:cNvSpPr/>
          <p:nvPr/>
        </p:nvSpPr>
        <p:spPr>
          <a:xfrm>
            <a:off x="838200" y="4232699"/>
            <a:ext cx="16154400" cy="3200400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Wave 4"/>
          <p:cNvSpPr/>
          <p:nvPr/>
        </p:nvSpPr>
        <p:spPr>
          <a:xfrm>
            <a:off x="838200" y="7086600"/>
            <a:ext cx="16154400" cy="32004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8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2857500"/>
            <a:ext cx="13258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</p:spTree>
    <p:extLst>
      <p:ext uri="{BB962C8B-B14F-4D97-AF65-F5344CB8AC3E}">
        <p14:creationId xmlns:p14="http://schemas.microsoft.com/office/powerpoint/2010/main" val="46322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6"/>
            <a:ext cx="18240499" cy="102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2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94" y="32084"/>
            <a:ext cx="8981406" cy="5963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32084"/>
            <a:ext cx="9041900" cy="102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467</Words>
  <Application>Microsoft Office PowerPoint</Application>
  <PresentationFormat>Custom</PresentationFormat>
  <Paragraphs>104</Paragraphs>
  <Slides>35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#9Slide02 Noi dung dai</vt:lpstr>
      <vt:lpstr>#9Slide02 Tieu de dai</vt:lpstr>
      <vt:lpstr>Aachen</vt:lpstr>
      <vt:lpstr>Algerian</vt:lpstr>
      <vt:lpstr>Arial</vt:lpstr>
      <vt:lpstr>Calibri</vt:lpstr>
      <vt:lpstr>Cambria</vt:lpstr>
      <vt:lpstr>Roboto Light</vt:lpstr>
      <vt:lpstr>Times New Roman</vt:lpstr>
      <vt:lpstr>UVN Ai Cap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Administrator</cp:lastModifiedBy>
  <cp:revision>196</cp:revision>
  <dcterms:created xsi:type="dcterms:W3CDTF">2006-08-16T00:00:00Z</dcterms:created>
  <dcterms:modified xsi:type="dcterms:W3CDTF">2024-11-21T13:43:17Z</dcterms:modified>
  <dc:identifier>DAExMhQ9LvI</dc:identifier>
</cp:coreProperties>
</file>