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290" r:id="rId3"/>
    <p:sldId id="292" r:id="rId4"/>
    <p:sldId id="260" r:id="rId5"/>
    <p:sldId id="295" r:id="rId6"/>
    <p:sldId id="262" r:id="rId7"/>
    <p:sldId id="263" r:id="rId8"/>
    <p:sldId id="291" r:id="rId9"/>
    <p:sldId id="283" r:id="rId10"/>
    <p:sldId id="2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7589" autoAdjust="0"/>
  </p:normalViewPr>
  <p:slideViewPr>
    <p:cSldViewPr snapToGrid="0">
      <p:cViewPr varScale="1">
        <p:scale>
          <a:sx n="55" d="100"/>
          <a:sy n="55" d="100"/>
        </p:scale>
        <p:origin x="10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8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7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444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9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2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22/11/2024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4a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10" Type="http://schemas.openxmlformats.org/officeDocument/2006/relationships/image" Target="../media/image23.png"/><Relationship Id="rId4" Type="http://schemas.openxmlformats.org/officeDocument/2006/relationships/audio" Target="../media/media3.m4a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1324303" y="367863"/>
            <a:ext cx="14231006" cy="6105494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4824" y="1358310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391348"/>
            <a:ext cx="2990931" cy="2382311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4755" y="113360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901" y="4874103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60209">
            <a:off x="200353" y="5335850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7691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5"/>
            <a:ext cx="969348" cy="817906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565761"/>
            <a:ext cx="768163" cy="686572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9"/>
            <a:ext cx="655471" cy="715382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522288" y="2070824"/>
            <a:ext cx="10983272" cy="191589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sym typeface="微软雅黑"/>
              </a:rPr>
              <a:t>NHIỆT LIỆT CHÀO ĐÓN CÁC THẦY CÔ VÀ CÁC CON ĐẾN VỚI TIẾT HỌC HÔM NAY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21657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Vui Nhộn Bé Chơi Bập Bênh  Nào Cùng Chơi  Bài Hát Hay Nhất Cho 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3" end="3317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215900" y="47721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05488"/>
            <a:ext cx="12191999" cy="5345969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AB51A06-05FB-6D54-2610-67B591E19047}"/>
              </a:ext>
            </a:extLst>
          </p:cNvPr>
          <p:cNvSpPr/>
          <p:nvPr/>
        </p:nvSpPr>
        <p:spPr>
          <a:xfrm>
            <a:off x="1679944" y="1494923"/>
            <a:ext cx="3104707" cy="1694844"/>
          </a:xfrm>
          <a:prstGeom prst="wedgeEllipseCallout">
            <a:avLst>
              <a:gd name="adj1" fmla="val 37350"/>
              <a:gd name="adj2" fmla="val 733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con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ạ !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741C8E4-6A2C-06A5-866F-DF185BF76098}"/>
              </a:ext>
            </a:extLst>
          </p:cNvPr>
          <p:cNvSpPr/>
          <p:nvPr/>
        </p:nvSpPr>
        <p:spPr>
          <a:xfrm>
            <a:off x="6868633" y="1604794"/>
            <a:ext cx="3732028" cy="1824206"/>
          </a:xfrm>
          <a:prstGeom prst="wedgeEllipseCallout">
            <a:avLst>
              <a:gd name="adj1" fmla="val -59853"/>
              <a:gd name="adj2" fmla="val 2526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,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xách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  <p:pic>
        <p:nvPicPr>
          <p:cNvPr id="11" name="Con xách túi nhẹ hơn">
            <a:hlinkClick r:id="" action="ppaction://media"/>
            <a:extLst>
              <a:ext uri="{FF2B5EF4-FFF2-40B4-BE49-F238E27FC236}">
                <a16:creationId xmlns:a16="http://schemas.microsoft.com/office/drawing/2014/main" id="{2910650A-985D-100E-D8EA-F818B189C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85599" y="5793322"/>
            <a:ext cx="406400" cy="406400"/>
          </a:xfrm>
          <a:prstGeom prst="rect">
            <a:avLst/>
          </a:prstGeom>
        </p:spPr>
      </p:pic>
      <p:pic>
        <p:nvPicPr>
          <p:cNvPr id="12" name="Mẹ để con xách giúp ">
            <a:hlinkClick r:id="" action="ppaction://media"/>
            <a:extLst>
              <a:ext uri="{FF2B5EF4-FFF2-40B4-BE49-F238E27FC236}">
                <a16:creationId xmlns:a16="http://schemas.microsoft.com/office/drawing/2014/main" id="{CAF8F2FB-BCB2-33A8-1563-5F92A17903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767" y="5945057"/>
            <a:ext cx="406400" cy="406400"/>
          </a:xfrm>
          <a:prstGeom prst="rect">
            <a:avLst/>
          </a:prstGeom>
        </p:spPr>
      </p:pic>
      <p:pic>
        <p:nvPicPr>
          <p:cNvPr id="14" name="Lớp 2A hãy giúp bạn ">
            <a:hlinkClick r:id="" action="ppaction://media"/>
            <a:extLst>
              <a:ext uri="{FF2B5EF4-FFF2-40B4-BE49-F238E27FC236}">
                <a16:creationId xmlns:a16="http://schemas.microsoft.com/office/drawing/2014/main" id="{84955384-797C-C702-0E24-4FC9FA36A0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67498" y="645573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94080" y="328632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981594"/>
            <a:ext cx="1811807" cy="991726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0626" y="4908169"/>
            <a:ext cx="2249892" cy="1792065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358" y="611595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512508" y="2019132"/>
            <a:ext cx="1128983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sym typeface="微软雅黑"/>
              </a:rPr>
              <a:t>Hoạt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sym typeface="微软雅黑"/>
              </a:rPr>
              <a:t>Luyện tập thực hành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45896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33" y="0"/>
            <a:ext cx="2310129" cy="897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6" y="1030015"/>
            <a:ext cx="11482662" cy="52708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63928" y="2574093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1054" y="109220"/>
            <a:ext cx="7936118" cy="24868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36895" y="2463505"/>
            <a:ext cx="725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en-US" sz="4000" dirty="0" err="1"/>
              <a:t>Mèo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chó</a:t>
            </a:r>
            <a:r>
              <a:rPr lang="en-US" sz="4000" dirty="0"/>
              <a:t>, con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nặng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730358" y="2495036"/>
            <a:ext cx="4150886" cy="796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Chó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nặng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mèo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36895" y="3580734"/>
            <a:ext cx="725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</a:t>
            </a:r>
            <a:r>
              <a:rPr lang="en-US" sz="4000" dirty="0" err="1"/>
              <a:t>Mèo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thỏ</a:t>
            </a:r>
            <a:r>
              <a:rPr lang="en-US" sz="4000" dirty="0"/>
              <a:t>, con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nặng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0358" y="3644774"/>
            <a:ext cx="4077313" cy="725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Mèo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nặng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thỏ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36895" y="4518698"/>
            <a:ext cx="6805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c</a:t>
            </a:r>
            <a:r>
              <a:rPr lang="en-US" sz="4000" dirty="0"/>
              <a:t>. </a:t>
            </a:r>
            <a:r>
              <a:rPr lang="en-US" sz="4000" dirty="0" err="1"/>
              <a:t>Mèo</a:t>
            </a:r>
            <a:r>
              <a:rPr lang="en-US" sz="4000" dirty="0"/>
              <a:t>, </a:t>
            </a:r>
            <a:r>
              <a:rPr lang="en-US" sz="4000" dirty="0" err="1"/>
              <a:t>chó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thỏ</a:t>
            </a:r>
            <a:r>
              <a:rPr lang="en-US" sz="4000" dirty="0"/>
              <a:t>, con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nặng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, con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nhẹ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30358" y="4861254"/>
            <a:ext cx="3961699" cy="10648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Chó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nặng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nhất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thỏ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nhẹ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nhất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440" y="108648"/>
            <a:ext cx="3307905" cy="2087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980" y="218776"/>
            <a:ext cx="3434386" cy="1976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62" y="2460996"/>
            <a:ext cx="1371216" cy="1262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4333" y="3729072"/>
            <a:ext cx="839659" cy="1138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16" y="2271664"/>
            <a:ext cx="1602824" cy="1527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269" y="3723518"/>
            <a:ext cx="1301085" cy="119795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514440" y="3460309"/>
            <a:ext cx="287983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57293" y="2460996"/>
            <a:ext cx="3668110" cy="923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Nặng hơn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96980" y="3799502"/>
            <a:ext cx="34467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Nặng hơn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418738" y="4025881"/>
            <a:ext cx="588580" cy="1859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0738700" y="5050939"/>
            <a:ext cx="430924" cy="9038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2214" y="5864989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Nặng nhất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57858" y="5864989"/>
            <a:ext cx="3147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Nhẹ nhất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7517940" y="4955837"/>
            <a:ext cx="287983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82339" y="2197110"/>
            <a:ext cx="1944503" cy="3330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19" grpId="0" animBg="1"/>
      <p:bldP spid="20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102" y="0"/>
            <a:ext cx="12549350" cy="662151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270567" y="4292302"/>
            <a:ext cx="5039638" cy="6463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Cam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4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chanh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7270567" y="5098270"/>
            <a:ext cx="5039638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Táo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3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chanh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7270567" y="5816025"/>
            <a:ext cx="4803228" cy="99591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bưởi</a:t>
            </a:r>
            <a:r>
              <a:rPr lang="en-US" sz="3600" dirty="0"/>
              <a:t> </a:t>
            </a:r>
            <a:r>
              <a:rPr lang="en-US" sz="3600" dirty="0" err="1"/>
              <a:t>nặng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7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chanh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94080" y="328632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981594"/>
            <a:ext cx="1811807" cy="991726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0626" y="4908169"/>
            <a:ext cx="2249892" cy="1792065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358" y="611595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512508" y="2019132"/>
            <a:ext cx="1128983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600" b="1" dirty="0">
                <a:solidFill>
                  <a:srgbClr val="FF0000"/>
                </a:solidFill>
                <a:ea typeface="微软雅黑"/>
                <a:sym typeface="微软雅黑"/>
              </a:rPr>
              <a:t>HOẠT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600" b="1" dirty="0">
                <a:solidFill>
                  <a:srgbClr val="FF0000"/>
                </a:solidFill>
                <a:ea typeface="微软雅黑"/>
                <a:sym typeface="微软雅黑"/>
              </a:rPr>
              <a:t>CỦNG CỐ, DẶN DÒ</a:t>
            </a:r>
            <a:endParaRPr kumimoji="0" lang="vi-VN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47906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171</Words>
  <Application>Microsoft Office PowerPoint</Application>
  <PresentationFormat>Widescreen</PresentationFormat>
  <Paragraphs>30</Paragraphs>
  <Slides>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微软雅黑</vt:lpstr>
      <vt:lpstr>Arial</vt:lpstr>
      <vt:lpstr>Calibri</vt:lpstr>
      <vt:lpstr>ITC Avant Garde Std Bk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38</cp:revision>
  <dcterms:created xsi:type="dcterms:W3CDTF">2021-05-13T04:17:00Z</dcterms:created>
  <dcterms:modified xsi:type="dcterms:W3CDTF">2024-11-22T12:34:58Z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