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28" r:id="rId4"/>
  </p:sldMasterIdLst>
  <p:notesMasterIdLst>
    <p:notesMasterId r:id="rId32"/>
  </p:notesMasterIdLst>
  <p:handoutMasterIdLst>
    <p:handoutMasterId r:id="rId33"/>
  </p:handoutMasterIdLst>
  <p:sldIdLst>
    <p:sldId id="330" r:id="rId5"/>
    <p:sldId id="11705" r:id="rId6"/>
    <p:sldId id="11715" r:id="rId7"/>
    <p:sldId id="11714" r:id="rId8"/>
    <p:sldId id="338" r:id="rId9"/>
    <p:sldId id="7306" r:id="rId10"/>
    <p:sldId id="11710" r:id="rId11"/>
    <p:sldId id="11704" r:id="rId12"/>
    <p:sldId id="11707" r:id="rId13"/>
    <p:sldId id="11691" r:id="rId14"/>
    <p:sldId id="7305" r:id="rId15"/>
    <p:sldId id="262" r:id="rId16"/>
    <p:sldId id="3328" r:id="rId17"/>
    <p:sldId id="11692" r:id="rId18"/>
    <p:sldId id="11693" r:id="rId19"/>
    <p:sldId id="11694" r:id="rId20"/>
    <p:sldId id="11695" r:id="rId21"/>
    <p:sldId id="11712" r:id="rId22"/>
    <p:sldId id="11696" r:id="rId23"/>
    <p:sldId id="264" r:id="rId24"/>
    <p:sldId id="11697" r:id="rId25"/>
    <p:sldId id="259" r:id="rId26"/>
    <p:sldId id="260" r:id="rId27"/>
    <p:sldId id="263" r:id="rId28"/>
    <p:sldId id="11713" r:id="rId29"/>
    <p:sldId id="11708" r:id="rId30"/>
    <p:sldId id="1169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992" y="4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5D1B1-DE74-C76F-1324-D64D4EB316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8410B4-817C-3E82-5815-FC408E6FA8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B036E-FEC3-45E4-A439-BBEA4EB2B61D}" type="datetimeFigureOut">
              <a:rPr lang="en-US" smtClean="0"/>
              <a:t>12/17/2024</a:t>
            </a:fld>
            <a:endParaRPr lang="en-US"/>
          </a:p>
        </p:txBody>
      </p:sp>
      <p:sp>
        <p:nvSpPr>
          <p:cNvPr id="4" name="Footer Placeholder 3">
            <a:extLst>
              <a:ext uri="{FF2B5EF4-FFF2-40B4-BE49-F238E27FC236}">
                <a16:creationId xmlns:a16="http://schemas.microsoft.com/office/drawing/2014/main" id="{6152C32F-2BC4-A622-6402-E30C3CD5C4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CE8BE5-65B8-D569-12FD-CBBF779993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1D7D38-487B-463B-BEC2-E747164FE1EE}" type="slidenum">
              <a:rPr lang="en-US" smtClean="0"/>
              <a:t>‹#›</a:t>
            </a:fld>
            <a:endParaRPr lang="en-US"/>
          </a:p>
        </p:txBody>
      </p:sp>
    </p:spTree>
    <p:extLst>
      <p:ext uri="{BB962C8B-B14F-4D97-AF65-F5344CB8AC3E}">
        <p14:creationId xmlns:p14="http://schemas.microsoft.com/office/powerpoint/2010/main" val="912053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848F21-A729-4AEF-9B09-BA25062DFC8B}"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41C6C-ED77-4877-927B-0AE0C3885BE2}" type="slidenum">
              <a:rPr lang="en-US" smtClean="0"/>
              <a:t>‹#›</a:t>
            </a:fld>
            <a:endParaRPr lang="en-US"/>
          </a:p>
        </p:txBody>
      </p:sp>
    </p:spTree>
    <p:extLst>
      <p:ext uri="{BB962C8B-B14F-4D97-AF65-F5344CB8AC3E}">
        <p14:creationId xmlns:p14="http://schemas.microsoft.com/office/powerpoint/2010/main" val="170688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559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731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chú</a:t>
            </a:r>
            <a:r>
              <a:rPr lang="en-US" dirty="0"/>
              <a:t> </a:t>
            </a:r>
            <a:r>
              <a:rPr lang="en-US" dirty="0" err="1"/>
              <a:t>gấu</a:t>
            </a:r>
            <a:endParaRPr lang="en-US" dirty="0"/>
          </a:p>
        </p:txBody>
      </p:sp>
      <p:sp>
        <p:nvSpPr>
          <p:cNvPr id="4" name="Slide Number Placeholder 3"/>
          <p:cNvSpPr>
            <a:spLocks noGrp="1"/>
          </p:cNvSpPr>
          <p:nvPr>
            <p:ph type="sldNum" sz="quarter" idx="5"/>
          </p:nvPr>
        </p:nvSpPr>
        <p:spPr/>
        <p:txBody>
          <a:bodyPr/>
          <a:lstStyle/>
          <a:p>
            <a:fld id="{7C341C6C-ED77-4877-927B-0AE0C3885BE2}" type="slidenum">
              <a:rPr lang="en-US" smtClean="0"/>
              <a:t>20</a:t>
            </a:fld>
            <a:endParaRPr lang="en-US"/>
          </a:p>
        </p:txBody>
      </p:sp>
    </p:spTree>
    <p:extLst>
      <p:ext uri="{BB962C8B-B14F-4D97-AF65-F5344CB8AC3E}">
        <p14:creationId xmlns:p14="http://schemas.microsoft.com/office/powerpoint/2010/main" val="174639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lọ</a:t>
            </a:r>
            <a:r>
              <a:rPr lang="en-US" dirty="0"/>
              <a:t> </a:t>
            </a:r>
            <a:r>
              <a:rPr lang="en-US" dirty="0" err="1"/>
              <a:t>mật</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7C341C6C-ED77-4877-927B-0AE0C3885BE2}" type="slidenum">
              <a:rPr lang="en-US" smtClean="0"/>
              <a:t>21</a:t>
            </a:fld>
            <a:endParaRPr lang="en-US"/>
          </a:p>
        </p:txBody>
      </p:sp>
    </p:spTree>
    <p:extLst>
      <p:ext uri="{BB962C8B-B14F-4D97-AF65-F5344CB8AC3E}">
        <p14:creationId xmlns:p14="http://schemas.microsoft.com/office/powerpoint/2010/main" val="290409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176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991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051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937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41C6C-ED77-4877-927B-0AE0C3885BE2}" type="slidenum">
              <a:rPr lang="en-US" smtClean="0"/>
              <a:t>11</a:t>
            </a:fld>
            <a:endParaRPr lang="en-US"/>
          </a:p>
        </p:txBody>
      </p:sp>
    </p:spTree>
    <p:extLst>
      <p:ext uri="{BB962C8B-B14F-4D97-AF65-F5344CB8AC3E}">
        <p14:creationId xmlns:p14="http://schemas.microsoft.com/office/powerpoint/2010/main" val="369718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135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954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8740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38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2024/12/17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2479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B659-C681-479C-B09C-ABCC78D61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1D96085-DB8C-4A83-86FD-D759A61DFD7E}"/>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4" name="Footer Placeholder 3">
            <a:extLst>
              <a:ext uri="{FF2B5EF4-FFF2-40B4-BE49-F238E27FC236}">
                <a16:creationId xmlns:a16="http://schemas.microsoft.com/office/drawing/2014/main" id="{902C382C-FCA4-41DD-8FE8-51E6DD1F06C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66D61119-3294-43C1-B530-DDAF1A3647DB}"/>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09302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E55EA-F21B-414E-A02F-7E8B815D47B4}"/>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3" name="Footer Placeholder 2">
            <a:extLst>
              <a:ext uri="{FF2B5EF4-FFF2-40B4-BE49-F238E27FC236}">
                <a16:creationId xmlns:a16="http://schemas.microsoft.com/office/drawing/2014/main" id="{36B2D306-5310-4080-B8B1-5B060C03585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908941EB-A240-4E3B-BE44-65F21E0BBA6D}"/>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pic>
        <p:nvPicPr>
          <p:cNvPr id="5" name="Picture 4">
            <a:extLst>
              <a:ext uri="{FF2B5EF4-FFF2-40B4-BE49-F238E27FC236}">
                <a16:creationId xmlns:a16="http://schemas.microsoft.com/office/drawing/2014/main" id="{0DA08AB2-E1BB-A19F-4108-D57737E2E470}"/>
              </a:ext>
            </a:extLst>
          </p:cNvPr>
          <p:cNvPicPr>
            <a:picLocks noChangeAspect="1"/>
          </p:cNvPicPr>
          <p:nvPr userDrawn="1"/>
        </p:nvPicPr>
        <p:blipFill rotWithShape="1">
          <a:blip r:embed="rId2"/>
          <a:srcRect l="12827" t="21298" r="8917" b="21298"/>
          <a:stretch/>
        </p:blipFill>
        <p:spPr>
          <a:xfrm>
            <a:off x="-1" y="1"/>
            <a:ext cx="12192001" cy="6858000"/>
          </a:xfrm>
          <a:prstGeom prst="rect">
            <a:avLst/>
          </a:prstGeom>
        </p:spPr>
      </p:pic>
      <p:sp>
        <p:nvSpPr>
          <p:cNvPr id="6" name="TextBox 3">
            <a:extLst>
              <a:ext uri="{FF2B5EF4-FFF2-40B4-BE49-F238E27FC236}">
                <a16:creationId xmlns:a16="http://schemas.microsoft.com/office/drawing/2014/main" id="{DB8C6202-B425-5198-7FCF-57900DC1C36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FF79988-F0F6-FD51-C8A0-C227CF114F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62D7CF7D-48D8-0F81-B34A-30ACF2B2091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7F701766-5765-EB15-10EF-2EA3FB9BC46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77F8F93-BF57-348F-1AE2-48524099357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4D31FC50-315B-B8DE-B29C-7485EEE0043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pic>
        <p:nvPicPr>
          <p:cNvPr id="14" name="Picture 13">
            <a:extLst>
              <a:ext uri="{FF2B5EF4-FFF2-40B4-BE49-F238E27FC236}">
                <a16:creationId xmlns:a16="http://schemas.microsoft.com/office/drawing/2014/main" id="{5717A3EF-076D-7113-7851-707DDBCDC3CA}"/>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20DE72ED-662E-380D-4D8C-32C0399EB95A}"/>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70887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053C-0970-42C3-9979-D1B29D43F3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57C6B97-DE5C-47D7-AD82-1A8181B5D90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2E43F8-BA90-4D7F-81BB-BBB04E814C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934DD1-0F94-41CA-B910-8A71F181D24C}"/>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6" name="Footer Placeholder 5">
            <a:extLst>
              <a:ext uri="{FF2B5EF4-FFF2-40B4-BE49-F238E27FC236}">
                <a16:creationId xmlns:a16="http://schemas.microsoft.com/office/drawing/2014/main" id="{085AFB09-D212-49CE-AA31-5B13D4FF69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54CC868-D165-4FBE-95E2-A638C5E4FD3F}"/>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00905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B45A-B46D-4CBE-98AA-48CE02D50E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312B50-C8A3-47A1-9895-37FF9F5D37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14BF27D-B48B-4425-853D-30C81A8D75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DCF27-A5E7-4427-BDF5-63BF1FC82ED1}"/>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6" name="Footer Placeholder 5">
            <a:extLst>
              <a:ext uri="{FF2B5EF4-FFF2-40B4-BE49-F238E27FC236}">
                <a16:creationId xmlns:a16="http://schemas.microsoft.com/office/drawing/2014/main" id="{9C5493F2-51B9-4DFD-8F65-3AC7D25A5D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5ADE6BD-F9AC-420A-BAC5-6A347C2FB314}"/>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1805337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F602-6B01-491B-969D-5A26AC97B2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EA81497-51BF-46BC-87CF-9D29F38449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ACBD77-87EF-4CF8-BDA3-4B7FC4223D0B}"/>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5" name="Footer Placeholder 4">
            <a:extLst>
              <a:ext uri="{FF2B5EF4-FFF2-40B4-BE49-F238E27FC236}">
                <a16:creationId xmlns:a16="http://schemas.microsoft.com/office/drawing/2014/main" id="{0D403C6E-3D53-4FBC-90B7-6B0D0E234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6532DD4-4ADB-4484-8F85-D1C78CBCB599}"/>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229135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528C13-2CA3-4613-8AC3-F20F2AB2834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8DFC875-6F82-4FFC-83A4-9197E1130A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B94BE7-D9D2-4FDF-84D4-B3B21119F7DD}"/>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5" name="Footer Placeholder 4">
            <a:extLst>
              <a:ext uri="{FF2B5EF4-FFF2-40B4-BE49-F238E27FC236}">
                <a16:creationId xmlns:a16="http://schemas.microsoft.com/office/drawing/2014/main" id="{74E66495-E6FB-46BA-96B0-77D7403F8E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CFED28-9B80-4F8A-BDD2-0DB93378AE54}"/>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849782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3196316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40494308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909561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8764501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306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719118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0372474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613794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5040777"/>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995479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9610578"/>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1102681"/>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912949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978985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47734631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7733CC-50DC-4B28-BA51-B918D3CF16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01800" y="-21437600"/>
            <a:ext cx="6858000" cy="6858000"/>
          </a:xfrm>
          <a:prstGeom prst="rect">
            <a:avLst/>
          </a:prstGeom>
        </p:spPr>
      </p:pic>
      <p:pic>
        <p:nvPicPr>
          <p:cNvPr id="3" name="Picture 2">
            <a:extLst>
              <a:ext uri="{FF2B5EF4-FFF2-40B4-BE49-F238E27FC236}">
                <a16:creationId xmlns:a16="http://schemas.microsoft.com/office/drawing/2014/main" id="{7DDC8710-42DA-4F01-81F3-807F65C276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00600" y="16865600"/>
            <a:ext cx="6858000" cy="6858000"/>
          </a:xfrm>
          <a:prstGeom prst="rect">
            <a:avLst/>
          </a:prstGeom>
        </p:spPr>
      </p:pic>
    </p:spTree>
    <p:extLst>
      <p:ext uri="{BB962C8B-B14F-4D97-AF65-F5344CB8AC3E}">
        <p14:creationId xmlns:p14="http://schemas.microsoft.com/office/powerpoint/2010/main" val="4180338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6105730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604182"/>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6102586"/>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32211"/>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504563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604722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43770304"/>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506142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1760656"/>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8359937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685B8E2-F121-4527-8596-D6B86922BCC3}" type="slidenum">
              <a:rPr lang="en-US"/>
              <a:pPr>
                <a:defRPr/>
              </a:pPr>
              <a:t>‹#›</a:t>
            </a:fld>
            <a:endParaRPr lang="en-US"/>
          </a:p>
        </p:txBody>
      </p:sp>
    </p:spTree>
    <p:extLst>
      <p:ext uri="{BB962C8B-B14F-4D97-AF65-F5344CB8AC3E}">
        <p14:creationId xmlns:p14="http://schemas.microsoft.com/office/powerpoint/2010/main" val="126797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79118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3664594"/>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8071199"/>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9497580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6246955"/>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33623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108658"/>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7575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35813"/>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5989160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D6DC-1257-44D0-A975-65C98FCE03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42A5EC2-5A3C-4D2E-9217-B54D66F4D3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494D42C-5551-44E9-A87B-BFD1847A4479}"/>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5" name="Footer Placeholder 4">
            <a:extLst>
              <a:ext uri="{FF2B5EF4-FFF2-40B4-BE49-F238E27FC236}">
                <a16:creationId xmlns:a16="http://schemas.microsoft.com/office/drawing/2014/main" id="{C9F3A208-A864-4785-ABC4-0AD98FD1E0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29FE55F-F958-4753-A946-7063B62B4D1A}"/>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93400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Tree>
    <p:extLst>
      <p:ext uri="{BB962C8B-B14F-4D97-AF65-F5344CB8AC3E}">
        <p14:creationId xmlns:p14="http://schemas.microsoft.com/office/powerpoint/2010/main" val="4245297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57543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4EC8223-C702-A09C-5AB5-5E5D00A5B1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974B7BAF-EB97-ED95-7A99-051F36619848}"/>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74556F81-8E3E-C121-FDA4-3C6B22955D49}"/>
              </a:ext>
            </a:extLst>
          </p:cNvPr>
          <p:cNvSpPr txBox="1"/>
          <p:nvPr userDrawn="1"/>
        </p:nvSpPr>
        <p:spPr>
          <a:xfrm>
            <a:off x="1612905" y="460514"/>
            <a:ext cx="3924300" cy="646331"/>
          </a:xfrm>
          <a:prstGeom prst="rect">
            <a:avLst/>
          </a:prstGeom>
          <a:noFill/>
        </p:spPr>
        <p:txBody>
          <a:bodyPr wrap="square" rtlCol="0">
            <a:spAutoFit/>
            <a:scene3d>
              <a:camera prst="orthographicFront"/>
              <a:lightRig rig="threePt" dir="t"/>
            </a:scene3d>
            <a:sp3d contourW="12700"/>
          </a:bodyPr>
          <a:lstStyle/>
          <a:p>
            <a:pPr lvl="0" algn="l">
              <a:defRPr/>
            </a:pPr>
            <a:r>
              <a:rPr lang="zh-CN" altLang="en-US" sz="3600" b="1" dirty="0">
                <a:solidFill>
                  <a:srgbClr val="684125"/>
                </a:solidFill>
                <a:latin typeface="标小智龙珠体" panose="02020500000000000000" pitchFamily="18" charset="-122"/>
                <a:ea typeface="标小智龙珠体" panose="02020500000000000000" pitchFamily="18" charset="-122"/>
                <a:cs typeface="+mn-ea"/>
                <a:sym typeface="+mn-lt"/>
              </a:rPr>
              <a:t>植树节植树文化</a:t>
            </a:r>
          </a:p>
        </p:txBody>
      </p:sp>
      <p:pic>
        <p:nvPicPr>
          <p:cNvPr id="5" name="图片 4">
            <a:extLst>
              <a:ext uri="{FF2B5EF4-FFF2-40B4-BE49-F238E27FC236}">
                <a16:creationId xmlns:a16="http://schemas.microsoft.com/office/drawing/2014/main" id="{47AF8A6C-43B4-481A-47B1-1CBFA01F093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2387971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48CC0F6-60AD-E0A6-3330-AC71562C11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517990C9-BB5D-0168-52D6-1DEA5197E02C}"/>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699FC21C-5CEB-58CF-E430-97846B783926}"/>
              </a:ext>
            </a:extLst>
          </p:cNvPr>
          <p:cNvSpPr txBox="1"/>
          <p:nvPr userDrawn="1"/>
        </p:nvSpPr>
        <p:spPr>
          <a:xfrm>
            <a:off x="1612905" y="460514"/>
            <a:ext cx="3924300" cy="646331"/>
          </a:xfrm>
          <a:prstGeom prst="rect">
            <a:avLst/>
          </a:prstGeom>
          <a:noFill/>
        </p:spPr>
        <p:txBody>
          <a:bodyPr wrap="square" rtlCol="0">
            <a:spAutoFit/>
            <a:scene3d>
              <a:camera prst="orthographicFront"/>
              <a:lightRig rig="threePt" dir="t"/>
            </a:scene3d>
            <a:sp3d contourW="12700"/>
          </a:bodyPr>
          <a:lstStyle/>
          <a:p>
            <a:pPr lvl="0" algn="l">
              <a:defRPr/>
            </a:pPr>
            <a:r>
              <a:rPr lang="zh-CN" altLang="en-US" sz="3600" b="1" dirty="0">
                <a:solidFill>
                  <a:srgbClr val="684125"/>
                </a:solidFill>
                <a:latin typeface="标小智龙珠体" panose="02020500000000000000" pitchFamily="18" charset="-122"/>
                <a:ea typeface="标小智龙珠体" panose="02020500000000000000" pitchFamily="18" charset="-122"/>
                <a:cs typeface="+mn-ea"/>
                <a:sym typeface="+mn-lt"/>
              </a:rPr>
              <a:t>植树节植树成效</a:t>
            </a:r>
          </a:p>
        </p:txBody>
      </p:sp>
      <p:pic>
        <p:nvPicPr>
          <p:cNvPr id="5" name="图片 4">
            <a:extLst>
              <a:ext uri="{FF2B5EF4-FFF2-40B4-BE49-F238E27FC236}">
                <a16:creationId xmlns:a16="http://schemas.microsoft.com/office/drawing/2014/main" id="{567051A9-3C7F-494D-5075-504B2160395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2198604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579B3F5-E14D-545D-2547-6C5879B28A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78D0162D-2E3C-B228-D81B-4E2B17A4069D}"/>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7BFDB74-E3F0-64A7-DE07-B8425A30CC30}"/>
              </a:ext>
            </a:extLst>
          </p:cNvPr>
          <p:cNvSpPr txBox="1"/>
          <p:nvPr userDrawn="1"/>
        </p:nvSpPr>
        <p:spPr>
          <a:xfrm>
            <a:off x="1612905" y="460514"/>
            <a:ext cx="3924300" cy="646331"/>
          </a:xfrm>
          <a:prstGeom prst="rect">
            <a:avLst/>
          </a:prstGeom>
          <a:noFill/>
        </p:spPr>
        <p:txBody>
          <a:bodyPr wrap="square" rtlCol="0">
            <a:spAutoFit/>
            <a:scene3d>
              <a:camera prst="orthographicFront"/>
              <a:lightRig rig="threePt" dir="t"/>
            </a:scene3d>
            <a:sp3d contourW="12700"/>
          </a:bodyPr>
          <a:lstStyle/>
          <a:p>
            <a:pPr lvl="0" algn="l">
              <a:defRPr/>
            </a:pPr>
            <a:r>
              <a:rPr lang="zh-CN" altLang="en-US" sz="3600" b="1" dirty="0">
                <a:solidFill>
                  <a:srgbClr val="684125"/>
                </a:solidFill>
                <a:latin typeface="标小智龙珠体" panose="02020500000000000000" pitchFamily="18" charset="-122"/>
                <a:ea typeface="标小智龙珠体" panose="02020500000000000000" pitchFamily="18" charset="-122"/>
                <a:cs typeface="+mn-ea"/>
                <a:sym typeface="+mn-lt"/>
              </a:rPr>
              <a:t>植树节节日趣闻</a:t>
            </a:r>
          </a:p>
        </p:txBody>
      </p:sp>
      <p:pic>
        <p:nvPicPr>
          <p:cNvPr id="5" name="图片 4">
            <a:extLst>
              <a:ext uri="{FF2B5EF4-FFF2-40B4-BE49-F238E27FC236}">
                <a16:creationId xmlns:a16="http://schemas.microsoft.com/office/drawing/2014/main" id="{E551D7CF-A1E8-8D8A-CF32-5AF659E8746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6626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3C602-FB4D-4771-8879-364BBE288E0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8F267D-DD76-4863-9A0F-4DA14E66AC0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C33E0F-FAA5-4848-8BB8-030F78A17002}"/>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5" name="页脚占位符 4">
            <a:extLst>
              <a:ext uri="{FF2B5EF4-FFF2-40B4-BE49-F238E27FC236}">
                <a16:creationId xmlns:a16="http://schemas.microsoft.com/office/drawing/2014/main" id="{CC12BA86-9757-4C9B-8797-B2B303069E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0AE684-FD90-4CDE-8BE1-D8AC7451A69A}"/>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22149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17BB5-B9C2-449E-A81B-2F4166692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F41E018-0341-417F-A1DB-172609D18C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2A53226-5147-4AB9-A4CC-B2EA80664141}"/>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5" name="页脚占位符 4">
            <a:extLst>
              <a:ext uri="{FF2B5EF4-FFF2-40B4-BE49-F238E27FC236}">
                <a16:creationId xmlns:a16="http://schemas.microsoft.com/office/drawing/2014/main" id="{F752F83D-B20C-4833-8CC1-B881284A07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282CF59-332D-4614-983B-D862B3AE3EE3}"/>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09579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1A887-34A3-4F0F-AE1C-EBF24383ED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80BA12-942D-4CEB-8688-C40341F2FD9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1026222-BA0D-41B2-99FC-C41F4BE9824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32EFFE-8F35-4D3F-9319-1EB796FF39F8}"/>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6" name="页脚占位符 5">
            <a:extLst>
              <a:ext uri="{FF2B5EF4-FFF2-40B4-BE49-F238E27FC236}">
                <a16:creationId xmlns:a16="http://schemas.microsoft.com/office/drawing/2014/main" id="{DD06F104-01A8-40F4-824A-28DDE7506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87B6C3-0136-4064-A0A9-D1C10C51BBE6}"/>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361383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780F4-A41F-4A58-98F4-3EB51DBCCAA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71E4F6C-9C6C-47A9-B38D-3750654A3F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8EDB66-ABD8-40A3-9EC1-54CB1C28ABA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556170-1234-464D-BF7D-19C917D05B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8B14FE-FDB8-43E5-8066-3FEF2B9423A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A617958-329E-4F24-9F62-C8E2BCE6A75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8" name="页脚占位符 7">
            <a:extLst>
              <a:ext uri="{FF2B5EF4-FFF2-40B4-BE49-F238E27FC236}">
                <a16:creationId xmlns:a16="http://schemas.microsoft.com/office/drawing/2014/main" id="{3C669AA3-3B39-4271-A3E1-18D12A2F95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D49D463-D0B7-458B-AEC7-F3281CFEC790}"/>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93850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F55CF-BB34-46DB-9E23-2F4AA0B507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AD049-ECAF-4C5E-89A0-099C5A67930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4" name="页脚占位符 3">
            <a:extLst>
              <a:ext uri="{FF2B5EF4-FFF2-40B4-BE49-F238E27FC236}">
                <a16:creationId xmlns:a16="http://schemas.microsoft.com/office/drawing/2014/main" id="{CEC4DB63-C588-4DA4-B15C-F9027193A3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C69DB1-E72B-4BD3-85A7-DA3942169F2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106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2C51-089F-4ACF-B101-2B5FCF0BD8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D4A1403-AB26-41F3-A5BB-7775CA5E24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36DC00A-00AC-4E90-ACEF-C7AC9A9F79BF}"/>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5" name="Footer Placeholder 4">
            <a:extLst>
              <a:ext uri="{FF2B5EF4-FFF2-40B4-BE49-F238E27FC236}">
                <a16:creationId xmlns:a16="http://schemas.microsoft.com/office/drawing/2014/main" id="{86B736BD-59DA-4411-91EF-623793F639F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DED7111-9017-488D-BDED-299DB2F32D24}"/>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577513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114C4A-DACB-47F2-9A41-A36EC9631603}"/>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6750F1D5-BB0C-44A4-BF4C-87C140C2126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35E9DAB-EF4F-4ED7-AB3F-13A785B6E91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213339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1099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35383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1058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2024/12/17</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4724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0405-41FA-4016-8D43-A38BE634AD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3CEC1B7-63B4-49F7-A53B-11A252AE5A2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5DFA3-A8A1-4AE6-9DAC-A73FA4E5D6E6}"/>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5" name="Footer Placeholder 4">
            <a:extLst>
              <a:ext uri="{FF2B5EF4-FFF2-40B4-BE49-F238E27FC236}">
                <a16:creationId xmlns:a16="http://schemas.microsoft.com/office/drawing/2014/main" id="{6E63F25F-E89B-4384-8358-AFD9EA1683D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427FFB0-1E4A-437F-8214-A2E9097EE64C}"/>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226968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3856-E9F9-461B-905B-779BB62988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F15B4C0-4E83-4F86-B15C-8436C96FF7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C6ECF18-BBF7-4C99-898D-3ABE9BFB56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1B41844-6484-423A-AA9E-FCC534AA15AE}"/>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6" name="Footer Placeholder 5">
            <a:extLst>
              <a:ext uri="{FF2B5EF4-FFF2-40B4-BE49-F238E27FC236}">
                <a16:creationId xmlns:a16="http://schemas.microsoft.com/office/drawing/2014/main" id="{5B3904AA-E484-4978-9846-3039B67649B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2F41D47-56C0-459C-BABB-1F2E245C76CD}"/>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14713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35CE-2978-467D-B36B-AA37B2C6879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13A619-6C97-484A-9773-1C2459DE16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6B6CD-2C29-4DC3-AA9E-61D72E634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7F12F25-3983-45CA-87A2-C0FB20DE35F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783C8-969C-471E-B7C7-79DB1F0512D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A645427-7575-422F-8CF2-C28B80F7C15D}"/>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17/12/2024</a:t>
            </a:fld>
            <a:endParaRPr lang="vi-VN"/>
          </a:p>
        </p:txBody>
      </p:sp>
      <p:sp>
        <p:nvSpPr>
          <p:cNvPr id="8" name="Footer Placeholder 7">
            <a:extLst>
              <a:ext uri="{FF2B5EF4-FFF2-40B4-BE49-F238E27FC236}">
                <a16:creationId xmlns:a16="http://schemas.microsoft.com/office/drawing/2014/main" id="{6FFED16B-FA3C-4D7D-B6F4-92F5127D58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A02483B-576D-4E09-920C-D7F1C53BCB93}"/>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53392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image" Target="../media/image6.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3.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8.png"/><Relationship Id="rId3" Type="http://schemas.openxmlformats.org/officeDocument/2006/relationships/slideLayout" Target="../slideLayouts/slideLayout52.xml"/><Relationship Id="rId21" Type="http://schemas.openxmlformats.org/officeDocument/2006/relationships/image" Target="../media/image11.pn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7.png"/><Relationship Id="rId2" Type="http://schemas.openxmlformats.org/officeDocument/2006/relationships/slideLayout" Target="../slideLayouts/slideLayout51.xml"/><Relationship Id="rId16" Type="http://schemas.openxmlformats.org/officeDocument/2006/relationships/theme" Target="../theme/theme4.xml"/><Relationship Id="rId20" Type="http://schemas.openxmlformats.org/officeDocument/2006/relationships/image" Target="../media/image10.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hyperlink" Target="https://www.facebook.com/groups/629898828017053" TargetMode="External"/><Relationship Id="rId10" Type="http://schemas.openxmlformats.org/officeDocument/2006/relationships/slideLayout" Target="../slideLayouts/slideLayout59.xml"/><Relationship Id="rId19" Type="http://schemas.openxmlformats.org/officeDocument/2006/relationships/image" Target="../media/image9.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8984917-8E34-0CFE-F55D-FF8EA4DAAEB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01880" y="153670"/>
            <a:ext cx="1268730" cy="126873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475A23F-DB05-856C-4F0C-29BFE420BC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81291" y="8976828"/>
            <a:ext cx="1268730" cy="1268730"/>
          </a:xfrm>
          <a:prstGeom prst="rect">
            <a:avLst/>
          </a:prstGeom>
        </p:spPr>
      </p:pic>
    </p:spTree>
    <p:extLst>
      <p:ext uri="{BB962C8B-B14F-4D97-AF65-F5344CB8AC3E}">
        <p14:creationId xmlns:p14="http://schemas.microsoft.com/office/powerpoint/2010/main" val="3932307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93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C12D5378-44C1-0706-959A-3726DA5DBF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grpSp>
        <p:nvGrpSpPr>
          <p:cNvPr id="3" name="Group 2">
            <a:extLst>
              <a:ext uri="{FF2B5EF4-FFF2-40B4-BE49-F238E27FC236}">
                <a16:creationId xmlns:a16="http://schemas.microsoft.com/office/drawing/2014/main" id="{9FE88A6D-6C62-54B2-56BC-01083B9F55E8}"/>
              </a:ext>
            </a:extLst>
          </p:cNvPr>
          <p:cNvGrpSpPr/>
          <p:nvPr userDrawn="1"/>
        </p:nvGrpSpPr>
        <p:grpSpPr>
          <a:xfrm>
            <a:off x="-3773121" y="0"/>
            <a:ext cx="4326052" cy="2928084"/>
            <a:chOff x="6278216" y="1917262"/>
            <a:chExt cx="4339742" cy="2928084"/>
          </a:xfrm>
        </p:grpSpPr>
        <p:pic>
          <p:nvPicPr>
            <p:cNvPr id="4" name="Picture 3">
              <a:extLst>
                <a:ext uri="{FF2B5EF4-FFF2-40B4-BE49-F238E27FC236}">
                  <a16:creationId xmlns:a16="http://schemas.microsoft.com/office/drawing/2014/main" id="{CDC104BF-1B40-5B92-3B45-FFB60C35BEC4}"/>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94D0A6B2-CAFE-B3FF-D289-A095D0B23EFF}"/>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4891EC5C-175F-0F10-A043-222AF9E8ED19}"/>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9" name="TextBox 8">
              <a:extLst>
                <a:ext uri="{FF2B5EF4-FFF2-40B4-BE49-F238E27FC236}">
                  <a16:creationId xmlns:a16="http://schemas.microsoft.com/office/drawing/2014/main" id="{25A560A0-EAF8-3534-9DCD-316A1AF21A47}"/>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224044594"/>
      </p:ext>
    </p:extLst>
  </p:cSld>
  <p:clrMap bg1="lt1" tx1="dk1" bg2="dk2" tx2="lt2" accent1="accent1" accent2="accent2" accent3="accent3" accent4="accent4" accent5="accent5" accent6="accent6" hlink="hlink" folHlink="folHlink"/>
  <p:sldLayoutIdLst>
    <p:sldLayoutId id="2147483692"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4" r:id="rId31"/>
    <p:sldLayoutId id="2147483725" r:id="rId32"/>
    <p:sldLayoutId id="2147483726" r:id="rId33"/>
    <p:sldLayoutId id="2147483727" r:id="rId3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11B4EB1-802B-40FB-BA2C-432D90C930A3}"/>
              </a:ext>
            </a:extLst>
          </p:cNvPr>
          <p:cNvGrpSpPr/>
          <p:nvPr userDrawn="1"/>
        </p:nvGrpSpPr>
        <p:grpSpPr>
          <a:xfrm>
            <a:off x="0" y="3429000"/>
            <a:ext cx="12573000" cy="3638550"/>
            <a:chOff x="-22499" y="3288862"/>
            <a:chExt cx="12214497" cy="3569138"/>
          </a:xfrm>
        </p:grpSpPr>
        <p:pic>
          <p:nvPicPr>
            <p:cNvPr id="4" name="图片 3">
              <a:extLst>
                <a:ext uri="{FF2B5EF4-FFF2-40B4-BE49-F238E27FC236}">
                  <a16:creationId xmlns:a16="http://schemas.microsoft.com/office/drawing/2014/main" id="{04D3C291-8B81-4A6F-85C9-DBF0BEC6FAAF}"/>
                </a:ext>
              </a:extLst>
            </p:cNvPr>
            <p:cNvPicPr>
              <a:picLocks noChangeAspect="1"/>
            </p:cNvPicPr>
            <p:nvPr/>
          </p:nvPicPr>
          <p:blipFill>
            <a:blip r:embed="rId17"/>
            <a:stretch>
              <a:fillRect/>
            </a:stretch>
          </p:blipFill>
          <p:spPr>
            <a:xfrm>
              <a:off x="-22499" y="3288862"/>
              <a:ext cx="3984898" cy="3569138"/>
            </a:xfrm>
            <a:prstGeom prst="rect">
              <a:avLst/>
            </a:prstGeom>
          </p:spPr>
        </p:pic>
        <p:pic>
          <p:nvPicPr>
            <p:cNvPr id="5" name="图片 4">
              <a:extLst>
                <a:ext uri="{FF2B5EF4-FFF2-40B4-BE49-F238E27FC236}">
                  <a16:creationId xmlns:a16="http://schemas.microsoft.com/office/drawing/2014/main" id="{E4C428E4-774D-47CF-BFB1-2C2C4FD9972A}"/>
                </a:ext>
              </a:extLst>
            </p:cNvPr>
            <p:cNvPicPr>
              <a:picLocks noChangeAspect="1"/>
            </p:cNvPicPr>
            <p:nvPr/>
          </p:nvPicPr>
          <p:blipFill rotWithShape="1">
            <a:blip r:embed="rId17"/>
            <a:srcRect l="22648" t="75841" r="1"/>
            <a:stretch/>
          </p:blipFill>
          <p:spPr>
            <a:xfrm flipH="1">
              <a:off x="3886869" y="5943600"/>
              <a:ext cx="4495127" cy="914400"/>
            </a:xfrm>
            <a:prstGeom prst="rect">
              <a:avLst/>
            </a:prstGeom>
          </p:spPr>
        </p:pic>
        <p:pic>
          <p:nvPicPr>
            <p:cNvPr id="6" name="图片 5">
              <a:extLst>
                <a:ext uri="{FF2B5EF4-FFF2-40B4-BE49-F238E27FC236}">
                  <a16:creationId xmlns:a16="http://schemas.microsoft.com/office/drawing/2014/main" id="{5433AD48-1162-4941-BAC5-D7057FCAC6B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图片 9">
            <a:extLst>
              <a:ext uri="{FF2B5EF4-FFF2-40B4-BE49-F238E27FC236}">
                <a16:creationId xmlns:a16="http://schemas.microsoft.com/office/drawing/2014/main" id="{1691B174-0E08-4A73-A3B4-CF58004EC18D}"/>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8" name="图片 17">
            <a:extLst>
              <a:ext uri="{FF2B5EF4-FFF2-40B4-BE49-F238E27FC236}">
                <a16:creationId xmlns:a16="http://schemas.microsoft.com/office/drawing/2014/main" id="{225D6F33-67A9-432B-B02A-DFD2B4E5655B}"/>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1235"/>
          <a:stretch/>
        </p:blipFill>
        <p:spPr>
          <a:xfrm>
            <a:off x="8294686" y="1"/>
            <a:ext cx="3897314" cy="1527323"/>
          </a:xfrm>
          <a:prstGeom prst="rect">
            <a:avLst/>
          </a:prstGeom>
        </p:spPr>
      </p:pic>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3" name="Picture 12">
            <a:extLst>
              <a:ext uri="{FF2B5EF4-FFF2-40B4-BE49-F238E27FC236}">
                <a16:creationId xmlns:a16="http://schemas.microsoft.com/office/drawing/2014/main" id="{3F7C77D6-1B67-4755-87F5-F745E0093DD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288430" y="5939488"/>
            <a:ext cx="1094071" cy="1128062"/>
          </a:xfrm>
          <a:prstGeom prst="rect">
            <a:avLst/>
          </a:prstGeom>
        </p:spPr>
      </p:pic>
      <p:pic>
        <p:nvPicPr>
          <p:cNvPr id="14" name="Picture 13">
            <a:extLst>
              <a:ext uri="{FF2B5EF4-FFF2-40B4-BE49-F238E27FC236}">
                <a16:creationId xmlns:a16="http://schemas.microsoft.com/office/drawing/2014/main" id="{ABDAC5DB-7C6F-4620-8AAC-9B757CEF52B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70808" y="5926606"/>
            <a:ext cx="1094071" cy="1128062"/>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3">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67743330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0.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g"/><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slide" Target="slide22.xml"/><Relationship Id="rId11" Type="http://schemas.openxmlformats.org/officeDocument/2006/relationships/image" Target="../media/image40.png"/><Relationship Id="rId5" Type="http://schemas.openxmlformats.org/officeDocument/2006/relationships/image" Target="../media/image42.png"/><Relationship Id="rId10" Type="http://schemas.openxmlformats.org/officeDocument/2006/relationships/slide" Target="slide24.xml"/><Relationship Id="rId4" Type="http://schemas.openxmlformats.org/officeDocument/2006/relationships/slide" Target="slide21.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slide" Target="slide20.xml"/><Relationship Id="rId3" Type="http://schemas.openxmlformats.org/officeDocument/2006/relationships/slideLayout" Target="../slideLayouts/slideLayout6.xml"/><Relationship Id="rId7" Type="http://schemas.openxmlformats.org/officeDocument/2006/relationships/audio" Target="../media/audio4.wav"/><Relationship Id="rId12" Type="http://schemas.openxmlformats.org/officeDocument/2006/relationships/image" Target="../media/image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49.png"/><Relationship Id="rId5" Type="http://schemas.openxmlformats.org/officeDocument/2006/relationships/audio" Target="../media/audio1.wav"/><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notesSlide" Target="../notesSlides/notesSlide12.xml"/><Relationship Id="rId9" Type="http://schemas.openxmlformats.org/officeDocument/2006/relationships/image" Target="../media/image47.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slideLayout" Target="../slideLayouts/slideLayout6.xml"/><Relationship Id="rId7" Type="http://schemas.openxmlformats.org/officeDocument/2006/relationships/image" Target="../media/image34.jpg"/><Relationship Id="rId12" Type="http://schemas.openxmlformats.org/officeDocument/2006/relationships/slide" Target="slide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4.wav"/><Relationship Id="rId11" Type="http://schemas.openxmlformats.org/officeDocument/2006/relationships/image" Target="../media/image50.png"/><Relationship Id="rId5" Type="http://schemas.openxmlformats.org/officeDocument/2006/relationships/audio" Target="../media/audio3.wav"/><Relationship Id="rId10"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48.png"/><Relationship Id="rId1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slideLayout" Target="../slideLayouts/slideLayout6.xml"/><Relationship Id="rId7" Type="http://schemas.openxmlformats.org/officeDocument/2006/relationships/image" Target="../media/image34.jpg"/><Relationship Id="rId12" Type="http://schemas.openxmlformats.org/officeDocument/2006/relationships/slide" Target="slide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4.wav"/><Relationship Id="rId11" Type="http://schemas.openxmlformats.org/officeDocument/2006/relationships/image" Target="../media/image50.png"/><Relationship Id="rId5" Type="http://schemas.openxmlformats.org/officeDocument/2006/relationships/audio" Target="../media/audio3.wav"/><Relationship Id="rId10"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48.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4.jpg"/><Relationship Id="rId7" Type="http://schemas.openxmlformats.org/officeDocument/2006/relationships/image" Target="../media/image39.png"/><Relationship Id="rId2"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0135" y="293254"/>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08405" y="13056"/>
            <a:ext cx="4023369" cy="497885"/>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08" y="2968"/>
            <a:ext cx="4023369" cy="497885"/>
          </a:xfrm>
          <a:prstGeom prst="rect">
            <a:avLst/>
          </a:prstGeom>
        </p:spPr>
      </p:pic>
      <p:sp>
        <p:nvSpPr>
          <p:cNvPr id="5" name="Tiêu đề 1">
            <a:extLst>
              <a:ext uri="{FF2B5EF4-FFF2-40B4-BE49-F238E27FC236}">
                <a16:creationId xmlns:a16="http://schemas.microsoft.com/office/drawing/2014/main" id="{0454EA23-D00F-2FA0-38B7-B8CF63C54160}"/>
              </a:ext>
            </a:extLst>
          </p:cNvPr>
          <p:cNvSpPr txBox="1">
            <a:spLocks/>
          </p:cNvSpPr>
          <p:nvPr/>
        </p:nvSpPr>
        <p:spPr>
          <a:xfrm>
            <a:off x="980963" y="454204"/>
            <a:ext cx="10268712" cy="1250652"/>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3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PHÒNG GIÁO DỤC &amp; ĐÀO TẠO  TIÊN LÃNG</a:t>
            </a:r>
            <a:b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altLang="en-US" sz="3900" b="1" i="0" u="none" strike="noStrike" kern="1200" cap="none" spc="0" normalizeH="0" baseline="0" noProof="0" dirty="0">
                <a:ln>
                  <a:noFill/>
                </a:ln>
                <a:solidFill>
                  <a:prstClr val="black"/>
                </a:solidFill>
                <a:effectLst/>
                <a:highlight>
                  <a:srgbClr val="000000"/>
                </a:highlight>
                <a:uLnTx/>
                <a:uFillTx/>
                <a:latin typeface="Times New Roman" panose="02020603050405020304" pitchFamily="18" charset="0"/>
                <a:ea typeface="+mj-ea"/>
                <a:cs typeface="Times New Roman" panose="02020603050405020304" pitchFamily="18" charset="0"/>
              </a:rPr>
            </a:br>
            <a:endParaRPr kumimoji="0" lang="en-US" sz="3900" b="0" i="0" u="none" strike="noStrike" kern="1200" cap="none" spc="0" normalizeH="0" baseline="0" noProof="0" dirty="0">
              <a:ln>
                <a:noFill/>
              </a:ln>
              <a:solidFill>
                <a:prstClr val="black"/>
              </a:solidFill>
              <a:effectLst/>
              <a:highlight>
                <a:srgbClr val="000000"/>
              </a:highlight>
              <a:uLnTx/>
              <a:uFillTx/>
              <a:latin typeface="等线 Light" panose="020F0302020204030204"/>
              <a:ea typeface="+mj-ea"/>
              <a:cs typeface="+mj-cs"/>
            </a:endParaRPr>
          </a:p>
        </p:txBody>
      </p:sp>
      <p:sp>
        <p:nvSpPr>
          <p:cNvPr id="7" name="Tiêu đề phụ 2">
            <a:extLst>
              <a:ext uri="{FF2B5EF4-FFF2-40B4-BE49-F238E27FC236}">
                <a16:creationId xmlns:a16="http://schemas.microsoft.com/office/drawing/2014/main" id="{61B90C77-DE7F-1A94-1DB5-061593A4305E}"/>
              </a:ext>
            </a:extLst>
          </p:cNvPr>
          <p:cNvSpPr txBox="1">
            <a:spLocks/>
          </p:cNvSpPr>
          <p:nvPr/>
        </p:nvSpPr>
        <p:spPr>
          <a:xfrm>
            <a:off x="826890" y="1932153"/>
            <a:ext cx="9830595" cy="1529596"/>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4000"/>
              </a:lnSpc>
              <a:spcBef>
                <a:spcPts val="1000"/>
              </a:spcBef>
              <a:spcAft>
                <a:spcPts val="0"/>
              </a:spcAft>
              <a:buClrTx/>
              <a:buSzTx/>
              <a:buFont typeface="Arial" panose="020B0604020202020204" pitchFamily="34" charset="0"/>
              <a:buNone/>
              <a:tabLst/>
              <a:defRPr/>
            </a:pPr>
            <a:r>
              <a:rPr kumimoji="0" lang="en-US" altLang="en-US" sz="4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HỘI THI GIÁO VIÊN DẠY GIỎI CẤP HUYỆN </a:t>
            </a:r>
          </a:p>
          <a:p>
            <a:pPr marL="0" marR="0" lvl="0" indent="0" algn="ctr" defTabSz="914400" rtl="0" eaLnBrk="1" fontAlgn="auto" latinLnBrk="0" hangingPunct="1">
              <a:lnSpc>
                <a:spcPct val="104000"/>
              </a:lnSpc>
              <a:spcBef>
                <a:spcPts val="1000"/>
              </a:spcBef>
              <a:spcAft>
                <a:spcPts val="0"/>
              </a:spcAft>
              <a:buClrTx/>
              <a:buSzTx/>
              <a:buFont typeface="Arial" panose="020B0604020202020204" pitchFamily="34" charset="0"/>
              <a:buNone/>
              <a:tabLst/>
              <a:defRPr/>
            </a:pPr>
            <a:r>
              <a:rPr kumimoji="0" lang="en-US" altLang="en-US" sz="4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NĂM HỌC : 2024 - 2025</a:t>
            </a:r>
          </a:p>
          <a:p>
            <a:pPr marL="0" marR="0" lvl="0" indent="0" algn="ctr" defTabSz="914400" rtl="0" eaLnBrk="1" fontAlgn="auto" latinLnBrk="0" hangingPunct="1">
              <a:lnSpc>
                <a:spcPct val="134000"/>
              </a:lnSpc>
              <a:spcBef>
                <a:spcPts val="1000"/>
              </a:spcBef>
              <a:spcAft>
                <a:spcPts val="0"/>
              </a:spcAft>
              <a:buClrTx/>
              <a:buSzTx/>
              <a:buFont typeface="Arial" panose="020B0604020202020204" pitchFamily="34" charset="0"/>
              <a:buNone/>
              <a:tabLst/>
              <a:defRPr/>
            </a:pPr>
            <a:endParaRPr kumimoji="0" lang="nl-NL"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lgn="ctr" defTabSz="914400" rtl="0" eaLnBrk="1" fontAlgn="auto" latinLnBrk="0" hangingPunct="1">
              <a:lnSpc>
                <a:spcPct val="104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104000"/>
              </a:lnSpc>
              <a:spcBef>
                <a:spcPts val="100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5DB3ABA-A0E6-2734-8BC1-99B7FE045FA4}"/>
              </a:ext>
            </a:extLst>
          </p:cNvPr>
          <p:cNvSpPr txBox="1"/>
          <p:nvPr/>
        </p:nvSpPr>
        <p:spPr>
          <a:xfrm>
            <a:off x="1873304" y="3776187"/>
            <a:ext cx="857258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EE6F8">
                    <a:lumMod val="50000"/>
                  </a:srgbClr>
                </a:solidFill>
                <a:effectLst/>
                <a:uLnTx/>
                <a:uFillTx/>
                <a:latin typeface="Times New Roman" panose="02020603050405020304" pitchFamily="18" charset="0"/>
                <a:ea typeface="+mn-ea"/>
                <a:cs typeface="Times New Roman" panose="02020603050405020304" pitchFamily="18" charset="0"/>
              </a:rPr>
              <a:t>MÔN : TIẾNG VIỆT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EE6F8">
                    <a:lumMod val="50000"/>
                  </a:srgbClr>
                </a:solidFill>
                <a:effectLst/>
                <a:uLnTx/>
                <a:uFillTx/>
                <a:latin typeface="Times New Roman" panose="02020603050405020304" pitchFamily="18" charset="0"/>
                <a:ea typeface="+mn-ea"/>
                <a:cs typeface="Times New Roman" panose="02020603050405020304" pitchFamily="18" charset="0"/>
              </a:rPr>
              <a:t>BÀI DẠY : LUYỆN TỪ VÀ CÂU – DẤU GẠCH NGANG</a:t>
            </a:r>
          </a:p>
        </p:txBody>
      </p:sp>
      <p:sp>
        <p:nvSpPr>
          <p:cNvPr id="12" name="Hình chữ nhật: Góc Tròn 10">
            <a:extLst>
              <a:ext uri="{FF2B5EF4-FFF2-40B4-BE49-F238E27FC236}">
                <a16:creationId xmlns:a16="http://schemas.microsoft.com/office/drawing/2014/main" id="{C10E2E0F-BC17-8867-90C3-28827B49DDF7}"/>
              </a:ext>
            </a:extLst>
          </p:cNvPr>
          <p:cNvSpPr/>
          <p:nvPr/>
        </p:nvSpPr>
        <p:spPr>
          <a:xfrm>
            <a:off x="1777478" y="4796535"/>
            <a:ext cx="7347858" cy="1127760"/>
          </a:xfrm>
          <a:prstGeom prst="roundRect">
            <a:avLst/>
          </a:prstGeom>
          <a:solidFill>
            <a:srgbClr val="4472C4">
              <a:lumMod val="20000"/>
              <a:lumOff val="80000"/>
            </a:srgbClr>
          </a:solidFill>
          <a:ln w="12700" cap="flat" cmpd="sng" algn="ctr">
            <a:solidFill>
              <a:srgbClr val="70AD47">
                <a:lumMod val="40000"/>
                <a:lumOff val="6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Vinh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Connector 3">
            <a:extLst>
              <a:ext uri="{FF2B5EF4-FFF2-40B4-BE49-F238E27FC236}">
                <a16:creationId xmlns:a16="http://schemas.microsoft.com/office/drawing/2014/main" id="{F3CCEC8A-693E-A926-89B2-FCACB0DE7517}"/>
              </a:ext>
            </a:extLst>
          </p:cNvPr>
          <p:cNvCxnSpPr/>
          <p:nvPr/>
        </p:nvCxnSpPr>
        <p:spPr>
          <a:xfrm flipV="1">
            <a:off x="3920844" y="864613"/>
            <a:ext cx="3942823" cy="257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078015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grpSp>
        <p:nvGrpSpPr>
          <p:cNvPr id="9" name="Group 8">
            <a:extLst>
              <a:ext uri="{FF2B5EF4-FFF2-40B4-BE49-F238E27FC236}">
                <a16:creationId xmlns:a16="http://schemas.microsoft.com/office/drawing/2014/main" id="{03C97ABD-9065-2D58-DCEB-9A63FCB4E9FB}"/>
              </a:ext>
            </a:extLst>
          </p:cNvPr>
          <p:cNvGrpSpPr/>
          <p:nvPr/>
        </p:nvGrpSpPr>
        <p:grpSpPr>
          <a:xfrm>
            <a:off x="924479" y="1789884"/>
            <a:ext cx="4000285" cy="2784952"/>
            <a:chOff x="4669971" y="1083367"/>
            <a:chExt cx="5774633" cy="5774633"/>
          </a:xfrm>
        </p:grpSpPr>
        <p:pic>
          <p:nvPicPr>
            <p:cNvPr id="11" name="图片 5">
              <a:extLst>
                <a:ext uri="{FF2B5EF4-FFF2-40B4-BE49-F238E27FC236}">
                  <a16:creationId xmlns:a16="http://schemas.microsoft.com/office/drawing/2014/main" id="{AA3E5D3E-B380-694F-597E-216E530F0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9971" y="1083367"/>
              <a:ext cx="5774633" cy="5774633"/>
            </a:xfrm>
            <a:prstGeom prst="rect">
              <a:avLst/>
            </a:prstGeom>
          </p:spPr>
        </p:pic>
        <p:sp>
          <p:nvSpPr>
            <p:cNvPr id="15" name="TextBox 14">
              <a:extLst>
                <a:ext uri="{FF2B5EF4-FFF2-40B4-BE49-F238E27FC236}">
                  <a16:creationId xmlns:a16="http://schemas.microsoft.com/office/drawing/2014/main" id="{4C925F85-EDE2-DDAE-64A9-0D95281F1E5A}"/>
                </a:ext>
              </a:extLst>
            </p:cNvPr>
            <p:cNvSpPr txBox="1"/>
            <p:nvPr/>
          </p:nvSpPr>
          <p:spPr>
            <a:xfrm>
              <a:off x="5344765" y="2618353"/>
              <a:ext cx="4229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gạch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ngang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cxnSp>
        <p:nvCxnSpPr>
          <p:cNvPr id="16" name="Google Shape;828;p6">
            <a:extLst>
              <a:ext uri="{FF2B5EF4-FFF2-40B4-BE49-F238E27FC236}">
                <a16:creationId xmlns:a16="http://schemas.microsoft.com/office/drawing/2014/main" id="{A08DEAB5-B77E-67E9-D12A-AF5F37592D76}"/>
              </a:ext>
            </a:extLst>
          </p:cNvPr>
          <p:cNvCxnSpPr/>
          <p:nvPr/>
        </p:nvCxnSpPr>
        <p:spPr>
          <a:xfrm rot="10800000" flipH="1">
            <a:off x="4736923" y="1610939"/>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7" name="Google Shape;829;p6">
            <a:extLst>
              <a:ext uri="{FF2B5EF4-FFF2-40B4-BE49-F238E27FC236}">
                <a16:creationId xmlns:a16="http://schemas.microsoft.com/office/drawing/2014/main" id="{B4616B12-9B1C-520F-377A-76489EB94DF8}"/>
              </a:ext>
            </a:extLst>
          </p:cNvPr>
          <p:cNvCxnSpPr/>
          <p:nvPr/>
        </p:nvCxnSpPr>
        <p:spPr>
          <a:xfrm rot="10800000" flipH="1">
            <a:off x="4736923" y="3174715"/>
            <a:ext cx="1117600" cy="1"/>
          </a:xfrm>
          <a:prstGeom prst="straightConnector1">
            <a:avLst/>
          </a:prstGeom>
          <a:noFill/>
          <a:ln w="76200" cap="flat" cmpd="sng">
            <a:solidFill>
              <a:srgbClr val="205867"/>
            </a:solidFill>
            <a:prstDash val="solid"/>
            <a:round/>
            <a:headEnd type="none" w="sm" len="sm"/>
            <a:tailEnd type="stealth" w="med" len="med"/>
          </a:ln>
        </p:spPr>
      </p:cxnSp>
      <p:grpSp>
        <p:nvGrpSpPr>
          <p:cNvPr id="18" name="Google Shape;831;p6">
            <a:extLst>
              <a:ext uri="{FF2B5EF4-FFF2-40B4-BE49-F238E27FC236}">
                <a16:creationId xmlns:a16="http://schemas.microsoft.com/office/drawing/2014/main" id="{EE493333-A8A4-F051-4C4E-3A2F7DF51F54}"/>
              </a:ext>
            </a:extLst>
          </p:cNvPr>
          <p:cNvGrpSpPr/>
          <p:nvPr/>
        </p:nvGrpSpPr>
        <p:grpSpPr>
          <a:xfrm>
            <a:off x="5854523" y="619524"/>
            <a:ext cx="5098902" cy="1311514"/>
            <a:chOff x="6019800" y="2256123"/>
            <a:chExt cx="2819400" cy="1066800"/>
          </a:xfrm>
        </p:grpSpPr>
        <p:sp>
          <p:nvSpPr>
            <p:cNvPr id="19" name="Google Shape;832;p6">
              <a:extLst>
                <a:ext uri="{FF2B5EF4-FFF2-40B4-BE49-F238E27FC236}">
                  <a16:creationId xmlns:a16="http://schemas.microsoft.com/office/drawing/2014/main" id="{4EDCA516-447D-5496-4296-D7D5E17E9993}"/>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20" name="Google Shape;833;p6">
              <a:extLst>
                <a:ext uri="{FF2B5EF4-FFF2-40B4-BE49-F238E27FC236}">
                  <a16:creationId xmlns:a16="http://schemas.microsoft.com/office/drawing/2014/main" id="{3CDC6EEE-5369-D5AE-2739-F5279CCAFCD6}"/>
                </a:ext>
              </a:extLst>
            </p:cNvPr>
            <p:cNvSpPr/>
            <p:nvPr/>
          </p:nvSpPr>
          <p:spPr>
            <a:xfrm>
              <a:off x="6087737" y="2368555"/>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liệt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pSp>
        <p:nvGrpSpPr>
          <p:cNvPr id="26" name="Google Shape;831;p6">
            <a:extLst>
              <a:ext uri="{FF2B5EF4-FFF2-40B4-BE49-F238E27FC236}">
                <a16:creationId xmlns:a16="http://schemas.microsoft.com/office/drawing/2014/main" id="{60704EDA-A6EC-4E1F-A79D-0DB095FC6276}"/>
              </a:ext>
            </a:extLst>
          </p:cNvPr>
          <p:cNvGrpSpPr/>
          <p:nvPr/>
        </p:nvGrpSpPr>
        <p:grpSpPr>
          <a:xfrm>
            <a:off x="5966283" y="2631204"/>
            <a:ext cx="5098902" cy="1311514"/>
            <a:chOff x="6019800" y="2256123"/>
            <a:chExt cx="2819400" cy="1066800"/>
          </a:xfrm>
        </p:grpSpPr>
        <p:sp>
          <p:nvSpPr>
            <p:cNvPr id="27" name="Google Shape;832;p6">
              <a:extLst>
                <a:ext uri="{FF2B5EF4-FFF2-40B4-BE49-F238E27FC236}">
                  <a16:creationId xmlns:a16="http://schemas.microsoft.com/office/drawing/2014/main" id="{6C1E97A9-B3D5-1EB1-567F-D8ED41A5203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7B081736-534C-DCAE-BFE7-F317D1C819D9}"/>
                </a:ext>
              </a:extLst>
            </p:cNvPr>
            <p:cNvSpPr/>
            <p:nvPr/>
          </p:nvSpPr>
          <p:spPr>
            <a:xfrm>
              <a:off x="6087737" y="2368555"/>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Nối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liên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danh</a:t>
              </a:r>
              <a:endParaRPr kumimoji="0" sz="6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cxnSp>
        <p:nvCxnSpPr>
          <p:cNvPr id="31" name="Google Shape;829;p6">
            <a:extLst>
              <a:ext uri="{FF2B5EF4-FFF2-40B4-BE49-F238E27FC236}">
                <a16:creationId xmlns:a16="http://schemas.microsoft.com/office/drawing/2014/main" id="{971F3653-887E-5FAF-1979-4B14F25A2448}"/>
              </a:ext>
            </a:extLst>
          </p:cNvPr>
          <p:cNvCxnSpPr>
            <a:cxnSpLocks/>
          </p:cNvCxnSpPr>
          <p:nvPr/>
        </p:nvCxnSpPr>
        <p:spPr>
          <a:xfrm>
            <a:off x="4673600" y="3677920"/>
            <a:ext cx="1292683" cy="1183356"/>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C1CA34CE-3640-BDF7-7D79-A3926E828796}"/>
              </a:ext>
            </a:extLst>
          </p:cNvPr>
          <p:cNvGrpSpPr/>
          <p:nvPr/>
        </p:nvGrpSpPr>
        <p:grpSpPr>
          <a:xfrm>
            <a:off x="6078043" y="4317764"/>
            <a:ext cx="5098902" cy="1311514"/>
            <a:chOff x="6019800" y="2256123"/>
            <a:chExt cx="2819400" cy="1066800"/>
          </a:xfrm>
        </p:grpSpPr>
        <p:sp>
          <p:nvSpPr>
            <p:cNvPr id="33" name="Google Shape;832;p6">
              <a:extLst>
                <a:ext uri="{FF2B5EF4-FFF2-40B4-BE49-F238E27FC236}">
                  <a16:creationId xmlns:a16="http://schemas.microsoft.com/office/drawing/2014/main" id="{9967333A-C2DA-723A-2BA6-C1707687F9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4EF6114A-DC84-2F27-9C2C-EBC80467645C}"/>
                </a:ext>
              </a:extLst>
            </p:cNvPr>
            <p:cNvSpPr/>
            <p:nvPr/>
          </p:nvSpPr>
          <p:spPr>
            <a:xfrm>
              <a:off x="6087737" y="2368555"/>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Đánh</a:t>
              </a:r>
              <a:r>
                <a:rPr kumimoji="0" lang="en-US"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dấu</a:t>
              </a:r>
              <a:r>
                <a:rPr kumimoji="0" lang="en-US"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lời</a:t>
              </a:r>
              <a:r>
                <a:rPr kumimoji="0" lang="en-US"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nói</a:t>
              </a:r>
              <a:r>
                <a:rPr kumimoji="0" lang="en-US"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trực</a:t>
              </a:r>
              <a:r>
                <a:rPr kumimoji="0" lang="en-US"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tiếp</a:t>
              </a:r>
              <a:r>
                <a:rPr kumimoji="0" lang="en-US"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của</a:t>
              </a:r>
              <a:r>
                <a:rPr kumimoji="0" lang="en-US"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nhân</a:t>
              </a:r>
              <a:r>
                <a:rPr kumimoji="0" lang="en-US"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3600" b="1" i="1"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vật</a:t>
              </a:r>
              <a:endParaRPr kumimoji="0" sz="6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spTree>
    <p:extLst>
      <p:ext uri="{BB962C8B-B14F-4D97-AF65-F5344CB8AC3E}">
        <p14:creationId xmlns:p14="http://schemas.microsoft.com/office/powerpoint/2010/main" val="3632452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2144111" y="0"/>
            <a:ext cx="8755117"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Nêu công dụng của dấu gạch ngang trong mỗi trường hợp sau:</a:t>
            </a:r>
            <a:endParaRPr kumimoji="0" lang="en-SG" sz="3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60914"/>
            <a:ext cx="80614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ounded Rectangle 2">
            <a:extLst>
              <a:ext uri="{FF2B5EF4-FFF2-40B4-BE49-F238E27FC236}">
                <a16:creationId xmlns:a16="http://schemas.microsoft.com/office/drawing/2014/main" id="{7664036F-366E-4C28-91C0-8E40D0E522DC}"/>
              </a:ext>
            </a:extLst>
          </p:cNvPr>
          <p:cNvSpPr/>
          <p:nvPr/>
        </p:nvSpPr>
        <p:spPr>
          <a:xfrm>
            <a:off x="8692054" y="2393135"/>
            <a:ext cx="3310758" cy="1902372"/>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liệt</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kê.</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a:extLst>
              <a:ext uri="{FF2B5EF4-FFF2-40B4-BE49-F238E27FC236}">
                <a16:creationId xmlns:a16="http://schemas.microsoft.com/office/drawing/2014/main" id="{4B75DC82-B00C-4EAC-83FD-319E3B03A39C}"/>
              </a:ext>
            </a:extLst>
          </p:cNvPr>
          <p:cNvSpPr/>
          <p:nvPr/>
        </p:nvSpPr>
        <p:spPr>
          <a:xfrm>
            <a:off x="273267" y="1787924"/>
            <a:ext cx="8418787" cy="4801314"/>
          </a:xfrm>
          <a:prstGeom prst="rect">
            <a:avLst/>
          </a:prstGeom>
          <a:solidFill>
            <a:schemeClr val="bg1"/>
          </a:solidFill>
          <a:ln w="38100">
            <a:solidFill>
              <a:schemeClr val="tx1"/>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Để trồng cây trong chậu, em hãy làm theo các bước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Chuẩn bị đất, cho một phần đất vào chậu.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Dùng xẻng nhỏ xới đất cho đất tơi xốp.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Đặt cây vào chậu, cho nốt phần đất còn lại, dùng tay ấn nhẹ đất cho chắc gốc cây.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Tưới một chút nước vào gốc cây cho đất ẩm và gốc cây chắc hơn. </a:t>
            </a:r>
          </a:p>
        </p:txBody>
      </p:sp>
      <p:pic>
        <p:nvPicPr>
          <p:cNvPr id="9" name="图片 20">
            <a:extLst>
              <a:ext uri="{FF2B5EF4-FFF2-40B4-BE49-F238E27FC236}">
                <a16:creationId xmlns:a16="http://schemas.microsoft.com/office/drawing/2014/main" id="{486D8768-3454-4B3D-BA95-500B096646C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0933"/>
          <a:stretch/>
        </p:blipFill>
        <p:spPr>
          <a:xfrm>
            <a:off x="9101960" y="4172003"/>
            <a:ext cx="2711668" cy="2808352"/>
          </a:xfrm>
          <a:prstGeom prst="rect">
            <a:avLst/>
          </a:prstGeom>
        </p:spPr>
      </p:pic>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87206A7E-7380-437E-8AC6-E371F9EEED35}"/>
              </a:ext>
            </a:extLst>
          </p:cNvPr>
          <p:cNvSpPr/>
          <p:nvPr/>
        </p:nvSpPr>
        <p:spPr>
          <a:xfrm>
            <a:off x="1718441" y="493987"/>
            <a:ext cx="8755117"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Nêu công dụng của dấu gạch ngang trong mỗi trường hợp sau:</a:t>
            </a:r>
            <a:endParaRPr kumimoji="0" lang="en-SG" sz="3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13ECF65D-A0E7-4C0F-8A19-665552F87A7D}"/>
              </a:ext>
            </a:extLst>
          </p:cNvPr>
          <p:cNvSpPr txBox="1"/>
          <p:nvPr/>
        </p:nvSpPr>
        <p:spPr>
          <a:xfrm>
            <a:off x="420412" y="2322869"/>
            <a:ext cx="7220607"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Chương trình học bổng “Vì mái trường xanh” đã đến với các em học sinh khắp ba miền Bắc - Trung - Nam.</a:t>
            </a:r>
            <a:endParaRPr kumimoji="0" lang="en-SG"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图片 29">
            <a:extLst>
              <a:ext uri="{FF2B5EF4-FFF2-40B4-BE49-F238E27FC236}">
                <a16:creationId xmlns:a16="http://schemas.microsoft.com/office/drawing/2014/main" id="{D975C9EA-B02F-4C39-A13B-9D429CEBD4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54376" y="3247118"/>
            <a:ext cx="3657600" cy="3836410"/>
          </a:xfrm>
          <a:prstGeom prst="rect">
            <a:avLst/>
          </a:prstGeom>
        </p:spPr>
      </p:pic>
      <p:sp>
        <p:nvSpPr>
          <p:cNvPr id="12" name="Rounded Rectangle 2">
            <a:extLst>
              <a:ext uri="{FF2B5EF4-FFF2-40B4-BE49-F238E27FC236}">
                <a16:creationId xmlns:a16="http://schemas.microsoft.com/office/drawing/2014/main" id="{D2F28E8F-C500-4080-9157-085B0B5E5828}"/>
              </a:ext>
            </a:extLst>
          </p:cNvPr>
          <p:cNvSpPr/>
          <p:nvPr/>
        </p:nvSpPr>
        <p:spPr>
          <a:xfrm>
            <a:off x="7921880" y="2642038"/>
            <a:ext cx="3029899"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Nối các từ ngữ trong một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danh.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0076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A3330F02-423D-BF4C-93E1-E57E9B617A2D}"/>
              </a:ext>
            </a:extLst>
          </p:cNvPr>
          <p:cNvGrpSpPr/>
          <p:nvPr/>
        </p:nvGrpSpPr>
        <p:grpSpPr>
          <a:xfrm>
            <a:off x="362193" y="0"/>
            <a:ext cx="11467614" cy="6529608"/>
            <a:chOff x="1304923" y="673100"/>
            <a:chExt cx="9363077" cy="5286378"/>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grpSp>
          <p:nvGrpSpPr>
            <p:cNvPr id="10" name="组合 9">
              <a:extLst>
                <a:ext uri="{FF2B5EF4-FFF2-40B4-BE49-F238E27FC236}">
                  <a16:creationId xmlns:a16="http://schemas.microsoft.com/office/drawing/2014/main" id="{607D46E2-BF5B-6E3D-FE69-7479932D2BC5}"/>
                </a:ext>
              </a:extLst>
            </p:cNvPr>
            <p:cNvGrpSpPr/>
            <p:nvPr/>
          </p:nvGrpSpPr>
          <p:grpSpPr>
            <a:xfrm>
              <a:off x="4715273" y="713317"/>
              <a:ext cx="2703017" cy="734640"/>
              <a:chOff x="3510832" y="2251534"/>
              <a:chExt cx="5468498" cy="734640"/>
            </a:xfrm>
          </p:grpSpPr>
          <p:sp>
            <p:nvSpPr>
              <p:cNvPr id="12" name="矩形: 圆角 11">
                <a:extLst>
                  <a:ext uri="{FF2B5EF4-FFF2-40B4-BE49-F238E27FC236}">
                    <a16:creationId xmlns:a16="http://schemas.microsoft.com/office/drawing/2014/main" id="{058A0E67-E421-4862-E14B-901CE8893E10}"/>
                  </a:ext>
                </a:extLst>
              </p:cNvPr>
              <p:cNvSpPr/>
              <p:nvPr/>
            </p:nvSpPr>
            <p:spPr>
              <a:xfrm>
                <a:off x="3510832" y="2251534"/>
                <a:ext cx="5468498" cy="734640"/>
              </a:xfrm>
              <a:prstGeom prst="roundRect">
                <a:avLst>
                  <a:gd name="adj" fmla="val 50000"/>
                </a:avLst>
              </a:pr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sp>
            <p:nvSpPr>
              <p:cNvPr id="14" name="文本框 13">
                <a:extLst>
                  <a:ext uri="{FF2B5EF4-FFF2-40B4-BE49-F238E27FC236}">
                    <a16:creationId xmlns:a16="http://schemas.microsoft.com/office/drawing/2014/main" id="{553E555E-6922-772D-CCA2-5341456B515E}"/>
                  </a:ext>
                </a:extLst>
              </p:cNvPr>
              <p:cNvSpPr txBox="1"/>
              <p:nvPr/>
            </p:nvSpPr>
            <p:spPr>
              <a:xfrm>
                <a:off x="3763316" y="2251534"/>
                <a:ext cx="4855152" cy="7346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GHI NHỚ</a:t>
                </a:r>
                <a:endParaRPr kumimoji="0" lang="en-US" altLang="zh-C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grpSp>
      </p:grpSp>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87746" y="3641234"/>
            <a:ext cx="3298714" cy="3459979"/>
          </a:xfrm>
          <a:prstGeom prst="rect">
            <a:avLst/>
          </a:prstGeom>
        </p:spPr>
      </p:pic>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4460" y="3445625"/>
            <a:ext cx="3459978" cy="3459978"/>
          </a:xfrm>
          <a:prstGeom prst="rect">
            <a:avLst/>
          </a:prstGeom>
        </p:spPr>
      </p:pic>
      <p:sp>
        <p:nvSpPr>
          <p:cNvPr id="15" name="TextBox 14">
            <a:extLst>
              <a:ext uri="{FF2B5EF4-FFF2-40B4-BE49-F238E27FC236}">
                <a16:creationId xmlns:a16="http://schemas.microsoft.com/office/drawing/2014/main" id="{24A34069-F4C2-466B-A8E0-B63EFC8A3C62}"/>
              </a:ext>
            </a:extLst>
          </p:cNvPr>
          <p:cNvSpPr txBox="1"/>
          <p:nvPr/>
        </p:nvSpPr>
        <p:spPr>
          <a:xfrm>
            <a:off x="1940032" y="1382286"/>
            <a:ext cx="8051635" cy="40934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Dấu gạch ngang có thể được dùng để đánh dấu các ý trong một đoạn liệt kê và nối các từ ngữ trong một liên </a:t>
            </a:r>
            <a:r>
              <a:rPr kumimoji="0" lang="vi-VN" sz="5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danh .</a:t>
            </a:r>
            <a:endParaRPr kumimoji="0" lang="en-SG" sz="5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914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0615"/>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sp>
        <p:nvSpPr>
          <p:cNvPr id="23" name="TextBox 22">
            <a:extLst>
              <a:ext uri="{FF2B5EF4-FFF2-40B4-BE49-F238E27FC236}">
                <a16:creationId xmlns:a16="http://schemas.microsoft.com/office/drawing/2014/main" id="{F17076E8-EC3B-4887-BF79-26973DE7F2E1}"/>
              </a:ext>
            </a:extLst>
          </p:cNvPr>
          <p:cNvSpPr txBox="1"/>
          <p:nvPr/>
        </p:nvSpPr>
        <p:spPr>
          <a:xfrm>
            <a:off x="1216155" y="457865"/>
            <a:ext cx="9887108" cy="1200329"/>
          </a:xfrm>
          <a:prstGeom prst="rect">
            <a:avLst/>
          </a:prstGeom>
          <a:noFill/>
        </p:spPr>
        <p:txBody>
          <a:bodyPr wrap="square">
            <a:spAutoFit/>
          </a:bodyPr>
          <a:lstStyle/>
          <a:p>
            <a:pPr lvl="0" algn="ct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3.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Dấu câu nào có thể thay cho các bông hoa dưới đây? Nêu công dụng của dấu câu đó.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59275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0615"/>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sp>
        <p:nvSpPr>
          <p:cNvPr id="23" name="TextBox 22">
            <a:extLst>
              <a:ext uri="{FF2B5EF4-FFF2-40B4-BE49-F238E27FC236}">
                <a16:creationId xmlns:a16="http://schemas.microsoft.com/office/drawing/2014/main" id="{F17076E8-EC3B-4887-BF79-26973DE7F2E1}"/>
              </a:ext>
            </a:extLst>
          </p:cNvPr>
          <p:cNvSpPr txBox="1"/>
          <p:nvPr/>
        </p:nvSpPr>
        <p:spPr>
          <a:xfrm>
            <a:off x="1216155" y="457865"/>
            <a:ext cx="988710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Dấu câu nào có thể thay cho các bông hoa dưới đây? Nêu công dụng của dấu câu đó.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8EC3AE22-F431-017E-CFE3-842A89C8F147}"/>
              </a:ext>
            </a:extLst>
          </p:cNvPr>
          <p:cNvSpPr txBox="1"/>
          <p:nvPr/>
        </p:nvSpPr>
        <p:spPr>
          <a:xfrm>
            <a:off x="612703" y="1818705"/>
            <a:ext cx="10833626" cy="1323439"/>
          </a:xfrm>
          <a:prstGeom prst="rect">
            <a:avLst/>
          </a:prstGeom>
          <a:noFill/>
        </p:spPr>
        <p:txBody>
          <a:bodyPr wrap="square">
            <a:spAutoFit/>
          </a:bodyPr>
          <a:lstStyle/>
          <a:p>
            <a:pPr lvl="0" algn="just"/>
            <a:r>
              <a:rPr kumimoji="0" lang="vi-VN" sz="4000" b="0" i="0" u="none" strike="noStrike" kern="1200" cap="none" spc="0" normalizeH="0" baseline="0" noProof="0" dirty="0">
                <a:ln>
                  <a:noFill/>
                </a:ln>
                <a:solidFill>
                  <a:prstClr val="black"/>
                </a:solidFill>
                <a:effectLst/>
                <a:uLnTx/>
                <a:uFillTx/>
                <a:latin typeface="Cambria" panose="02040503050406030204" pitchFamily="18" charset="0"/>
                <a:cs typeface="+mn-cs"/>
              </a:rPr>
              <a:t>a. Nhạc sĩ Hoàng Vân đã phổ nhạc cho bài thơ Hà Nội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lang="vi-VN" sz="4000" dirty="0">
                <a:solidFill>
                  <a:srgbClr val="7030A0"/>
                </a:solidFill>
                <a:latin typeface="Cambria" panose="02040503050406030204" pitchFamily="18" charset="0"/>
                <a:ea typeface="Cambria" panose="02040503050406030204" pitchFamily="18" charset="0"/>
              </a:rPr>
              <a: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cs typeface="+mn-cs"/>
              </a:rPr>
              <a:t>Huế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lang="vi-VN" sz="4000" dirty="0">
                <a:solidFill>
                  <a:srgbClr val="7030A0"/>
                </a:solidFill>
                <a:latin typeface="Cambria" panose="02040503050406030204" pitchFamily="18" charset="0"/>
                <a:ea typeface="Cambria" panose="02040503050406030204" pitchFamily="18" charset="0"/>
              </a:rPr>
              <a: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cs typeface="+mn-cs"/>
              </a:rPr>
              <a:t>Sài Gòn của nhà thơ Lê Nguyên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grpSp>
        <p:nvGrpSpPr>
          <p:cNvPr id="5" name="Group 4">
            <a:extLst>
              <a:ext uri="{FF2B5EF4-FFF2-40B4-BE49-F238E27FC236}">
                <a16:creationId xmlns:a16="http://schemas.microsoft.com/office/drawing/2014/main" id="{6BE7DD64-3304-CD88-89B6-A05C7F179E11}"/>
              </a:ext>
            </a:extLst>
          </p:cNvPr>
          <p:cNvGrpSpPr/>
          <p:nvPr/>
        </p:nvGrpSpPr>
        <p:grpSpPr>
          <a:xfrm>
            <a:off x="1473200" y="2576236"/>
            <a:ext cx="600856" cy="563204"/>
            <a:chOff x="-528109" y="4223226"/>
            <a:chExt cx="592090" cy="561482"/>
          </a:xfrm>
        </p:grpSpPr>
        <p:sp>
          <p:nvSpPr>
            <p:cNvPr id="6" name="Rectangle: Rounded Corners 5">
              <a:extLst>
                <a:ext uri="{FF2B5EF4-FFF2-40B4-BE49-F238E27FC236}">
                  <a16:creationId xmlns:a16="http://schemas.microsoft.com/office/drawing/2014/main" id="{16B35E01-D17F-A437-EF7B-8DC3AE504861}"/>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方正卡通简体"/>
                <a:cs typeface="+mn-cs"/>
              </a:endParaRPr>
            </a:p>
          </p:txBody>
        </p:sp>
        <p:pic>
          <p:nvPicPr>
            <p:cNvPr id="7" name="Picture 6">
              <a:extLst>
                <a:ext uri="{FF2B5EF4-FFF2-40B4-BE49-F238E27FC236}">
                  <a16:creationId xmlns:a16="http://schemas.microsoft.com/office/drawing/2014/main" id="{D41B9904-FF27-1867-6912-1F43A007353D}"/>
                </a:ext>
              </a:extLst>
            </p:cNvPr>
            <p:cNvPicPr>
              <a:picLocks noChangeAspect="1"/>
            </p:cNvPicPr>
            <p:nvPr/>
          </p:nvPicPr>
          <p:blipFill>
            <a:blip r:embed="rId5"/>
            <a:stretch>
              <a:fillRect/>
            </a:stretch>
          </p:blipFill>
          <p:spPr>
            <a:xfrm>
              <a:off x="-526126" y="4223226"/>
              <a:ext cx="590107" cy="561482"/>
            </a:xfrm>
            <a:prstGeom prst="rect">
              <a:avLst/>
            </a:prstGeom>
          </p:spPr>
        </p:pic>
      </p:grpSp>
      <p:grpSp>
        <p:nvGrpSpPr>
          <p:cNvPr id="11" name="Group 10">
            <a:extLst>
              <a:ext uri="{FF2B5EF4-FFF2-40B4-BE49-F238E27FC236}">
                <a16:creationId xmlns:a16="http://schemas.microsoft.com/office/drawing/2014/main" id="{FCB6CCFA-2A52-0C75-B0D7-8E4B6BE62BB2}"/>
              </a:ext>
            </a:extLst>
          </p:cNvPr>
          <p:cNvGrpSpPr/>
          <p:nvPr/>
        </p:nvGrpSpPr>
        <p:grpSpPr>
          <a:xfrm>
            <a:off x="2926080" y="2515276"/>
            <a:ext cx="600856" cy="563204"/>
            <a:chOff x="-528109" y="4223226"/>
            <a:chExt cx="592090" cy="561482"/>
          </a:xfrm>
        </p:grpSpPr>
        <p:sp>
          <p:nvSpPr>
            <p:cNvPr id="15" name="Rectangle: Rounded Corners 14">
              <a:extLst>
                <a:ext uri="{FF2B5EF4-FFF2-40B4-BE49-F238E27FC236}">
                  <a16:creationId xmlns:a16="http://schemas.microsoft.com/office/drawing/2014/main" id="{F49BC880-7680-A8CB-187D-E1DF1D89AB36}"/>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方正卡通简体"/>
                <a:cs typeface="+mn-cs"/>
              </a:endParaRPr>
            </a:p>
          </p:txBody>
        </p:sp>
        <p:pic>
          <p:nvPicPr>
            <p:cNvPr id="16" name="Picture 15">
              <a:extLst>
                <a:ext uri="{FF2B5EF4-FFF2-40B4-BE49-F238E27FC236}">
                  <a16:creationId xmlns:a16="http://schemas.microsoft.com/office/drawing/2014/main" id="{99A93384-8689-4BDB-30AF-7D37BB61EE02}"/>
                </a:ext>
              </a:extLst>
            </p:cNvPr>
            <p:cNvPicPr>
              <a:picLocks noChangeAspect="1"/>
            </p:cNvPicPr>
            <p:nvPr/>
          </p:nvPicPr>
          <p:blipFill>
            <a:blip r:embed="rId5"/>
            <a:stretch>
              <a:fillRect/>
            </a:stretch>
          </p:blipFill>
          <p:spPr>
            <a:xfrm>
              <a:off x="-526126" y="4223226"/>
              <a:ext cx="590107" cy="561482"/>
            </a:xfrm>
            <a:prstGeom prst="rect">
              <a:avLst/>
            </a:prstGeom>
          </p:spPr>
        </p:pic>
      </p:grpSp>
      <p:grpSp>
        <p:nvGrpSpPr>
          <p:cNvPr id="17" name="组合 26">
            <a:extLst>
              <a:ext uri="{FF2B5EF4-FFF2-40B4-BE49-F238E27FC236}">
                <a16:creationId xmlns:a16="http://schemas.microsoft.com/office/drawing/2014/main" id="{67C5EB6F-0F9E-123E-2E63-A956C8FF8F9F}"/>
              </a:ext>
            </a:extLst>
          </p:cNvPr>
          <p:cNvGrpSpPr/>
          <p:nvPr/>
        </p:nvGrpSpPr>
        <p:grpSpPr>
          <a:xfrm>
            <a:off x="475673" y="3373614"/>
            <a:ext cx="11443854" cy="2286429"/>
            <a:chOff x="613391" y="3437823"/>
            <a:chExt cx="5869296" cy="1902470"/>
          </a:xfrm>
        </p:grpSpPr>
        <p:pic>
          <p:nvPicPr>
            <p:cNvPr id="32" name="图片 11">
              <a:extLst>
                <a:ext uri="{FF2B5EF4-FFF2-40B4-BE49-F238E27FC236}">
                  <a16:creationId xmlns:a16="http://schemas.microsoft.com/office/drawing/2014/main" id="{C7955DBB-E1C8-FE41-4D1A-B6B61FB203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33" name="文本框 13">
              <a:extLst>
                <a:ext uri="{FF2B5EF4-FFF2-40B4-BE49-F238E27FC236}">
                  <a16:creationId xmlns:a16="http://schemas.microsoft.com/office/drawing/2014/main" id="{56446AE9-2DF1-F516-3186-CFA40E978029}"/>
                </a:ext>
              </a:extLst>
            </p:cNvPr>
            <p:cNvSpPr txBox="1"/>
            <p:nvPr/>
          </p:nvSpPr>
          <p:spPr>
            <a:xfrm>
              <a:off x="1371600" y="3847961"/>
              <a:ext cx="4070259" cy="943272"/>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nl-NL" sz="3200" b="1" dirty="0">
                  <a:solidFill>
                    <a:prstClr val="black"/>
                  </a:solidFill>
                  <a:latin typeface="Cambria" panose="02040503050406030204" pitchFamily="18" charset="0"/>
                  <a:ea typeface="Cambria" panose="02040503050406030204" pitchFamily="18" charset="0"/>
                </a:rPr>
                <a:t>D</a:t>
              </a: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ấu gạch ngang dùng để nối các từ ngữ trong một liên danh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110442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0615"/>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sp>
        <p:nvSpPr>
          <p:cNvPr id="23" name="TextBox 22">
            <a:extLst>
              <a:ext uri="{FF2B5EF4-FFF2-40B4-BE49-F238E27FC236}">
                <a16:creationId xmlns:a16="http://schemas.microsoft.com/office/drawing/2014/main" id="{F17076E8-EC3B-4887-BF79-26973DE7F2E1}"/>
              </a:ext>
            </a:extLst>
          </p:cNvPr>
          <p:cNvSpPr txBox="1"/>
          <p:nvPr/>
        </p:nvSpPr>
        <p:spPr>
          <a:xfrm>
            <a:off x="1216155" y="457865"/>
            <a:ext cx="988710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Dấu câu nào có thể thay cho các bông hoa dưới đây? Nêu công dụng của dấu câu đó.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8EC3AE22-F431-017E-CFE3-842A89C8F147}"/>
              </a:ext>
            </a:extLst>
          </p:cNvPr>
          <p:cNvSpPr txBox="1"/>
          <p:nvPr/>
        </p:nvSpPr>
        <p:spPr>
          <a:xfrm>
            <a:off x="612703" y="1818705"/>
            <a:ext cx="10833626" cy="3170099"/>
          </a:xfrm>
          <a:prstGeom prst="rect">
            <a:avLst/>
          </a:prstGeom>
          <a:noFill/>
        </p:spPr>
        <p:txBody>
          <a:bodyPr wrap="square">
            <a:spAutoFit/>
          </a:bodyPr>
          <a:lstStyle/>
          <a:p>
            <a:pPr lvl="0" algn="just"/>
            <a:r>
              <a:rPr lang="vi-VN" sz="4000" dirty="0">
                <a:solidFill>
                  <a:prstClr val="black"/>
                </a:solidFill>
                <a:latin typeface="Cambria" panose="02040503050406030204" pitchFamily="18" charset="0"/>
              </a:rPr>
              <a:t>b. Để làm một con diều giấy chúng ta phải thực hiện ba bước:</a:t>
            </a:r>
          </a:p>
          <a:p>
            <a:pPr lvl="0" algn="just"/>
            <a:r>
              <a:rPr lang="vi-VN" sz="4000" dirty="0">
                <a:solidFill>
                  <a:prstClr val="black"/>
                </a:solidFill>
                <a:latin typeface="Cambria" panose="02040503050406030204" pitchFamily="18" charset="0"/>
              </a:rPr>
              <a:t> </a:t>
            </a:r>
            <a:r>
              <a:rPr lang="vi-VN" sz="4000" dirty="0">
                <a:solidFill>
                  <a:srgbClr val="7030A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rPr>
              <a:t> Làm khung diều.</a:t>
            </a:r>
          </a:p>
          <a:p>
            <a:pPr lvl="0" algn="just"/>
            <a:r>
              <a:rPr lang="vi-VN" sz="4000" dirty="0">
                <a:solidFill>
                  <a:prstClr val="black"/>
                </a:solidFill>
                <a:latin typeface="Cambria" panose="02040503050406030204" pitchFamily="18" charset="0"/>
              </a:rPr>
              <a:t> </a:t>
            </a:r>
            <a:r>
              <a:rPr lang="vi-VN" sz="4000" dirty="0">
                <a:solidFill>
                  <a:srgbClr val="7030A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rPr>
              <a:t> Đo và cắt áo diều.</a:t>
            </a:r>
          </a:p>
          <a:p>
            <a:pPr lvl="0" algn="just"/>
            <a:r>
              <a:rPr lang="vi-VN" sz="4000" dirty="0">
                <a:solidFill>
                  <a:prstClr val="black"/>
                </a:solidFill>
                <a:latin typeface="Cambria" panose="02040503050406030204" pitchFamily="18" charset="0"/>
              </a:rPr>
              <a:t> </a:t>
            </a:r>
            <a:r>
              <a:rPr lang="vi-VN" sz="4000" dirty="0">
                <a:solidFill>
                  <a:srgbClr val="7030A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rPr>
              <a:t> Ráp các bộ phận của diều.</a:t>
            </a:r>
          </a:p>
        </p:txBody>
      </p:sp>
      <p:grpSp>
        <p:nvGrpSpPr>
          <p:cNvPr id="11" name="Group 10">
            <a:extLst>
              <a:ext uri="{FF2B5EF4-FFF2-40B4-BE49-F238E27FC236}">
                <a16:creationId xmlns:a16="http://schemas.microsoft.com/office/drawing/2014/main" id="{FCB6CCFA-2A52-0C75-B0D7-8E4B6BE62BB2}"/>
              </a:ext>
            </a:extLst>
          </p:cNvPr>
          <p:cNvGrpSpPr/>
          <p:nvPr/>
        </p:nvGrpSpPr>
        <p:grpSpPr>
          <a:xfrm>
            <a:off x="599440" y="3195996"/>
            <a:ext cx="600856" cy="563204"/>
            <a:chOff x="-528109" y="4223226"/>
            <a:chExt cx="592090" cy="561482"/>
          </a:xfrm>
        </p:grpSpPr>
        <p:sp>
          <p:nvSpPr>
            <p:cNvPr id="15" name="Rectangle: Rounded Corners 14">
              <a:extLst>
                <a:ext uri="{FF2B5EF4-FFF2-40B4-BE49-F238E27FC236}">
                  <a16:creationId xmlns:a16="http://schemas.microsoft.com/office/drawing/2014/main" id="{F49BC880-7680-A8CB-187D-E1DF1D89AB36}"/>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方正卡通简体"/>
                <a:cs typeface="+mn-cs"/>
              </a:endParaRPr>
            </a:p>
          </p:txBody>
        </p:sp>
        <p:pic>
          <p:nvPicPr>
            <p:cNvPr id="16" name="Picture 15">
              <a:extLst>
                <a:ext uri="{FF2B5EF4-FFF2-40B4-BE49-F238E27FC236}">
                  <a16:creationId xmlns:a16="http://schemas.microsoft.com/office/drawing/2014/main" id="{99A93384-8689-4BDB-30AF-7D37BB61EE02}"/>
                </a:ext>
              </a:extLst>
            </p:cNvPr>
            <p:cNvPicPr>
              <a:picLocks noChangeAspect="1"/>
            </p:cNvPicPr>
            <p:nvPr/>
          </p:nvPicPr>
          <p:blipFill>
            <a:blip r:embed="rId5"/>
            <a:stretch>
              <a:fillRect/>
            </a:stretch>
          </p:blipFill>
          <p:spPr>
            <a:xfrm>
              <a:off x="-526126" y="4223226"/>
              <a:ext cx="590107" cy="561482"/>
            </a:xfrm>
            <a:prstGeom prst="rect">
              <a:avLst/>
            </a:prstGeom>
          </p:spPr>
        </p:pic>
      </p:grpSp>
      <p:grpSp>
        <p:nvGrpSpPr>
          <p:cNvPr id="2" name="Group 1">
            <a:extLst>
              <a:ext uri="{FF2B5EF4-FFF2-40B4-BE49-F238E27FC236}">
                <a16:creationId xmlns:a16="http://schemas.microsoft.com/office/drawing/2014/main" id="{95BA2ACE-AAB2-5E78-A1B6-5ED6BA507109}"/>
              </a:ext>
            </a:extLst>
          </p:cNvPr>
          <p:cNvGrpSpPr/>
          <p:nvPr/>
        </p:nvGrpSpPr>
        <p:grpSpPr>
          <a:xfrm>
            <a:off x="579120" y="3805596"/>
            <a:ext cx="600856" cy="563204"/>
            <a:chOff x="-528109" y="4223226"/>
            <a:chExt cx="592090" cy="561482"/>
          </a:xfrm>
        </p:grpSpPr>
        <p:sp>
          <p:nvSpPr>
            <p:cNvPr id="8" name="Rectangle: Rounded Corners 7">
              <a:extLst>
                <a:ext uri="{FF2B5EF4-FFF2-40B4-BE49-F238E27FC236}">
                  <a16:creationId xmlns:a16="http://schemas.microsoft.com/office/drawing/2014/main" id="{5744FA35-EAD7-5776-E060-98BEE38A48F4}"/>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方正卡通简体"/>
                <a:cs typeface="+mn-cs"/>
              </a:endParaRPr>
            </a:p>
          </p:txBody>
        </p:sp>
        <p:pic>
          <p:nvPicPr>
            <p:cNvPr id="9" name="Picture 8">
              <a:extLst>
                <a:ext uri="{FF2B5EF4-FFF2-40B4-BE49-F238E27FC236}">
                  <a16:creationId xmlns:a16="http://schemas.microsoft.com/office/drawing/2014/main" id="{73A52953-D067-163F-5C7B-5D00C2371E3E}"/>
                </a:ext>
              </a:extLst>
            </p:cNvPr>
            <p:cNvPicPr>
              <a:picLocks noChangeAspect="1"/>
            </p:cNvPicPr>
            <p:nvPr/>
          </p:nvPicPr>
          <p:blipFill>
            <a:blip r:embed="rId5"/>
            <a:stretch>
              <a:fillRect/>
            </a:stretch>
          </p:blipFill>
          <p:spPr>
            <a:xfrm>
              <a:off x="-526126" y="4223226"/>
              <a:ext cx="590107" cy="561482"/>
            </a:xfrm>
            <a:prstGeom prst="rect">
              <a:avLst/>
            </a:prstGeom>
          </p:spPr>
        </p:pic>
      </p:grpSp>
      <p:grpSp>
        <p:nvGrpSpPr>
          <p:cNvPr id="18" name="Group 17">
            <a:extLst>
              <a:ext uri="{FF2B5EF4-FFF2-40B4-BE49-F238E27FC236}">
                <a16:creationId xmlns:a16="http://schemas.microsoft.com/office/drawing/2014/main" id="{A2CD50AB-1379-4413-0FEC-3003DE250C43}"/>
              </a:ext>
            </a:extLst>
          </p:cNvPr>
          <p:cNvGrpSpPr/>
          <p:nvPr/>
        </p:nvGrpSpPr>
        <p:grpSpPr>
          <a:xfrm>
            <a:off x="609600" y="4425356"/>
            <a:ext cx="600856" cy="563204"/>
            <a:chOff x="-528109" y="4223226"/>
            <a:chExt cx="592090" cy="561482"/>
          </a:xfrm>
        </p:grpSpPr>
        <p:sp>
          <p:nvSpPr>
            <p:cNvPr id="19" name="Rectangle: Rounded Corners 18">
              <a:extLst>
                <a:ext uri="{FF2B5EF4-FFF2-40B4-BE49-F238E27FC236}">
                  <a16:creationId xmlns:a16="http://schemas.microsoft.com/office/drawing/2014/main" id="{B09B724E-CFE1-F51A-A42F-1DD910CC33B1}"/>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方正卡通简体"/>
                <a:cs typeface="+mn-cs"/>
              </a:endParaRPr>
            </a:p>
          </p:txBody>
        </p:sp>
        <p:pic>
          <p:nvPicPr>
            <p:cNvPr id="20" name="Picture 19">
              <a:extLst>
                <a:ext uri="{FF2B5EF4-FFF2-40B4-BE49-F238E27FC236}">
                  <a16:creationId xmlns:a16="http://schemas.microsoft.com/office/drawing/2014/main" id="{ABED93DB-40ED-6206-476A-FBC6368FACD1}"/>
                </a:ext>
              </a:extLst>
            </p:cNvPr>
            <p:cNvPicPr>
              <a:picLocks noChangeAspect="1"/>
            </p:cNvPicPr>
            <p:nvPr/>
          </p:nvPicPr>
          <p:blipFill>
            <a:blip r:embed="rId5"/>
            <a:stretch>
              <a:fillRect/>
            </a:stretch>
          </p:blipFill>
          <p:spPr>
            <a:xfrm>
              <a:off x="-526126" y="4223226"/>
              <a:ext cx="590107" cy="561482"/>
            </a:xfrm>
            <a:prstGeom prst="rect">
              <a:avLst/>
            </a:prstGeom>
          </p:spPr>
        </p:pic>
      </p:grpSp>
      <p:grpSp>
        <p:nvGrpSpPr>
          <p:cNvPr id="21" name="组合 26">
            <a:extLst>
              <a:ext uri="{FF2B5EF4-FFF2-40B4-BE49-F238E27FC236}">
                <a16:creationId xmlns:a16="http://schemas.microsoft.com/office/drawing/2014/main" id="{A26E796B-B400-4A44-DA1B-8021922A0E73}"/>
              </a:ext>
            </a:extLst>
          </p:cNvPr>
          <p:cNvGrpSpPr/>
          <p:nvPr/>
        </p:nvGrpSpPr>
        <p:grpSpPr>
          <a:xfrm>
            <a:off x="821113" y="4785854"/>
            <a:ext cx="11443854" cy="2286429"/>
            <a:chOff x="613391" y="3437823"/>
            <a:chExt cx="5869296" cy="1902470"/>
          </a:xfrm>
        </p:grpSpPr>
        <p:pic>
          <p:nvPicPr>
            <p:cNvPr id="22" name="图片 11">
              <a:extLst>
                <a:ext uri="{FF2B5EF4-FFF2-40B4-BE49-F238E27FC236}">
                  <a16:creationId xmlns:a16="http://schemas.microsoft.com/office/drawing/2014/main" id="{275A8A4F-9110-03B4-101A-B07180813B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4" name="文本框 13">
              <a:extLst>
                <a:ext uri="{FF2B5EF4-FFF2-40B4-BE49-F238E27FC236}">
                  <a16:creationId xmlns:a16="http://schemas.microsoft.com/office/drawing/2014/main" id="{50BCCB11-D76C-DC27-115E-D6BBB800FF5A}"/>
                </a:ext>
              </a:extLst>
            </p:cNvPr>
            <p:cNvSpPr txBox="1"/>
            <p:nvPr/>
          </p:nvSpPr>
          <p:spPr>
            <a:xfrm>
              <a:off x="1371600" y="3847961"/>
              <a:ext cx="4070259" cy="943272"/>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nl-NL" sz="3200" b="1" dirty="0">
                  <a:solidFill>
                    <a:prstClr val="black"/>
                  </a:solidFill>
                  <a:latin typeface="Cambria" panose="02040503050406030204" pitchFamily="18" charset="0"/>
                  <a:ea typeface="Cambria" panose="02040503050406030204" pitchFamily="18" charset="0"/>
                </a:rPr>
                <a:t>Dấu gạch ngang dùng để đánh dấu các ý trong một đoạn liệt kê.</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17068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798955" y="-1424940"/>
            <a:ext cx="15784195" cy="10398125"/>
            <a:chOff x="-2833" y="-2244"/>
            <a:chExt cx="24857" cy="16375"/>
          </a:xfrm>
        </p:grpSpPr>
        <p:pic>
          <p:nvPicPr>
            <p:cNvPr id="26" name="Google Shape;7152;p41"/>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7" name="Google Shape;7248;p43"/>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53" name="Google Shape;7152;p41"/>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9712" name="Google Shape;9712;p77"/>
            <p:cNvPicPr preferRelativeResize="0"/>
            <p:nvPr/>
          </p:nvPicPr>
          <p:blipFill>
            <a:blip r:embed="rId5">
              <a:alphaModFix amt="58999"/>
            </a:blip>
            <a:stretch>
              <a:fillRect/>
            </a:stretch>
          </p:blipFill>
          <p:spPr>
            <a:xfrm>
              <a:off x="9048" y="4575"/>
              <a:ext cx="12976" cy="9556"/>
            </a:xfrm>
            <a:prstGeom prst="rect">
              <a:avLst/>
            </a:prstGeom>
            <a:noFill/>
            <a:ln>
              <a:noFill/>
            </a:ln>
          </p:spPr>
        </p:pic>
      </p:grpSp>
      <p:grpSp>
        <p:nvGrpSpPr>
          <p:cNvPr id="28" name="组合 27"/>
          <p:cNvGrpSpPr/>
          <p:nvPr/>
        </p:nvGrpSpPr>
        <p:grpSpPr>
          <a:xfrm rot="234299">
            <a:off x="-3785815" y="-4444346"/>
            <a:ext cx="21002412" cy="6808940"/>
            <a:chOff x="-4075136" y="4609891"/>
            <a:chExt cx="18331759" cy="6808940"/>
          </a:xfrm>
          <a:solidFill>
            <a:srgbClr val="FFF6E1"/>
          </a:solidFill>
          <a:effectLst>
            <a:outerShdw blurRad="50800" dist="38100" dir="5400000" algn="t" rotWithShape="0">
              <a:prstClr val="black">
                <a:alpha val="40000"/>
              </a:prstClr>
            </a:outerShdw>
          </a:effectLst>
        </p:grpSpPr>
        <p:sp>
          <p:nvSpPr>
            <p:cNvPr id="29" name="云形 28"/>
            <p:cNvSpPr/>
            <p:nvPr/>
          </p:nvSpPr>
          <p:spPr>
            <a:xfrm>
              <a:off x="3579027" y="4609891"/>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2" name="云形 1"/>
            <p:cNvSpPr/>
            <p:nvPr/>
          </p:nvSpPr>
          <p:spPr>
            <a:xfrm>
              <a:off x="-4075136" y="5208487"/>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grpSp>
        <p:nvGrpSpPr>
          <p:cNvPr id="40" name="Google Shape;9251;p76"/>
          <p:cNvGrpSpPr/>
          <p:nvPr/>
        </p:nvGrpSpPr>
        <p:grpSpPr>
          <a:xfrm>
            <a:off x="10259681" y="649517"/>
            <a:ext cx="2106500" cy="597475"/>
            <a:chOff x="-2810250" y="3572525"/>
            <a:chExt cx="2106500" cy="597475"/>
          </a:xfrm>
          <a:solidFill>
            <a:srgbClr val="4B4D4B"/>
          </a:solidFill>
        </p:grpSpPr>
        <p:sp>
          <p:nvSpPr>
            <p:cNvPr id="41" name="Google Shape;9252;p7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2" name="Google Shape;9253;p7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3" name="Google Shape;9254;p7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4" name="Google Shape;9255;p7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5" name="Google Shape;9256;p7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6" name="Google Shape;9257;p7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7" name="Google Shape;9258;p7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8" name="Google Shape;9259;p7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9" name="Google Shape;9260;p7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0" name="Google Shape;9261;p7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1" name="Google Shape;9262;p7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2" name="Google Shape;9263;p7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6" name="Google Shape;9264;p7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7" name="Google Shape;9265;p7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8" name="Google Shape;9266;p7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9" name="Google Shape;9267;p7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0" name="Google Shape;9268;p7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1" name="Google Shape;9269;p7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2" name="Google Shape;9270;p7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3" name="Google Shape;9271;p7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4" name="Google Shape;9272;p7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5" name="Google Shape;9273;p7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6" name="Google Shape;9274;p7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7" name="Google Shape;9275;p7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8" name="Google Shape;9276;p7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9" name="Google Shape;9277;p7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1" name="Google Shape;9278;p7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2" name="Google Shape;9279;p7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3" name="Google Shape;9280;p7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4" name="Google Shape;9281;p7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5" name="Google Shape;9282;p7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6" name="Google Shape;9283;p7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7" name="Google Shape;9284;p7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8" name="Google Shape;9285;p7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9" name="Google Shape;9286;p7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0" name="Google Shape;9287;p7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7" name="Google Shape;9288;p7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8" name="Google Shape;9289;p7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9" name="Google Shape;9290;p7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0" name="Google Shape;9291;p7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1" name="Google Shape;9292;p7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2" name="Google Shape;9293;p7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3" name="Google Shape;9294;p7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4" name="Google Shape;9295;p7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5" name="Google Shape;9296;p7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6" name="Google Shape;9297;p7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7" name="Google Shape;9298;p7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8" name="Google Shape;9299;p7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9" name="Google Shape;9300;p7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0" name="Google Shape;9301;p7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1" name="Google Shape;9302;p7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2" name="Google Shape;9303;p7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3" name="Google Shape;9304;p7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4" name="Google Shape;9305;p7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5" name="Google Shape;9306;p7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6" name="Google Shape;9307;p7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7" name="Google Shape;9308;p7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8" name="Google Shape;9309;p7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9" name="Google Shape;9310;p7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0" name="Google Shape;9311;p7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1" name="Google Shape;9312;p7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2" name="Google Shape;9313;p7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3" name="Google Shape;9314;p7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4" name="Google Shape;9315;p7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5" name="Google Shape;9316;p7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6" name="Google Shape;9317;p7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7" name="Google Shape;9318;p7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 name="Google Shape;9319;p7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 name="Google Shape;9320;p7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 name="Google Shape;9321;p7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 name="Google Shape;9322;p7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 name="Google Shape;9323;p7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 name="Google Shape;9324;p7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 name="Google Shape;9325;p7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 name="Google Shape;9326;p7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 name="Google Shape;9327;p7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 name="Google Shape;9328;p7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 name="Google Shape;9329;p7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 name="Google Shape;9330;p7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 name="Google Shape;9331;p7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9" name="Google Shape;9332;p7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0" name="Google Shape;9333;p7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1" name="Google Shape;9334;p7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2" name="Google Shape;9335;p7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3" name="Google Shape;9336;p7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4" name="Google Shape;9337;p7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5" name="Google Shape;9338;p7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6" name="Google Shape;9339;p7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7" name="Google Shape;9340;p7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8" name="Google Shape;9341;p7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9" name="Google Shape;9342;p7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0" name="Google Shape;9343;p7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1" name="Google Shape;9344;p7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2" name="Google Shape;9345;p7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3" name="Google Shape;9346;p7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4" name="Google Shape;9347;p7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5" name="Google Shape;9348;p7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6" name="Google Shape;9349;p7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7" name="Google Shape;9350;p7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8" name="Google Shape;9351;p7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9" name="Google Shape;9352;p7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0" name="Google Shape;9353;p7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1" name="Google Shape;9354;p7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2" name="Google Shape;9355;p7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3" name="Google Shape;9356;p7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4" name="Google Shape;9357;p7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5" name="Google Shape;9358;p7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6" name="Google Shape;9359;p7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7" name="Google Shape;9360;p7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8" name="Google Shape;9361;p7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grpSp>
      <p:grpSp>
        <p:nvGrpSpPr>
          <p:cNvPr id="259" name="Google Shape;9251;p76"/>
          <p:cNvGrpSpPr/>
          <p:nvPr/>
        </p:nvGrpSpPr>
        <p:grpSpPr>
          <a:xfrm>
            <a:off x="-232648" y="5180993"/>
            <a:ext cx="2106500" cy="597475"/>
            <a:chOff x="-2810250" y="3572525"/>
            <a:chExt cx="2106500" cy="597475"/>
          </a:xfrm>
          <a:solidFill>
            <a:srgbClr val="4B4D4B"/>
          </a:solidFill>
        </p:grpSpPr>
        <p:sp>
          <p:nvSpPr>
            <p:cNvPr id="260" name="Google Shape;9252;p7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1" name="Google Shape;9253;p7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2" name="Google Shape;9254;p7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3" name="Google Shape;9255;p7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4" name="Google Shape;9256;p7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5" name="Google Shape;9257;p7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6" name="Google Shape;9258;p7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7" name="Google Shape;9259;p7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8" name="Google Shape;9260;p7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9" name="Google Shape;9261;p7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0" name="Google Shape;9262;p7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1" name="Google Shape;9263;p7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2" name="Google Shape;9264;p7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3" name="Google Shape;9265;p7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4" name="Google Shape;9266;p7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5" name="Google Shape;9267;p7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6" name="Google Shape;9268;p7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7" name="Google Shape;9269;p7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8" name="Google Shape;9270;p7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9" name="Google Shape;9271;p7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0" name="Google Shape;9272;p7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1" name="Google Shape;9273;p7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2" name="Google Shape;9274;p7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3" name="Google Shape;9275;p7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4" name="Google Shape;9276;p7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5" name="Google Shape;9277;p7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6" name="Google Shape;9278;p7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7" name="Google Shape;9279;p7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8" name="Google Shape;9280;p7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9" name="Google Shape;9281;p7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0" name="Google Shape;9282;p7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1" name="Google Shape;9283;p7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2" name="Google Shape;9284;p7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3" name="Google Shape;9285;p7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4" name="Google Shape;9286;p7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5" name="Google Shape;9287;p7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6" name="Google Shape;9288;p7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7" name="Google Shape;9289;p7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8" name="Google Shape;9290;p7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9" name="Google Shape;9291;p7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0" name="Google Shape;9292;p7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1" name="Google Shape;9293;p7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2" name="Google Shape;9294;p7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3" name="Google Shape;9295;p7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4" name="Google Shape;9296;p7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5" name="Google Shape;9297;p7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6" name="Google Shape;9298;p7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7" name="Google Shape;9299;p7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8" name="Google Shape;9300;p7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9" name="Google Shape;9301;p7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0" name="Google Shape;9302;p7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1" name="Google Shape;9303;p7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2" name="Google Shape;9304;p7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3" name="Google Shape;9305;p7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4" name="Google Shape;9306;p7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5" name="Google Shape;9307;p7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6" name="Google Shape;9308;p7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7" name="Google Shape;9309;p7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8" name="Google Shape;9310;p7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9" name="Google Shape;9311;p7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0" name="Google Shape;9312;p7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1" name="Google Shape;9313;p7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2" name="Google Shape;9314;p7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3" name="Google Shape;9315;p7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4" name="Google Shape;9316;p7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5" name="Google Shape;9317;p7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6" name="Google Shape;9318;p7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7" name="Google Shape;9319;p7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8" name="Google Shape;9320;p7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9" name="Google Shape;9321;p7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0" name="Google Shape;9322;p7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1" name="Google Shape;9323;p7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2" name="Google Shape;9324;p7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3" name="Google Shape;9325;p7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4" name="Google Shape;9326;p7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5" name="Google Shape;9327;p7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6" name="Google Shape;9328;p7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7" name="Google Shape;9329;p7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8" name="Google Shape;9330;p7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9" name="Google Shape;9331;p7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0" name="Google Shape;9332;p7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1" name="Google Shape;9333;p7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2" name="Google Shape;9334;p7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3" name="Google Shape;9335;p7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4" name="Google Shape;9336;p7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5" name="Google Shape;9337;p7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6" name="Google Shape;9338;p7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7" name="Google Shape;9339;p7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8" name="Google Shape;9340;p7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9" name="Google Shape;9341;p7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0" name="Google Shape;9342;p7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1" name="Google Shape;9343;p7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2" name="Google Shape;9344;p7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3" name="Google Shape;9345;p7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4" name="Google Shape;9346;p7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5" name="Google Shape;9347;p7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6" name="Google Shape;9348;p7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7" name="Google Shape;9349;p7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8" name="Google Shape;9350;p7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9" name="Google Shape;9351;p7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0" name="Google Shape;9352;p7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1" name="Google Shape;9353;p7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2" name="Google Shape;9354;p7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3" name="Google Shape;9355;p7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4" name="Google Shape;9356;p7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5" name="Google Shape;9357;p7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6" name="Google Shape;9358;p7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7" name="Google Shape;9359;p7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8" name="Google Shape;9360;p7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9" name="Google Shape;9361;p7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grpSp>
      <p:grpSp>
        <p:nvGrpSpPr>
          <p:cNvPr id="39" name="组合 38"/>
          <p:cNvGrpSpPr/>
          <p:nvPr/>
        </p:nvGrpSpPr>
        <p:grpSpPr>
          <a:xfrm>
            <a:off x="833413" y="-799263"/>
            <a:ext cx="10390845" cy="10562843"/>
            <a:chOff x="1319" y="-385"/>
            <a:chExt cx="15090" cy="15881"/>
          </a:xfrm>
        </p:grpSpPr>
        <p:grpSp>
          <p:nvGrpSpPr>
            <p:cNvPr id="4" name="组合 3"/>
            <p:cNvGrpSpPr/>
            <p:nvPr/>
          </p:nvGrpSpPr>
          <p:grpSpPr>
            <a:xfrm>
              <a:off x="2181" y="3592"/>
              <a:ext cx="14228" cy="11904"/>
              <a:chOff x="1856" y="3979"/>
              <a:chExt cx="7174" cy="6002"/>
            </a:xfrm>
          </p:grpSpPr>
          <p:grpSp>
            <p:nvGrpSpPr>
              <p:cNvPr id="5" name="组合 4"/>
              <p:cNvGrpSpPr/>
              <p:nvPr/>
            </p:nvGrpSpPr>
            <p:grpSpPr>
              <a:xfrm>
                <a:off x="1856" y="3979"/>
                <a:ext cx="7174" cy="6002"/>
                <a:chOff x="930956" y="2227630"/>
                <a:chExt cx="4555443" cy="3811220"/>
              </a:xfrm>
              <a:effectLst>
                <a:outerShdw blurRad="50800" dist="38100" algn="l" rotWithShape="0">
                  <a:prstClr val="black">
                    <a:alpha val="40000"/>
                  </a:prstClr>
                </a:outerShdw>
              </a:effectLst>
            </p:grpSpPr>
            <p:sp>
              <p:nvSpPr>
                <p:cNvPr id="6" name="椭圆 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7" name="椭圆 6"/>
                <p:cNvSpPr/>
                <p:nvPr/>
              </p:nvSpPr>
              <p:spPr>
                <a:xfrm>
                  <a:off x="1058863" y="2404622"/>
                  <a:ext cx="4275137" cy="3495335"/>
                </a:xfrm>
                <a:prstGeom prst="ellipse">
                  <a:avLst/>
                </a:prstGeom>
                <a:solidFill>
                  <a:schemeClr val="bg1"/>
                </a:solidFill>
                <a:ln w="28575">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sp>
            <p:nvSpPr>
              <p:cNvPr id="8" name="文本框 7"/>
              <p:cNvSpPr txBox="1"/>
              <p:nvPr/>
            </p:nvSpPr>
            <p:spPr>
              <a:xfrm>
                <a:off x="2372" y="5535"/>
                <a:ext cx="5766" cy="119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1">
                    <a:ln>
                      <a:noFill/>
                    </a:ln>
                    <a:gradFill>
                      <a:gsLst>
                        <a:gs pos="34000">
                          <a:srgbClr val="EB8242"/>
                        </a:gs>
                        <a:gs pos="55000">
                          <a:srgbClr val="DA2D2D"/>
                        </a:gs>
                        <a:gs pos="9000">
                          <a:srgbClr val="F6DA63"/>
                        </a:gs>
                        <a:gs pos="87000">
                          <a:srgbClr val="9D0B0B"/>
                        </a:gs>
                      </a:gsLst>
                      <a:lin ang="5400000" scaled="1"/>
                    </a:gra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VẬN DỤNG</a:t>
                </a:r>
              </a:p>
            </p:txBody>
          </p:sp>
        </p:grpSp>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19" y="-385"/>
              <a:ext cx="8202" cy="7132"/>
            </a:xfrm>
            <a:prstGeom prst="rect">
              <a:avLst/>
            </a:prstGeom>
          </p:spPr>
        </p:pic>
      </p:grpSp>
      <p:pic>
        <p:nvPicPr>
          <p:cNvPr id="372" name="Picture 371">
            <a:extLst>
              <a:ext uri="{FF2B5EF4-FFF2-40B4-BE49-F238E27FC236}">
                <a16:creationId xmlns:a16="http://schemas.microsoft.com/office/drawing/2014/main" id="{C2D55C50-F936-4F8A-A415-8B98D8B9DE7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a:fillRect/>
          </a:stretch>
        </p:blipFill>
        <p:spPr>
          <a:xfrm rot="660274">
            <a:off x="8262890" y="1266828"/>
            <a:ext cx="3445911" cy="2338935"/>
          </a:xfrm>
          <a:prstGeom prst="rect">
            <a:avLst/>
          </a:prstGeom>
        </p:spPr>
      </p:pic>
    </p:spTree>
    <p:extLst>
      <p:ext uri="{BB962C8B-B14F-4D97-AF65-F5344CB8AC3E}">
        <p14:creationId xmlns:p14="http://schemas.microsoft.com/office/powerpoint/2010/main" val="2720739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barn(inVertical)">
                                      <p:cBhvr>
                                        <p:cTn id="10" dur="500"/>
                                        <p:tgtEl>
                                          <p:spTgt spid="259"/>
                                        </p:tgtEl>
                                      </p:cBhvr>
                                    </p:animEffect>
                                  </p:childTnLst>
                                </p:cTn>
                              </p:par>
                              <p:par>
                                <p:cTn id="11" presetID="16" presetClass="entr" presetSubtype="2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2" presetClass="entr" presetSubtype="12" fill="hold" nodeType="withEffect">
                                  <p:stCondLst>
                                    <p:cond delay="0"/>
                                  </p:stCondLst>
                                  <p:childTnLst>
                                    <p:set>
                                      <p:cBhvr>
                                        <p:cTn id="15" dur="1" fill="hold">
                                          <p:stCondLst>
                                            <p:cond delay="0"/>
                                          </p:stCondLst>
                                        </p:cTn>
                                        <p:tgtEl>
                                          <p:spTgt spid="372"/>
                                        </p:tgtEl>
                                        <p:attrNameLst>
                                          <p:attrName>style.visibility</p:attrName>
                                        </p:attrNameLst>
                                      </p:cBhvr>
                                      <p:to>
                                        <p:strVal val="visible"/>
                                      </p:to>
                                    </p:set>
                                    <p:anim calcmode="lin" valueType="num">
                                      <p:cBhvr additive="base">
                                        <p:cTn id="16" dur="1250" fill="hold"/>
                                        <p:tgtEl>
                                          <p:spTgt spid="372"/>
                                        </p:tgtEl>
                                        <p:attrNameLst>
                                          <p:attrName>ppt_x</p:attrName>
                                        </p:attrNameLst>
                                      </p:cBhvr>
                                      <p:tavLst>
                                        <p:tav tm="0">
                                          <p:val>
                                            <p:strVal val="0-#ppt_w/2"/>
                                          </p:val>
                                        </p:tav>
                                        <p:tav tm="100000">
                                          <p:val>
                                            <p:strVal val="#ppt_x"/>
                                          </p:val>
                                        </p:tav>
                                      </p:tavLst>
                                    </p:anim>
                                    <p:anim calcmode="lin" valueType="num">
                                      <p:cBhvr additive="base">
                                        <p:cTn id="17" dur="1250" fill="hold"/>
                                        <p:tgtEl>
                                          <p:spTgt spid="372"/>
                                        </p:tgtEl>
                                        <p:attrNameLst>
                                          <p:attrName>ppt_y</p:attrName>
                                        </p:attrNameLst>
                                      </p:cBhvr>
                                      <p:tavLst>
                                        <p:tav tm="0">
                                          <p:val>
                                            <p:strVal val="1+#ppt_h/2"/>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372"/>
                                        </p:tgtEl>
                                        <p:attrNameLst>
                                          <p:attrName>r</p:attrName>
                                        </p:attrNameLst>
                                      </p:cBhvr>
                                    </p:animRot>
                                    <p:animRot by="-240000">
                                      <p:cBhvr>
                                        <p:cTn id="20" dur="200" fill="hold">
                                          <p:stCondLst>
                                            <p:cond delay="200"/>
                                          </p:stCondLst>
                                        </p:cTn>
                                        <p:tgtEl>
                                          <p:spTgt spid="372"/>
                                        </p:tgtEl>
                                        <p:attrNameLst>
                                          <p:attrName>r</p:attrName>
                                        </p:attrNameLst>
                                      </p:cBhvr>
                                    </p:animRot>
                                    <p:animRot by="240000">
                                      <p:cBhvr>
                                        <p:cTn id="21" dur="200" fill="hold">
                                          <p:stCondLst>
                                            <p:cond delay="400"/>
                                          </p:stCondLst>
                                        </p:cTn>
                                        <p:tgtEl>
                                          <p:spTgt spid="372"/>
                                        </p:tgtEl>
                                        <p:attrNameLst>
                                          <p:attrName>r</p:attrName>
                                        </p:attrNameLst>
                                      </p:cBhvr>
                                    </p:animRot>
                                    <p:animRot by="-240000">
                                      <p:cBhvr>
                                        <p:cTn id="22" dur="200" fill="hold">
                                          <p:stCondLst>
                                            <p:cond delay="600"/>
                                          </p:stCondLst>
                                        </p:cTn>
                                        <p:tgtEl>
                                          <p:spTgt spid="372"/>
                                        </p:tgtEl>
                                        <p:attrNameLst>
                                          <p:attrName>r</p:attrName>
                                        </p:attrNameLst>
                                      </p:cBhvr>
                                    </p:animRot>
                                    <p:animRot by="120000">
                                      <p:cBhvr>
                                        <p:cTn id="23" dur="200" fill="hold">
                                          <p:stCondLst>
                                            <p:cond delay="800"/>
                                          </p:stCondLst>
                                        </p:cTn>
                                        <p:tgtEl>
                                          <p:spTgt spid="3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5">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5">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6">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0615"/>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sp>
        <p:nvSpPr>
          <p:cNvPr id="23" name="TextBox 22">
            <a:extLst>
              <a:ext uri="{FF2B5EF4-FFF2-40B4-BE49-F238E27FC236}">
                <a16:creationId xmlns:a16="http://schemas.microsoft.com/office/drawing/2014/main" id="{F17076E8-EC3B-4887-BF79-26973DE7F2E1}"/>
              </a:ext>
            </a:extLst>
          </p:cNvPr>
          <p:cNvSpPr txBox="1"/>
          <p:nvPr/>
        </p:nvSpPr>
        <p:spPr>
          <a:xfrm>
            <a:off x="5369443" y="457865"/>
            <a:ext cx="5733820" cy="5755422"/>
          </a:xfrm>
          <a:prstGeom prst="rect">
            <a:avLst/>
          </a:prstGeom>
          <a:noFill/>
        </p:spPr>
        <p:txBody>
          <a:bodyPr wrap="square">
            <a:spAutoFit/>
          </a:bodyPr>
          <a:lstStyle/>
          <a:p>
            <a:pPr algn="ctr"/>
            <a:r>
              <a:rPr kumimoji="0" lang="en-US" sz="44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sz="4400" b="1" i="0" u="none" strike="noStrike" kern="1200" cap="none" spc="0" normalizeH="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noFill/>
                </a:ln>
                <a:solidFill>
                  <a:schemeClr val="tx2">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chơi</a:t>
            </a:r>
            <a:r>
              <a:rPr kumimoji="0" lang="en-US" sz="4400" b="1" i="0" u="none" strike="noStrike" kern="1200" cap="none" spc="0" normalizeH="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Luật chơi : Có tất cả 3 câu hỏi. Mỗi câu hỏi có 4 đáp án lựa chọn. Các bạn hãy suy nghĩ và đưa ra đáp án đúng rồi viết vào bảng con .Mỗi đáp án đúng các bạn sẽ giúp đỡ được gấu. Thời gian suy nghĩ cho mỗi câu hỏi là 15 giây.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Thiết kế chưa có tên (1)">
            <a:hlinkClick r:id="" action="ppaction://media"/>
            <a:extLst>
              <a:ext uri="{FF2B5EF4-FFF2-40B4-BE49-F238E27FC236}">
                <a16:creationId xmlns:a16="http://schemas.microsoft.com/office/drawing/2014/main" id="{30E8B86E-2280-6C20-BD01-637422F8003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2515" y="1315904"/>
            <a:ext cx="6358272" cy="3960628"/>
          </a:xfrm>
          <a:prstGeom prst="rect">
            <a:avLst/>
          </a:prstGeom>
        </p:spPr>
      </p:pic>
    </p:spTree>
    <p:extLst>
      <p:ext uri="{BB962C8B-B14F-4D97-AF65-F5344CB8AC3E}">
        <p14:creationId xmlns:p14="http://schemas.microsoft.com/office/powerpoint/2010/main" val="966484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67" y="-108488"/>
            <a:ext cx="12374696"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 action="ppaction://hlinkshowjump?jump=nextslide"/>
            <a:extLst>
              <a:ext uri="{FF2B5EF4-FFF2-40B4-BE49-F238E27FC236}">
                <a16:creationId xmlns:a16="http://schemas.microsoft.com/office/drawing/2014/main" id="{EB5B81DF-143D-4E16-9C7A-131315FA7664}"/>
              </a:ext>
            </a:extLst>
          </p:cNvPr>
          <p:cNvPicPr>
            <a:picLocks noChangeAspect="1"/>
          </p:cNvPicPr>
          <p:nvPr/>
        </p:nvPicPr>
        <p:blipFill rotWithShape="1">
          <a:blip r:embed="rId8">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3421422" y="2082049"/>
            <a:ext cx="7584081" cy="285927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pic>
        <p:nvPicPr>
          <p:cNvPr id="2" name="5cf0516366c93">
            <a:hlinkClick r:id="" action="ppaction://media"/>
            <a:extLst>
              <a:ext uri="{FF2B5EF4-FFF2-40B4-BE49-F238E27FC236}">
                <a16:creationId xmlns:a16="http://schemas.microsoft.com/office/drawing/2014/main" id="{B9955C6B-A8ED-6A35-C236-48656248455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09789" y="-108488"/>
            <a:ext cx="890931" cy="890931"/>
          </a:xfrm>
          <a:prstGeom prst="rect">
            <a:avLst/>
          </a:prstGeom>
        </p:spPr>
      </p:pic>
    </p:spTree>
    <p:extLst>
      <p:ext uri="{BB962C8B-B14F-4D97-AF65-F5344CB8AC3E}">
        <p14:creationId xmlns:p14="http://schemas.microsoft.com/office/powerpoint/2010/main" val="2075065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500"/>
                                        <p:tgtEl>
                                          <p:spTgt spid="2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798955" y="-1424940"/>
            <a:ext cx="15784195" cy="10398125"/>
            <a:chOff x="-2833" y="-2244"/>
            <a:chExt cx="24857" cy="16375"/>
          </a:xfrm>
        </p:grpSpPr>
        <p:pic>
          <p:nvPicPr>
            <p:cNvPr id="26" name="Google Shape;7152;p41"/>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7" name="Google Shape;7248;p43"/>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53" name="Google Shape;7152;p41"/>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9712" name="Google Shape;9712;p77"/>
            <p:cNvPicPr preferRelativeResize="0"/>
            <p:nvPr/>
          </p:nvPicPr>
          <p:blipFill>
            <a:blip r:embed="rId5">
              <a:alphaModFix amt="58999"/>
            </a:blip>
            <a:stretch>
              <a:fillRect/>
            </a:stretch>
          </p:blipFill>
          <p:spPr>
            <a:xfrm>
              <a:off x="9048" y="4575"/>
              <a:ext cx="12976" cy="9556"/>
            </a:xfrm>
            <a:prstGeom prst="rect">
              <a:avLst/>
            </a:prstGeom>
            <a:noFill/>
            <a:ln>
              <a:noFill/>
            </a:ln>
          </p:spPr>
        </p:pic>
      </p:grpSp>
      <p:grpSp>
        <p:nvGrpSpPr>
          <p:cNvPr id="28" name="组合 27"/>
          <p:cNvGrpSpPr/>
          <p:nvPr/>
        </p:nvGrpSpPr>
        <p:grpSpPr>
          <a:xfrm rot="234299">
            <a:off x="-3785815" y="-4444346"/>
            <a:ext cx="21002412" cy="6808940"/>
            <a:chOff x="-4075136" y="4609891"/>
            <a:chExt cx="18331759" cy="6808940"/>
          </a:xfrm>
          <a:solidFill>
            <a:srgbClr val="FFF6E1"/>
          </a:solidFill>
          <a:effectLst>
            <a:outerShdw blurRad="50800" dist="38100" dir="5400000" algn="t" rotWithShape="0">
              <a:prstClr val="black">
                <a:alpha val="40000"/>
              </a:prstClr>
            </a:outerShdw>
          </a:effectLst>
        </p:grpSpPr>
        <p:sp>
          <p:nvSpPr>
            <p:cNvPr id="29" name="云形 28"/>
            <p:cNvSpPr/>
            <p:nvPr/>
          </p:nvSpPr>
          <p:spPr>
            <a:xfrm>
              <a:off x="3579027" y="4609891"/>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2" name="云形 1"/>
            <p:cNvSpPr/>
            <p:nvPr/>
          </p:nvSpPr>
          <p:spPr>
            <a:xfrm>
              <a:off x="-4075136" y="5208487"/>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grpSp>
        <p:nvGrpSpPr>
          <p:cNvPr id="40" name="Google Shape;9251;p76"/>
          <p:cNvGrpSpPr/>
          <p:nvPr/>
        </p:nvGrpSpPr>
        <p:grpSpPr>
          <a:xfrm>
            <a:off x="10259681" y="649517"/>
            <a:ext cx="2106500" cy="597475"/>
            <a:chOff x="-2810250" y="3572525"/>
            <a:chExt cx="2106500" cy="597475"/>
          </a:xfrm>
          <a:solidFill>
            <a:srgbClr val="4B4D4B"/>
          </a:solidFill>
        </p:grpSpPr>
        <p:sp>
          <p:nvSpPr>
            <p:cNvPr id="41" name="Google Shape;9252;p7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2" name="Google Shape;9253;p7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3" name="Google Shape;9254;p7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4" name="Google Shape;9255;p7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5" name="Google Shape;9256;p7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6" name="Google Shape;9257;p7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7" name="Google Shape;9258;p7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8" name="Google Shape;9259;p7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9" name="Google Shape;9260;p7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0" name="Google Shape;9261;p7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1" name="Google Shape;9262;p7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2" name="Google Shape;9263;p7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6" name="Google Shape;9264;p7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7" name="Google Shape;9265;p7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8" name="Google Shape;9266;p7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9" name="Google Shape;9267;p7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0" name="Google Shape;9268;p7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1" name="Google Shape;9269;p7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2" name="Google Shape;9270;p7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3" name="Google Shape;9271;p7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4" name="Google Shape;9272;p7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5" name="Google Shape;9273;p7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6" name="Google Shape;9274;p7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7" name="Google Shape;9275;p7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8" name="Google Shape;9276;p7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9" name="Google Shape;9277;p7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1" name="Google Shape;9278;p7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2" name="Google Shape;9279;p7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3" name="Google Shape;9280;p7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4" name="Google Shape;9281;p7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5" name="Google Shape;9282;p7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6" name="Google Shape;9283;p7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7" name="Google Shape;9284;p7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8" name="Google Shape;9285;p7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9" name="Google Shape;9286;p7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0" name="Google Shape;9287;p7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7" name="Google Shape;9288;p7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8" name="Google Shape;9289;p7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9" name="Google Shape;9290;p7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0" name="Google Shape;9291;p7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1" name="Google Shape;9292;p7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2" name="Google Shape;9293;p7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3" name="Google Shape;9294;p7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4" name="Google Shape;9295;p7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5" name="Google Shape;9296;p7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6" name="Google Shape;9297;p7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7" name="Google Shape;9298;p7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8" name="Google Shape;9299;p7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9" name="Google Shape;9300;p7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0" name="Google Shape;9301;p7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1" name="Google Shape;9302;p7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2" name="Google Shape;9303;p7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3" name="Google Shape;9304;p7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4" name="Google Shape;9305;p7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5" name="Google Shape;9306;p7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6" name="Google Shape;9307;p7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7" name="Google Shape;9308;p7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8" name="Google Shape;9309;p7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9" name="Google Shape;9310;p7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0" name="Google Shape;9311;p7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1" name="Google Shape;9312;p7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2" name="Google Shape;9313;p7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3" name="Google Shape;9314;p7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4" name="Google Shape;9315;p7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5" name="Google Shape;9316;p7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6" name="Google Shape;9317;p7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7" name="Google Shape;9318;p7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 name="Google Shape;9319;p7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 name="Google Shape;9320;p7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 name="Google Shape;9321;p7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 name="Google Shape;9322;p7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 name="Google Shape;9323;p7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 name="Google Shape;9324;p7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 name="Google Shape;9325;p7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 name="Google Shape;9326;p7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 name="Google Shape;9327;p7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 name="Google Shape;9328;p7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 name="Google Shape;9329;p7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 name="Google Shape;9330;p7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 name="Google Shape;9331;p7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9" name="Google Shape;9332;p7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0" name="Google Shape;9333;p7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1" name="Google Shape;9334;p7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2" name="Google Shape;9335;p7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3" name="Google Shape;9336;p7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4" name="Google Shape;9337;p7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5" name="Google Shape;9338;p7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6" name="Google Shape;9339;p7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7" name="Google Shape;9340;p7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8" name="Google Shape;9341;p7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9" name="Google Shape;9342;p7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0" name="Google Shape;9343;p7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1" name="Google Shape;9344;p7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2" name="Google Shape;9345;p7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3" name="Google Shape;9346;p7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4" name="Google Shape;9347;p7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5" name="Google Shape;9348;p7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6" name="Google Shape;9349;p7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7" name="Google Shape;9350;p7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8" name="Google Shape;9351;p7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9" name="Google Shape;9352;p7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0" name="Google Shape;9353;p7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1" name="Google Shape;9354;p7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2" name="Google Shape;9355;p7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3" name="Google Shape;9356;p7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4" name="Google Shape;9357;p7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5" name="Google Shape;9358;p7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6" name="Google Shape;9359;p7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7" name="Google Shape;9360;p7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8" name="Google Shape;9361;p7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grpSp>
      <p:grpSp>
        <p:nvGrpSpPr>
          <p:cNvPr id="259" name="Google Shape;9251;p76"/>
          <p:cNvGrpSpPr/>
          <p:nvPr/>
        </p:nvGrpSpPr>
        <p:grpSpPr>
          <a:xfrm>
            <a:off x="-232648" y="5180993"/>
            <a:ext cx="2106500" cy="597475"/>
            <a:chOff x="-2810250" y="3572525"/>
            <a:chExt cx="2106500" cy="597475"/>
          </a:xfrm>
          <a:solidFill>
            <a:srgbClr val="4B4D4B"/>
          </a:solidFill>
        </p:grpSpPr>
        <p:sp>
          <p:nvSpPr>
            <p:cNvPr id="260" name="Google Shape;9252;p7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1" name="Google Shape;9253;p7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2" name="Google Shape;9254;p7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3" name="Google Shape;9255;p7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4" name="Google Shape;9256;p7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5" name="Google Shape;9257;p7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6" name="Google Shape;9258;p7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7" name="Google Shape;9259;p7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8" name="Google Shape;9260;p7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9" name="Google Shape;9261;p7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0" name="Google Shape;9262;p7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1" name="Google Shape;9263;p7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2" name="Google Shape;9264;p7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3" name="Google Shape;9265;p7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4" name="Google Shape;9266;p7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5" name="Google Shape;9267;p7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6" name="Google Shape;9268;p7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7" name="Google Shape;9269;p7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8" name="Google Shape;9270;p7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9" name="Google Shape;9271;p7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0" name="Google Shape;9272;p7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1" name="Google Shape;9273;p7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2" name="Google Shape;9274;p7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3" name="Google Shape;9275;p7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4" name="Google Shape;9276;p7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5" name="Google Shape;9277;p7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6" name="Google Shape;9278;p7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7" name="Google Shape;9279;p7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8" name="Google Shape;9280;p7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9" name="Google Shape;9281;p7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0" name="Google Shape;9282;p7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1" name="Google Shape;9283;p7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2" name="Google Shape;9284;p7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3" name="Google Shape;9285;p7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4" name="Google Shape;9286;p7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5" name="Google Shape;9287;p7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6" name="Google Shape;9288;p7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7" name="Google Shape;9289;p7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8" name="Google Shape;9290;p7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9" name="Google Shape;9291;p7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0" name="Google Shape;9292;p7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1" name="Google Shape;9293;p7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2" name="Google Shape;9294;p7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3" name="Google Shape;9295;p7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4" name="Google Shape;9296;p7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5" name="Google Shape;9297;p7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6" name="Google Shape;9298;p7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7" name="Google Shape;9299;p7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8" name="Google Shape;9300;p7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9" name="Google Shape;9301;p7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0" name="Google Shape;9302;p7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1" name="Google Shape;9303;p7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2" name="Google Shape;9304;p7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3" name="Google Shape;9305;p7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4" name="Google Shape;9306;p7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5" name="Google Shape;9307;p7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6" name="Google Shape;9308;p7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7" name="Google Shape;9309;p7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8" name="Google Shape;9310;p7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9" name="Google Shape;9311;p7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0" name="Google Shape;9312;p7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1" name="Google Shape;9313;p7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2" name="Google Shape;9314;p7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3" name="Google Shape;9315;p7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4" name="Google Shape;9316;p7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5" name="Google Shape;9317;p7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6" name="Google Shape;9318;p7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7" name="Google Shape;9319;p7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8" name="Google Shape;9320;p7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9" name="Google Shape;9321;p7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0" name="Google Shape;9322;p7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1" name="Google Shape;9323;p7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2" name="Google Shape;9324;p7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3" name="Google Shape;9325;p7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4" name="Google Shape;9326;p7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5" name="Google Shape;9327;p7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6" name="Google Shape;9328;p7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7" name="Google Shape;9329;p7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8" name="Google Shape;9330;p7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9" name="Google Shape;9331;p7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0" name="Google Shape;9332;p7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1" name="Google Shape;9333;p7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2" name="Google Shape;9334;p7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3" name="Google Shape;9335;p7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4" name="Google Shape;9336;p7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5" name="Google Shape;9337;p7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6" name="Google Shape;9338;p7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7" name="Google Shape;9339;p7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8" name="Google Shape;9340;p7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9" name="Google Shape;9341;p7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0" name="Google Shape;9342;p7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1" name="Google Shape;9343;p7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2" name="Google Shape;9344;p7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3" name="Google Shape;9345;p7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4" name="Google Shape;9346;p7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5" name="Google Shape;9347;p7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6" name="Google Shape;9348;p7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7" name="Google Shape;9349;p7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8" name="Google Shape;9350;p7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9" name="Google Shape;9351;p7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0" name="Google Shape;9352;p7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1" name="Google Shape;9353;p7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2" name="Google Shape;9354;p7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3" name="Google Shape;9355;p7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4" name="Google Shape;9356;p7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5" name="Google Shape;9357;p7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6" name="Google Shape;9358;p7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7" name="Google Shape;9359;p7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8" name="Google Shape;9360;p7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9" name="Google Shape;9361;p7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grpSp>
      <p:grpSp>
        <p:nvGrpSpPr>
          <p:cNvPr id="39" name="组合 38"/>
          <p:cNvGrpSpPr/>
          <p:nvPr/>
        </p:nvGrpSpPr>
        <p:grpSpPr>
          <a:xfrm>
            <a:off x="295624" y="1845938"/>
            <a:ext cx="10928635" cy="7917642"/>
            <a:chOff x="538" y="3592"/>
            <a:chExt cx="15871" cy="11904"/>
          </a:xfrm>
        </p:grpSpPr>
        <p:grpSp>
          <p:nvGrpSpPr>
            <p:cNvPr id="4" name="组合 3"/>
            <p:cNvGrpSpPr/>
            <p:nvPr/>
          </p:nvGrpSpPr>
          <p:grpSpPr>
            <a:xfrm>
              <a:off x="2181" y="3592"/>
              <a:ext cx="14228" cy="11904"/>
              <a:chOff x="1856" y="3979"/>
              <a:chExt cx="7174" cy="6002"/>
            </a:xfrm>
          </p:grpSpPr>
          <p:grpSp>
            <p:nvGrpSpPr>
              <p:cNvPr id="5" name="组合 4"/>
              <p:cNvGrpSpPr/>
              <p:nvPr/>
            </p:nvGrpSpPr>
            <p:grpSpPr>
              <a:xfrm>
                <a:off x="1856" y="3979"/>
                <a:ext cx="7174" cy="6002"/>
                <a:chOff x="930956" y="2227630"/>
                <a:chExt cx="4555443" cy="3811220"/>
              </a:xfrm>
              <a:effectLst>
                <a:outerShdw blurRad="50800" dist="38100" algn="l" rotWithShape="0">
                  <a:prstClr val="black">
                    <a:alpha val="40000"/>
                  </a:prstClr>
                </a:outerShdw>
              </a:effectLst>
            </p:grpSpPr>
            <p:sp>
              <p:nvSpPr>
                <p:cNvPr id="6" name="椭圆 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7" name="椭圆 6"/>
                <p:cNvSpPr/>
                <p:nvPr/>
              </p:nvSpPr>
              <p:spPr>
                <a:xfrm>
                  <a:off x="1058863" y="2404622"/>
                  <a:ext cx="4275137" cy="3495335"/>
                </a:xfrm>
                <a:prstGeom prst="ellipse">
                  <a:avLst/>
                </a:prstGeom>
                <a:solidFill>
                  <a:schemeClr val="bg1"/>
                </a:solidFill>
                <a:ln w="28575">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sp>
            <p:nvSpPr>
              <p:cNvPr id="8" name="文本框 7"/>
              <p:cNvSpPr txBox="1"/>
              <p:nvPr/>
            </p:nvSpPr>
            <p:spPr>
              <a:xfrm>
                <a:off x="4664" y="5320"/>
                <a:ext cx="3518" cy="231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1">
                    <a:ln>
                      <a:noFill/>
                    </a:ln>
                    <a:gradFill>
                      <a:gsLst>
                        <a:gs pos="34000">
                          <a:srgbClr val="EB8242"/>
                        </a:gs>
                        <a:gs pos="55000">
                          <a:srgbClr val="DA2D2D"/>
                        </a:gs>
                        <a:gs pos="9000">
                          <a:srgbClr val="F6DA63"/>
                        </a:gs>
                        <a:gs pos="87000">
                          <a:srgbClr val="9D0B0B"/>
                        </a:gs>
                      </a:gsLst>
                      <a:lin ang="5400000" scaled="1"/>
                    </a:gra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KHỞI ĐỘNG</a:t>
                </a:r>
              </a:p>
            </p:txBody>
          </p:sp>
        </p:grpSp>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8" y="3996"/>
              <a:ext cx="8202" cy="7132"/>
            </a:xfrm>
            <a:prstGeom prst="rect">
              <a:avLst/>
            </a:prstGeom>
          </p:spPr>
        </p:pic>
      </p:grpSp>
      <p:pic>
        <p:nvPicPr>
          <p:cNvPr id="372" name="Picture 371">
            <a:extLst>
              <a:ext uri="{FF2B5EF4-FFF2-40B4-BE49-F238E27FC236}">
                <a16:creationId xmlns:a16="http://schemas.microsoft.com/office/drawing/2014/main" id="{C2D55C50-F936-4F8A-A415-8B98D8B9DE7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a:fillRect/>
          </a:stretch>
        </p:blipFill>
        <p:spPr>
          <a:xfrm rot="660274">
            <a:off x="8262890" y="1266828"/>
            <a:ext cx="3445911" cy="2338935"/>
          </a:xfrm>
          <a:prstGeom prst="rect">
            <a:avLst/>
          </a:prstGeom>
        </p:spPr>
      </p:pic>
    </p:spTree>
    <p:extLst>
      <p:ext uri="{BB962C8B-B14F-4D97-AF65-F5344CB8AC3E}">
        <p14:creationId xmlns:p14="http://schemas.microsoft.com/office/powerpoint/2010/main" val="74990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barn(inVertical)">
                                      <p:cBhvr>
                                        <p:cTn id="10" dur="500"/>
                                        <p:tgtEl>
                                          <p:spTgt spid="259"/>
                                        </p:tgtEl>
                                      </p:cBhvr>
                                    </p:animEffect>
                                  </p:childTnLst>
                                </p:cTn>
                              </p:par>
                              <p:par>
                                <p:cTn id="11" presetID="16" presetClass="entr" presetSubtype="2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2" presetClass="entr" presetSubtype="12" fill="hold" nodeType="withEffect">
                                  <p:stCondLst>
                                    <p:cond delay="0"/>
                                  </p:stCondLst>
                                  <p:childTnLst>
                                    <p:set>
                                      <p:cBhvr>
                                        <p:cTn id="15" dur="1" fill="hold">
                                          <p:stCondLst>
                                            <p:cond delay="0"/>
                                          </p:stCondLst>
                                        </p:cTn>
                                        <p:tgtEl>
                                          <p:spTgt spid="372"/>
                                        </p:tgtEl>
                                        <p:attrNameLst>
                                          <p:attrName>style.visibility</p:attrName>
                                        </p:attrNameLst>
                                      </p:cBhvr>
                                      <p:to>
                                        <p:strVal val="visible"/>
                                      </p:to>
                                    </p:set>
                                    <p:anim calcmode="lin" valueType="num">
                                      <p:cBhvr additive="base">
                                        <p:cTn id="16" dur="1250" fill="hold"/>
                                        <p:tgtEl>
                                          <p:spTgt spid="372"/>
                                        </p:tgtEl>
                                        <p:attrNameLst>
                                          <p:attrName>ppt_x</p:attrName>
                                        </p:attrNameLst>
                                      </p:cBhvr>
                                      <p:tavLst>
                                        <p:tav tm="0">
                                          <p:val>
                                            <p:strVal val="0-#ppt_w/2"/>
                                          </p:val>
                                        </p:tav>
                                        <p:tav tm="100000">
                                          <p:val>
                                            <p:strVal val="#ppt_x"/>
                                          </p:val>
                                        </p:tav>
                                      </p:tavLst>
                                    </p:anim>
                                    <p:anim calcmode="lin" valueType="num">
                                      <p:cBhvr additive="base">
                                        <p:cTn id="17" dur="1250" fill="hold"/>
                                        <p:tgtEl>
                                          <p:spTgt spid="372"/>
                                        </p:tgtEl>
                                        <p:attrNameLst>
                                          <p:attrName>ppt_y</p:attrName>
                                        </p:attrNameLst>
                                      </p:cBhvr>
                                      <p:tavLst>
                                        <p:tav tm="0">
                                          <p:val>
                                            <p:strVal val="1+#ppt_h/2"/>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372"/>
                                        </p:tgtEl>
                                        <p:attrNameLst>
                                          <p:attrName>r</p:attrName>
                                        </p:attrNameLst>
                                      </p:cBhvr>
                                    </p:animRot>
                                    <p:animRot by="-240000">
                                      <p:cBhvr>
                                        <p:cTn id="20" dur="200" fill="hold">
                                          <p:stCondLst>
                                            <p:cond delay="200"/>
                                          </p:stCondLst>
                                        </p:cTn>
                                        <p:tgtEl>
                                          <p:spTgt spid="372"/>
                                        </p:tgtEl>
                                        <p:attrNameLst>
                                          <p:attrName>r</p:attrName>
                                        </p:attrNameLst>
                                      </p:cBhvr>
                                    </p:animRot>
                                    <p:animRot by="240000">
                                      <p:cBhvr>
                                        <p:cTn id="21" dur="200" fill="hold">
                                          <p:stCondLst>
                                            <p:cond delay="400"/>
                                          </p:stCondLst>
                                        </p:cTn>
                                        <p:tgtEl>
                                          <p:spTgt spid="372"/>
                                        </p:tgtEl>
                                        <p:attrNameLst>
                                          <p:attrName>r</p:attrName>
                                        </p:attrNameLst>
                                      </p:cBhvr>
                                    </p:animRot>
                                    <p:animRot by="-240000">
                                      <p:cBhvr>
                                        <p:cTn id="22" dur="200" fill="hold">
                                          <p:stCondLst>
                                            <p:cond delay="600"/>
                                          </p:stCondLst>
                                        </p:cTn>
                                        <p:tgtEl>
                                          <p:spTgt spid="372"/>
                                        </p:tgtEl>
                                        <p:attrNameLst>
                                          <p:attrName>r</p:attrName>
                                        </p:attrNameLst>
                                      </p:cBhvr>
                                    </p:animRot>
                                    <p:animRot by="120000">
                                      <p:cBhvr>
                                        <p:cTn id="23" dur="200" fill="hold">
                                          <p:stCondLst>
                                            <p:cond delay="800"/>
                                          </p:stCondLst>
                                        </p:cTn>
                                        <p:tgtEl>
                                          <p:spTgt spid="3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5" name="Picture 4474">
            <a:hlinkClick r:id="rId4" action="ppaction://hlinksldjump"/>
            <a:extLst>
              <a:ext uri="{FF2B5EF4-FFF2-40B4-BE49-F238E27FC236}">
                <a16:creationId xmlns:a16="http://schemas.microsoft.com/office/drawing/2014/main" id="{46C8EF24-6065-0F34-D8FB-084DBFC5BAC9}"/>
              </a:ext>
            </a:extLst>
          </p:cNvPr>
          <p:cNvPicPr>
            <a:picLocks noChangeAspect="1"/>
          </p:cNvPicPr>
          <p:nvPr/>
        </p:nvPicPr>
        <p:blipFill>
          <a:blip r:embed="rId5"/>
          <a:stretch>
            <a:fillRect/>
          </a:stretch>
        </p:blipFill>
        <p:spPr>
          <a:xfrm>
            <a:off x="3070287" y="3199721"/>
            <a:ext cx="1719221" cy="1926503"/>
          </a:xfrm>
          <a:prstGeom prst="rect">
            <a:avLst/>
          </a:prstGeom>
        </p:spPr>
      </p:pic>
      <p:pic>
        <p:nvPicPr>
          <p:cNvPr id="4476" name="Picture 4475">
            <a:hlinkClick r:id="rId6" action="ppaction://hlinksldjump"/>
            <a:extLst>
              <a:ext uri="{FF2B5EF4-FFF2-40B4-BE49-F238E27FC236}">
                <a16:creationId xmlns:a16="http://schemas.microsoft.com/office/drawing/2014/main" id="{5BB1ED31-2F21-021D-9B52-2AF7952B47E9}"/>
              </a:ext>
            </a:extLst>
          </p:cNvPr>
          <p:cNvPicPr>
            <a:picLocks noChangeAspect="1"/>
          </p:cNvPicPr>
          <p:nvPr/>
        </p:nvPicPr>
        <p:blipFill>
          <a:blip r:embed="rId7"/>
          <a:stretch>
            <a:fillRect/>
          </a:stretch>
        </p:blipFill>
        <p:spPr>
          <a:xfrm>
            <a:off x="5090699" y="3190031"/>
            <a:ext cx="1719221" cy="1926503"/>
          </a:xfrm>
          <a:prstGeom prst="rect">
            <a:avLst/>
          </a:prstGeom>
        </p:spPr>
      </p:pic>
      <p:pic>
        <p:nvPicPr>
          <p:cNvPr id="4477" name="Picture 4476">
            <a:hlinkClick r:id="rId8" action="ppaction://hlinksldjump"/>
            <a:extLst>
              <a:ext uri="{FF2B5EF4-FFF2-40B4-BE49-F238E27FC236}">
                <a16:creationId xmlns:a16="http://schemas.microsoft.com/office/drawing/2014/main" id="{40F84F65-006B-6F3D-61CF-0183ABA128BF}"/>
              </a:ext>
            </a:extLst>
          </p:cNvPr>
          <p:cNvPicPr>
            <a:picLocks noChangeAspect="1"/>
          </p:cNvPicPr>
          <p:nvPr/>
        </p:nvPicPr>
        <p:blipFill>
          <a:blip r:embed="rId9"/>
          <a:stretch>
            <a:fillRect/>
          </a:stretch>
        </p:blipFill>
        <p:spPr>
          <a:xfrm>
            <a:off x="7228746" y="3191755"/>
            <a:ext cx="1719221" cy="1926503"/>
          </a:xfrm>
          <a:prstGeom prst="rect">
            <a:avLst/>
          </a:prstGeom>
        </p:spPr>
      </p:pic>
      <p:pic>
        <p:nvPicPr>
          <p:cNvPr id="4453" name="Picture 4452">
            <a:hlinkClick r:id="rId10" action="ppaction://hlinksldjump"/>
            <a:extLst>
              <a:ext uri="{FF2B5EF4-FFF2-40B4-BE49-F238E27FC236}">
                <a16:creationId xmlns:a16="http://schemas.microsoft.com/office/drawing/2014/main" id="{12B00578-F664-CCF3-353F-C37C047651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2" y="3429000"/>
            <a:ext cx="2885378" cy="3429000"/>
          </a:xfrm>
          <a:prstGeom prst="rect">
            <a:avLst/>
          </a:prstGeom>
        </p:spPr>
      </p:pic>
      <p:pic>
        <p:nvPicPr>
          <p:cNvPr id="4458" name="Picture 4457">
            <a:extLst>
              <a:ext uri="{FF2B5EF4-FFF2-40B4-BE49-F238E27FC236}">
                <a16:creationId xmlns:a16="http://schemas.microsoft.com/office/drawing/2014/main" id="{458ADE0B-9B21-B0E6-8CCD-803EC306A116}"/>
              </a:ext>
            </a:extLst>
          </p:cNvPr>
          <p:cNvPicPr>
            <a:picLocks noChangeAspect="1"/>
          </p:cNvPicPr>
          <p:nvPr/>
        </p:nvPicPr>
        <p:blipFill>
          <a:blip r:embed="rId12"/>
          <a:stretch>
            <a:fillRect/>
          </a:stretch>
        </p:blipFill>
        <p:spPr>
          <a:xfrm>
            <a:off x="3104468" y="4330733"/>
            <a:ext cx="1719221" cy="651012"/>
          </a:xfrm>
          <a:prstGeom prst="rect">
            <a:avLst/>
          </a:prstGeom>
        </p:spPr>
      </p:pic>
      <p:pic>
        <p:nvPicPr>
          <p:cNvPr id="4459" name="Picture 4458">
            <a:extLst>
              <a:ext uri="{FF2B5EF4-FFF2-40B4-BE49-F238E27FC236}">
                <a16:creationId xmlns:a16="http://schemas.microsoft.com/office/drawing/2014/main" id="{D170A954-773C-F879-3602-974AE1E60E42}"/>
              </a:ext>
            </a:extLst>
          </p:cNvPr>
          <p:cNvPicPr>
            <a:picLocks noChangeAspect="1"/>
          </p:cNvPicPr>
          <p:nvPr/>
        </p:nvPicPr>
        <p:blipFill>
          <a:blip r:embed="rId12"/>
          <a:stretch>
            <a:fillRect/>
          </a:stretch>
        </p:blipFill>
        <p:spPr>
          <a:xfrm>
            <a:off x="5242515" y="4292870"/>
            <a:ext cx="1719221" cy="651012"/>
          </a:xfrm>
          <a:prstGeom prst="rect">
            <a:avLst/>
          </a:prstGeom>
        </p:spPr>
      </p:pic>
      <p:pic>
        <p:nvPicPr>
          <p:cNvPr id="4460" name="Picture 4459">
            <a:extLst>
              <a:ext uri="{FF2B5EF4-FFF2-40B4-BE49-F238E27FC236}">
                <a16:creationId xmlns:a16="http://schemas.microsoft.com/office/drawing/2014/main" id="{9475698A-D89E-E7BE-1BBE-2CFB94E4D2AB}"/>
              </a:ext>
            </a:extLst>
          </p:cNvPr>
          <p:cNvPicPr>
            <a:picLocks noChangeAspect="1"/>
          </p:cNvPicPr>
          <p:nvPr/>
        </p:nvPicPr>
        <p:blipFill>
          <a:blip r:embed="rId12"/>
          <a:stretch>
            <a:fillRect/>
          </a:stretch>
        </p:blipFill>
        <p:spPr>
          <a:xfrm>
            <a:off x="7380562" y="4260298"/>
            <a:ext cx="1719221" cy="651012"/>
          </a:xfrm>
          <a:prstGeom prst="rect">
            <a:avLst/>
          </a:prstGeom>
        </p:spPr>
      </p:pic>
      <p:pic>
        <p:nvPicPr>
          <p:cNvPr id="4474" name="Picture 4473">
            <a:extLst>
              <a:ext uri="{FF2B5EF4-FFF2-40B4-BE49-F238E27FC236}">
                <a16:creationId xmlns:a16="http://schemas.microsoft.com/office/drawing/2014/main" id="{C3C9416D-EC46-354B-3828-7EE0877366B5}"/>
              </a:ext>
            </a:extLst>
          </p:cNvPr>
          <p:cNvPicPr>
            <a:picLocks noChangeAspect="1"/>
          </p:cNvPicPr>
          <p:nvPr/>
        </p:nvPicPr>
        <p:blipFill>
          <a:blip r:embed="rId13"/>
          <a:stretch>
            <a:fillRect/>
          </a:stretch>
        </p:blipFill>
        <p:spPr>
          <a:xfrm>
            <a:off x="3929898" y="955842"/>
            <a:ext cx="4304149" cy="1457070"/>
          </a:xfrm>
          <a:prstGeom prst="rect">
            <a:avLst/>
          </a:prstGeom>
        </p:spPr>
      </p:pic>
    </p:spTree>
    <p:extLst>
      <p:ext uri="{BB962C8B-B14F-4D97-AF65-F5344CB8AC3E}">
        <p14:creationId xmlns:p14="http://schemas.microsoft.com/office/powerpoint/2010/main" val="1570379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7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475"/>
                                        </p:tgtEl>
                                        <p:attrNameLst>
                                          <p:attrName>r</p:attrName>
                                        </p:attrNameLst>
                                      </p:cBhvr>
                                    </p:animRot>
                                    <p:animRot by="-240000">
                                      <p:cBhvr>
                                        <p:cTn id="7" dur="200" fill="hold">
                                          <p:stCondLst>
                                            <p:cond delay="200"/>
                                          </p:stCondLst>
                                        </p:cTn>
                                        <p:tgtEl>
                                          <p:spTgt spid="4475"/>
                                        </p:tgtEl>
                                        <p:attrNameLst>
                                          <p:attrName>r</p:attrName>
                                        </p:attrNameLst>
                                      </p:cBhvr>
                                    </p:animRot>
                                    <p:animRot by="240000">
                                      <p:cBhvr>
                                        <p:cTn id="8" dur="200" fill="hold">
                                          <p:stCondLst>
                                            <p:cond delay="400"/>
                                          </p:stCondLst>
                                        </p:cTn>
                                        <p:tgtEl>
                                          <p:spTgt spid="4475"/>
                                        </p:tgtEl>
                                        <p:attrNameLst>
                                          <p:attrName>r</p:attrName>
                                        </p:attrNameLst>
                                      </p:cBhvr>
                                    </p:animRot>
                                    <p:animRot by="-240000">
                                      <p:cBhvr>
                                        <p:cTn id="9" dur="200" fill="hold">
                                          <p:stCondLst>
                                            <p:cond delay="600"/>
                                          </p:stCondLst>
                                        </p:cTn>
                                        <p:tgtEl>
                                          <p:spTgt spid="4475"/>
                                        </p:tgtEl>
                                        <p:attrNameLst>
                                          <p:attrName>r</p:attrName>
                                        </p:attrNameLst>
                                      </p:cBhvr>
                                    </p:animRot>
                                    <p:animRot by="120000">
                                      <p:cBhvr>
                                        <p:cTn id="10" dur="200" fill="hold">
                                          <p:stCondLst>
                                            <p:cond delay="800"/>
                                          </p:stCondLst>
                                        </p:cTn>
                                        <p:tgtEl>
                                          <p:spTgt spid="4475"/>
                                        </p:tgtEl>
                                        <p:attrNameLst>
                                          <p:attrName>r</p:attrName>
                                        </p:attrNameLst>
                                      </p:cBhvr>
                                    </p:animRo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458"/>
                                        </p:tgtEl>
                                        <p:attrNameLst>
                                          <p:attrName>style.visibility</p:attrName>
                                        </p:attrNameLst>
                                      </p:cBhvr>
                                      <p:to>
                                        <p:strVal val="visible"/>
                                      </p:to>
                                    </p:set>
                                    <p:anim calcmode="lin" valueType="num">
                                      <p:cBhvr>
                                        <p:cTn id="14" dur="500" fill="hold"/>
                                        <p:tgtEl>
                                          <p:spTgt spid="4458"/>
                                        </p:tgtEl>
                                        <p:attrNameLst>
                                          <p:attrName>ppt_w</p:attrName>
                                        </p:attrNameLst>
                                      </p:cBhvr>
                                      <p:tavLst>
                                        <p:tav tm="0">
                                          <p:val>
                                            <p:fltVal val="0"/>
                                          </p:val>
                                        </p:tav>
                                        <p:tav tm="100000">
                                          <p:val>
                                            <p:strVal val="#ppt_w"/>
                                          </p:val>
                                        </p:tav>
                                      </p:tavLst>
                                    </p:anim>
                                    <p:anim calcmode="lin" valueType="num">
                                      <p:cBhvr>
                                        <p:cTn id="15" dur="500" fill="hold"/>
                                        <p:tgtEl>
                                          <p:spTgt spid="4458"/>
                                        </p:tgtEl>
                                        <p:attrNameLst>
                                          <p:attrName>ppt_h</p:attrName>
                                        </p:attrNameLst>
                                      </p:cBhvr>
                                      <p:tavLst>
                                        <p:tav tm="0">
                                          <p:val>
                                            <p:fltVal val="0"/>
                                          </p:val>
                                        </p:tav>
                                        <p:tav tm="100000">
                                          <p:val>
                                            <p:strVal val="#ppt_h"/>
                                          </p:val>
                                        </p:tav>
                                      </p:tavLst>
                                    </p:anim>
                                    <p:animEffect transition="in" filter="fade">
                                      <p:cBhvr>
                                        <p:cTn id="16" dur="500"/>
                                        <p:tgtEl>
                                          <p:spTgt spid="4458"/>
                                        </p:tgtEl>
                                      </p:cBhvr>
                                    </p:animEffect>
                                  </p:childTnLst>
                                  <p:subTnLst>
                                    <p:audio>
                                      <p:cMediaNode>
                                        <p:cTn display="0" masterRel="sameClick">
                                          <p:stCondLst>
                                            <p:cond evt="begin" delay="0">
                                              <p:tn val="12"/>
                                            </p:cond>
                                          </p:stCondLst>
                                          <p:endCondLst>
                                            <p:cond evt="onStopAudio" delay="0">
                                              <p:tgtEl>
                                                <p:sldTgt/>
                                              </p:tgtEl>
                                            </p:cond>
                                          </p:endCondLst>
                                        </p:cTn>
                                        <p:tgtEl>
                                          <p:sndTgt r:embed="rId3" name="Dung 01.wav"/>
                                        </p:tgtEl>
                                      </p:cMediaNode>
                                    </p:audio>
                                  </p:subTnLst>
                                </p:cTn>
                              </p:par>
                            </p:childTnLst>
                          </p:cTn>
                        </p:par>
                      </p:childTnLst>
                    </p:cTn>
                  </p:par>
                </p:childTnLst>
              </p:cTn>
              <p:nextCondLst>
                <p:cond evt="onClick" delay="0">
                  <p:tgtEl>
                    <p:spTgt spid="4475"/>
                  </p:tgtEl>
                </p:cond>
              </p:nextCondLst>
            </p:seq>
            <p:seq concurrent="1" nextAc="seek">
              <p:cTn id="17" restart="whenNotActive" fill="hold" evtFilter="cancelBubble" nodeType="interactiveSeq">
                <p:stCondLst>
                  <p:cond evt="onClick" delay="0">
                    <p:tgtEl>
                      <p:spTgt spid="4476"/>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4476"/>
                                        </p:tgtEl>
                                        <p:attrNameLst>
                                          <p:attrName>r</p:attrName>
                                        </p:attrNameLst>
                                      </p:cBhvr>
                                    </p:animRot>
                                    <p:animRot by="-240000">
                                      <p:cBhvr>
                                        <p:cTn id="22" dur="200" fill="hold">
                                          <p:stCondLst>
                                            <p:cond delay="200"/>
                                          </p:stCondLst>
                                        </p:cTn>
                                        <p:tgtEl>
                                          <p:spTgt spid="4476"/>
                                        </p:tgtEl>
                                        <p:attrNameLst>
                                          <p:attrName>r</p:attrName>
                                        </p:attrNameLst>
                                      </p:cBhvr>
                                    </p:animRot>
                                    <p:animRot by="240000">
                                      <p:cBhvr>
                                        <p:cTn id="23" dur="200" fill="hold">
                                          <p:stCondLst>
                                            <p:cond delay="400"/>
                                          </p:stCondLst>
                                        </p:cTn>
                                        <p:tgtEl>
                                          <p:spTgt spid="4476"/>
                                        </p:tgtEl>
                                        <p:attrNameLst>
                                          <p:attrName>r</p:attrName>
                                        </p:attrNameLst>
                                      </p:cBhvr>
                                    </p:animRot>
                                    <p:animRot by="-240000">
                                      <p:cBhvr>
                                        <p:cTn id="24" dur="200" fill="hold">
                                          <p:stCondLst>
                                            <p:cond delay="600"/>
                                          </p:stCondLst>
                                        </p:cTn>
                                        <p:tgtEl>
                                          <p:spTgt spid="4476"/>
                                        </p:tgtEl>
                                        <p:attrNameLst>
                                          <p:attrName>r</p:attrName>
                                        </p:attrNameLst>
                                      </p:cBhvr>
                                    </p:animRot>
                                    <p:animRot by="120000">
                                      <p:cBhvr>
                                        <p:cTn id="25" dur="200" fill="hold">
                                          <p:stCondLst>
                                            <p:cond delay="800"/>
                                          </p:stCondLst>
                                        </p:cTn>
                                        <p:tgtEl>
                                          <p:spTgt spid="4476"/>
                                        </p:tgtEl>
                                        <p:attrNameLst>
                                          <p:attrName>r</p:attrName>
                                        </p:attrNameLst>
                                      </p:cBhvr>
                                    </p:animRo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459"/>
                                        </p:tgtEl>
                                        <p:attrNameLst>
                                          <p:attrName>style.visibility</p:attrName>
                                        </p:attrNameLst>
                                      </p:cBhvr>
                                      <p:to>
                                        <p:strVal val="visible"/>
                                      </p:to>
                                    </p:set>
                                    <p:anim calcmode="lin" valueType="num">
                                      <p:cBhvr>
                                        <p:cTn id="29" dur="500" fill="hold"/>
                                        <p:tgtEl>
                                          <p:spTgt spid="4459"/>
                                        </p:tgtEl>
                                        <p:attrNameLst>
                                          <p:attrName>ppt_w</p:attrName>
                                        </p:attrNameLst>
                                      </p:cBhvr>
                                      <p:tavLst>
                                        <p:tav tm="0">
                                          <p:val>
                                            <p:fltVal val="0"/>
                                          </p:val>
                                        </p:tav>
                                        <p:tav tm="100000">
                                          <p:val>
                                            <p:strVal val="#ppt_w"/>
                                          </p:val>
                                        </p:tav>
                                      </p:tavLst>
                                    </p:anim>
                                    <p:anim calcmode="lin" valueType="num">
                                      <p:cBhvr>
                                        <p:cTn id="30" dur="500" fill="hold"/>
                                        <p:tgtEl>
                                          <p:spTgt spid="4459"/>
                                        </p:tgtEl>
                                        <p:attrNameLst>
                                          <p:attrName>ppt_h</p:attrName>
                                        </p:attrNameLst>
                                      </p:cBhvr>
                                      <p:tavLst>
                                        <p:tav tm="0">
                                          <p:val>
                                            <p:fltVal val="0"/>
                                          </p:val>
                                        </p:tav>
                                        <p:tav tm="100000">
                                          <p:val>
                                            <p:strVal val="#ppt_h"/>
                                          </p:val>
                                        </p:tav>
                                      </p:tavLst>
                                    </p:anim>
                                    <p:animEffect transition="in" filter="fade">
                                      <p:cBhvr>
                                        <p:cTn id="31" dur="500"/>
                                        <p:tgtEl>
                                          <p:spTgt spid="4459"/>
                                        </p:tgtEl>
                                      </p:cBhvr>
                                    </p:animEffect>
                                  </p:childTnLst>
                                  <p:subTnLst>
                                    <p:audio>
                                      <p:cMediaNode>
                                        <p:cTn display="0" masterRel="sameClick">
                                          <p:stCondLst>
                                            <p:cond evt="begin" delay="0">
                                              <p:tn val="27"/>
                                            </p:cond>
                                          </p:stCondLst>
                                          <p:endCondLst>
                                            <p:cond evt="onStopAudio" delay="0">
                                              <p:tgtEl>
                                                <p:sldTgt/>
                                              </p:tgtEl>
                                            </p:cond>
                                          </p:endCondLst>
                                        </p:cTn>
                                        <p:tgtEl>
                                          <p:sndTgt r:embed="rId3" name="Dung 01.wav"/>
                                        </p:tgtEl>
                                      </p:cMediaNode>
                                    </p:audio>
                                  </p:subTnLst>
                                </p:cTn>
                              </p:par>
                            </p:childTnLst>
                          </p:cTn>
                        </p:par>
                      </p:childTnLst>
                    </p:cTn>
                  </p:par>
                </p:childTnLst>
              </p:cTn>
              <p:nextCondLst>
                <p:cond evt="onClick" delay="0">
                  <p:tgtEl>
                    <p:spTgt spid="4476"/>
                  </p:tgtEl>
                </p:cond>
              </p:nextCondLst>
            </p:seq>
            <p:seq concurrent="1" nextAc="seek">
              <p:cTn id="32" restart="whenNotActive" fill="hold" evtFilter="cancelBubble" nodeType="interactiveSeq">
                <p:stCondLst>
                  <p:cond evt="onClick" delay="0">
                    <p:tgtEl>
                      <p:spTgt spid="4477"/>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4477"/>
                                        </p:tgtEl>
                                        <p:attrNameLst>
                                          <p:attrName>r</p:attrName>
                                        </p:attrNameLst>
                                      </p:cBhvr>
                                    </p:animRot>
                                    <p:animRot by="-240000">
                                      <p:cBhvr>
                                        <p:cTn id="37" dur="200" fill="hold">
                                          <p:stCondLst>
                                            <p:cond delay="200"/>
                                          </p:stCondLst>
                                        </p:cTn>
                                        <p:tgtEl>
                                          <p:spTgt spid="4477"/>
                                        </p:tgtEl>
                                        <p:attrNameLst>
                                          <p:attrName>r</p:attrName>
                                        </p:attrNameLst>
                                      </p:cBhvr>
                                    </p:animRot>
                                    <p:animRot by="240000">
                                      <p:cBhvr>
                                        <p:cTn id="38" dur="200" fill="hold">
                                          <p:stCondLst>
                                            <p:cond delay="400"/>
                                          </p:stCondLst>
                                        </p:cTn>
                                        <p:tgtEl>
                                          <p:spTgt spid="4477"/>
                                        </p:tgtEl>
                                        <p:attrNameLst>
                                          <p:attrName>r</p:attrName>
                                        </p:attrNameLst>
                                      </p:cBhvr>
                                    </p:animRot>
                                    <p:animRot by="-240000">
                                      <p:cBhvr>
                                        <p:cTn id="39" dur="200" fill="hold">
                                          <p:stCondLst>
                                            <p:cond delay="600"/>
                                          </p:stCondLst>
                                        </p:cTn>
                                        <p:tgtEl>
                                          <p:spTgt spid="4477"/>
                                        </p:tgtEl>
                                        <p:attrNameLst>
                                          <p:attrName>r</p:attrName>
                                        </p:attrNameLst>
                                      </p:cBhvr>
                                    </p:animRot>
                                    <p:animRot by="120000">
                                      <p:cBhvr>
                                        <p:cTn id="40" dur="200" fill="hold">
                                          <p:stCondLst>
                                            <p:cond delay="800"/>
                                          </p:stCondLst>
                                        </p:cTn>
                                        <p:tgtEl>
                                          <p:spTgt spid="4477"/>
                                        </p:tgtEl>
                                        <p:attrNameLst>
                                          <p:attrName>r</p:attrName>
                                        </p:attrNameLst>
                                      </p:cBhvr>
                                    </p:animRo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4460"/>
                                        </p:tgtEl>
                                        <p:attrNameLst>
                                          <p:attrName>style.visibility</p:attrName>
                                        </p:attrNameLst>
                                      </p:cBhvr>
                                      <p:to>
                                        <p:strVal val="visible"/>
                                      </p:to>
                                    </p:set>
                                    <p:anim calcmode="lin" valueType="num">
                                      <p:cBhvr>
                                        <p:cTn id="44" dur="500" fill="hold"/>
                                        <p:tgtEl>
                                          <p:spTgt spid="4460"/>
                                        </p:tgtEl>
                                        <p:attrNameLst>
                                          <p:attrName>ppt_w</p:attrName>
                                        </p:attrNameLst>
                                      </p:cBhvr>
                                      <p:tavLst>
                                        <p:tav tm="0">
                                          <p:val>
                                            <p:fltVal val="0"/>
                                          </p:val>
                                        </p:tav>
                                        <p:tav tm="100000">
                                          <p:val>
                                            <p:strVal val="#ppt_w"/>
                                          </p:val>
                                        </p:tav>
                                      </p:tavLst>
                                    </p:anim>
                                    <p:anim calcmode="lin" valueType="num">
                                      <p:cBhvr>
                                        <p:cTn id="45" dur="500" fill="hold"/>
                                        <p:tgtEl>
                                          <p:spTgt spid="4460"/>
                                        </p:tgtEl>
                                        <p:attrNameLst>
                                          <p:attrName>ppt_h</p:attrName>
                                        </p:attrNameLst>
                                      </p:cBhvr>
                                      <p:tavLst>
                                        <p:tav tm="0">
                                          <p:val>
                                            <p:fltVal val="0"/>
                                          </p:val>
                                        </p:tav>
                                        <p:tav tm="100000">
                                          <p:val>
                                            <p:strVal val="#ppt_h"/>
                                          </p:val>
                                        </p:tav>
                                      </p:tavLst>
                                    </p:anim>
                                    <p:animEffect transition="in" filter="fade">
                                      <p:cBhvr>
                                        <p:cTn id="46" dur="500"/>
                                        <p:tgtEl>
                                          <p:spTgt spid="4460"/>
                                        </p:tgtEl>
                                      </p:cBhvr>
                                    </p:animEffect>
                                  </p:childTnLst>
                                  <p:subTnLst>
                                    <p:audio>
                                      <p:cMediaNode>
                                        <p:cTn display="0" masterRel="sameClick">
                                          <p:stCondLst>
                                            <p:cond evt="begin" delay="0">
                                              <p:tn val="42"/>
                                            </p:cond>
                                          </p:stCondLst>
                                          <p:endCondLst>
                                            <p:cond evt="onStopAudio" delay="0">
                                              <p:tgtEl>
                                                <p:sldTgt/>
                                              </p:tgtEl>
                                            </p:cond>
                                          </p:endCondLst>
                                        </p:cTn>
                                        <p:tgtEl>
                                          <p:sndTgt r:embed="rId3" name="Dung 01.wav"/>
                                        </p:tgtEl>
                                      </p:cMediaNode>
                                    </p:audio>
                                  </p:subTnLst>
                                </p:cTn>
                              </p:par>
                            </p:childTnLst>
                          </p:cTn>
                        </p:par>
                      </p:childTnLst>
                    </p:cTn>
                  </p:par>
                </p:childTnLst>
              </p:cTn>
              <p:nextCondLst>
                <p:cond evt="onClick" delay="0">
                  <p:tgtEl>
                    <p:spTgt spid="447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a:blip r:embed="rId8">
            <a:extLst>
              <a:ext uri="{28A0092B-C50C-407E-A947-70E740481C1C}">
                <a14:useLocalDpi xmlns:a14="http://schemas.microsoft.com/office/drawing/2010/main" val="0"/>
              </a:ext>
            </a:extLst>
          </a:blip>
          <a:srcRect t="352" b="352"/>
          <a:stretch/>
        </p:blipFill>
        <p:spPr>
          <a:xfrm>
            <a:off x="0" y="-67116"/>
            <a:ext cx="12398589" cy="6925116"/>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668217" y="0"/>
            <a:ext cx="7084166" cy="3535465"/>
            <a:chOff x="2553917" y="199522"/>
            <a:chExt cx="7084166" cy="3535465"/>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9"/>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187527" y="199522"/>
              <a:ext cx="17949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1</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EE91CA7F-BF81-442D-806E-E630943B5A31}"/>
              </a:ext>
            </a:extLst>
          </p:cNvPr>
          <p:cNvPicPr>
            <a:picLocks noChangeAspect="1"/>
          </p:cNvPicPr>
          <p:nvPr/>
        </p:nvPicPr>
        <p:blipFill>
          <a:blip r:embed="rId10"/>
          <a:stretch>
            <a:fillRect/>
          </a:stretch>
        </p:blipFill>
        <p:spPr>
          <a:xfrm>
            <a:off x="9063151" y="3438084"/>
            <a:ext cx="2127688" cy="463336"/>
          </a:xfrm>
          <a:prstGeom prst="rect">
            <a:avLst/>
          </a:prstGeom>
        </p:spPr>
      </p:pic>
      <p:pic>
        <p:nvPicPr>
          <p:cNvPr id="30" name="Picture 29">
            <a:extLst>
              <a:ext uri="{FF2B5EF4-FFF2-40B4-BE49-F238E27FC236}">
                <a16:creationId xmlns:a16="http://schemas.microsoft.com/office/drawing/2014/main" id="{190227E7-D8DD-4571-8FEC-2F72780DC8AD}"/>
              </a:ext>
            </a:extLst>
          </p:cNvPr>
          <p:cNvPicPr>
            <a:picLocks noChangeAspect="1"/>
          </p:cNvPicPr>
          <p:nvPr/>
        </p:nvPicPr>
        <p:blipFill>
          <a:blip r:embed="rId10"/>
          <a:stretch>
            <a:fillRect/>
          </a:stretch>
        </p:blipFill>
        <p:spPr>
          <a:xfrm>
            <a:off x="3835582" y="4812562"/>
            <a:ext cx="2127688" cy="463336"/>
          </a:xfrm>
          <a:prstGeom prst="rect">
            <a:avLst/>
          </a:prstGeom>
        </p:spPr>
      </p:pic>
      <p:pic>
        <p:nvPicPr>
          <p:cNvPr id="31" name="Picture 30">
            <a:extLst>
              <a:ext uri="{FF2B5EF4-FFF2-40B4-BE49-F238E27FC236}">
                <a16:creationId xmlns:a16="http://schemas.microsoft.com/office/drawing/2014/main" id="{379A7D9C-27CD-49D1-AA33-F250C9B188A8}"/>
              </a:ext>
            </a:extLst>
          </p:cNvPr>
          <p:cNvPicPr>
            <a:picLocks noChangeAspect="1"/>
          </p:cNvPicPr>
          <p:nvPr/>
        </p:nvPicPr>
        <p:blipFill>
          <a:blip r:embed="rId10"/>
          <a:stretch>
            <a:fillRect/>
          </a:stretch>
        </p:blipFill>
        <p:spPr>
          <a:xfrm>
            <a:off x="8962641" y="4812562"/>
            <a:ext cx="2127688" cy="463336"/>
          </a:xfrm>
          <a:prstGeom prst="rect">
            <a:avLst/>
          </a:prstGeom>
        </p:spPr>
      </p:pic>
      <p:grpSp>
        <p:nvGrpSpPr>
          <p:cNvPr id="33" name="Group 32">
            <a:extLst>
              <a:ext uri="{FF2B5EF4-FFF2-40B4-BE49-F238E27FC236}">
                <a16:creationId xmlns:a16="http://schemas.microsoft.com/office/drawing/2014/main" id="{5B66A291-1E17-4E20-B720-255272E5F40D}"/>
              </a:ext>
            </a:extLst>
          </p:cNvPr>
          <p:cNvGrpSpPr/>
          <p:nvPr/>
        </p:nvGrpSpPr>
        <p:grpSpPr>
          <a:xfrm>
            <a:off x="6435752" y="3765011"/>
            <a:ext cx="4706520" cy="1174599"/>
            <a:chOff x="6321452" y="3964533"/>
            <a:chExt cx="4706520" cy="1174599"/>
          </a:xfrm>
        </p:grpSpPr>
        <p:pic>
          <p:nvPicPr>
            <p:cNvPr id="11" name="Picture 10">
              <a:extLst>
                <a:ext uri="{FF2B5EF4-FFF2-40B4-BE49-F238E27FC236}">
                  <a16:creationId xmlns:a16="http://schemas.microsoft.com/office/drawing/2014/main" id="{7DEF735A-DBF4-4D73-BBEB-BC2E7DED8746}"/>
                </a:ext>
              </a:extLst>
            </p:cNvPr>
            <p:cNvPicPr>
              <a:picLocks noChangeAspect="1"/>
            </p:cNvPicPr>
            <p:nvPr/>
          </p:nvPicPr>
          <p:blipFill>
            <a:blip r:embed="rId11"/>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id="{1197FA70-E6AA-4189-8FE8-C7AB12073EBC}"/>
                </a:ext>
              </a:extLst>
            </p:cNvPr>
            <p:cNvSpPr txBox="1"/>
            <p:nvPr/>
          </p:nvSpPr>
          <p:spPr>
            <a:xfrm>
              <a:off x="6495912" y="4061914"/>
              <a:ext cx="43576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B.Dẫn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lời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nói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nhân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vật</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39" name="Group 38">
            <a:extLst>
              <a:ext uri="{FF2B5EF4-FFF2-40B4-BE49-F238E27FC236}">
                <a16:creationId xmlns:a16="http://schemas.microsoft.com/office/drawing/2014/main" id="{2316243C-C496-4DA0-B0E5-2E27086AC987}"/>
              </a:ext>
            </a:extLst>
          </p:cNvPr>
          <p:cNvGrpSpPr/>
          <p:nvPr/>
        </p:nvGrpSpPr>
        <p:grpSpPr>
          <a:xfrm>
            <a:off x="6389224" y="5149249"/>
            <a:ext cx="4706520" cy="1115665"/>
            <a:chOff x="6274924" y="5348771"/>
            <a:chExt cx="4706520" cy="1115665"/>
          </a:xfrm>
        </p:grpSpPr>
        <p:pic>
          <p:nvPicPr>
            <p:cNvPr id="14" name="Picture 13">
              <a:extLst>
                <a:ext uri="{FF2B5EF4-FFF2-40B4-BE49-F238E27FC236}">
                  <a16:creationId xmlns:a16="http://schemas.microsoft.com/office/drawing/2014/main" id="{A33D8DFE-6AE5-400C-B344-1C049225C3F7}"/>
                </a:ext>
              </a:extLst>
            </p:cNvPr>
            <p:cNvPicPr>
              <a:picLocks noChangeAspect="1"/>
            </p:cNvPicPr>
            <p:nvPr/>
          </p:nvPicPr>
          <p:blipFill>
            <a:blip r:embed="rId11"/>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C5C515A6-E185-4DAB-BA9F-00A920D2C3FC}"/>
                </a:ext>
              </a:extLst>
            </p:cNvPr>
            <p:cNvSpPr txBox="1"/>
            <p:nvPr/>
          </p:nvSpPr>
          <p:spPr>
            <a:xfrm>
              <a:off x="6398140" y="5558306"/>
              <a:ext cx="435332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mbria" panose="02040503050406030204" pitchFamily="18" charset="0"/>
                </a:rPr>
                <a:t>D.Chú</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thích</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38" name="Group 37">
            <a:extLst>
              <a:ext uri="{FF2B5EF4-FFF2-40B4-BE49-F238E27FC236}">
                <a16:creationId xmlns:a16="http://schemas.microsoft.com/office/drawing/2014/main" id="{72171258-B02E-4561-9A08-B55DC4F4418D}"/>
              </a:ext>
            </a:extLst>
          </p:cNvPr>
          <p:cNvGrpSpPr/>
          <p:nvPr/>
        </p:nvGrpSpPr>
        <p:grpSpPr>
          <a:xfrm>
            <a:off x="1278330" y="5177688"/>
            <a:ext cx="4706520" cy="1145547"/>
            <a:chOff x="1164030" y="5377210"/>
            <a:chExt cx="4706520" cy="1145547"/>
          </a:xfrm>
        </p:grpSpPr>
        <p:pic>
          <p:nvPicPr>
            <p:cNvPr id="13" name="Picture 12">
              <a:extLst>
                <a:ext uri="{FF2B5EF4-FFF2-40B4-BE49-F238E27FC236}">
                  <a16:creationId xmlns:a16="http://schemas.microsoft.com/office/drawing/2014/main" id="{A37E5D0B-B8A5-4B72-8925-E09B75013137}"/>
                </a:ext>
              </a:extLst>
            </p:cNvPr>
            <p:cNvPicPr>
              <a:picLocks noChangeAspect="1"/>
            </p:cNvPicPr>
            <p:nvPr/>
          </p:nvPicPr>
          <p:blipFill>
            <a:blip r:embed="rId11"/>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541CAE31-3519-4806-B6B5-B11461075737}"/>
                </a:ext>
              </a:extLst>
            </p:cNvPr>
            <p:cNvSpPr txBox="1"/>
            <p:nvPr/>
          </p:nvSpPr>
          <p:spPr>
            <a:xfrm>
              <a:off x="1312919" y="5445539"/>
              <a:ext cx="4379495"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mbria" panose="02040503050406030204" pitchFamily="18" charset="0"/>
                </a:rPr>
                <a:t>C. </a:t>
              </a:r>
              <a:r>
                <a:rPr lang="en-US" sz="3200" b="1" dirty="0" err="1">
                  <a:solidFill>
                    <a:prstClr val="white"/>
                  </a:solidFill>
                  <a:latin typeface="Cambria" panose="02040503050406030204" pitchFamily="18" charset="0"/>
                </a:rPr>
                <a:t>Đánh</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dấu</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lời</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nói</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trực</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tiếp</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của</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nhân</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vật</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37" name="Group 36">
            <a:extLst>
              <a:ext uri="{FF2B5EF4-FFF2-40B4-BE49-F238E27FC236}">
                <a16:creationId xmlns:a16="http://schemas.microsoft.com/office/drawing/2014/main" id="{43B75CBD-8172-48DF-99AA-A0C9206DCAB8}"/>
              </a:ext>
            </a:extLst>
          </p:cNvPr>
          <p:cNvGrpSpPr/>
          <p:nvPr/>
        </p:nvGrpSpPr>
        <p:grpSpPr>
          <a:xfrm>
            <a:off x="1278330" y="3730248"/>
            <a:ext cx="4706520" cy="1115665"/>
            <a:chOff x="1164030" y="3929770"/>
            <a:chExt cx="4706520" cy="1115665"/>
          </a:xfrm>
        </p:grpSpPr>
        <p:pic>
          <p:nvPicPr>
            <p:cNvPr id="12" name="Picture 11">
              <a:extLst>
                <a:ext uri="{FF2B5EF4-FFF2-40B4-BE49-F238E27FC236}">
                  <a16:creationId xmlns:a16="http://schemas.microsoft.com/office/drawing/2014/main" id="{CD26672A-B76E-4B7D-BDCA-61DFA088775F}"/>
                </a:ext>
              </a:extLst>
            </p:cNvPr>
            <p:cNvPicPr>
              <a:picLocks noChangeAspect="1"/>
            </p:cNvPicPr>
            <p:nvPr/>
          </p:nvPicPr>
          <p:blipFill>
            <a:blip r:embed="rId11"/>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CC0C34A7-AF97-4891-82B8-AF70DE3C0CC0}"/>
                </a:ext>
              </a:extLst>
            </p:cNvPr>
            <p:cNvSpPr txBox="1"/>
            <p:nvPr/>
          </p:nvSpPr>
          <p:spPr>
            <a:xfrm>
              <a:off x="1243732" y="3948993"/>
              <a:ext cx="4482618"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Đánh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dấu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ý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đoạn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liệt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kê</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12"/>
          <a:stretch>
            <a:fillRect/>
          </a:stretch>
        </p:blipFill>
        <p:spPr>
          <a:xfrm>
            <a:off x="183310" y="1928594"/>
            <a:ext cx="2530059" cy="5627096"/>
          </a:xfrm>
          <a:prstGeom prst="rect">
            <a:avLst/>
          </a:prstGeom>
        </p:spPr>
      </p:pic>
      <p:pic>
        <p:nvPicPr>
          <p:cNvPr id="4" name="Picture 3">
            <a:hlinkClick r:id="rId13" action="ppaction://hlinksldjump"/>
            <a:extLst>
              <a:ext uri="{FF2B5EF4-FFF2-40B4-BE49-F238E27FC236}">
                <a16:creationId xmlns:a16="http://schemas.microsoft.com/office/drawing/2014/main" id="{F2D9866F-F0B1-38E3-F0EC-F150CD10B27C}"/>
              </a:ext>
            </a:extLst>
          </p:cNvPr>
          <p:cNvPicPr>
            <a:picLocks noChangeAspect="1"/>
          </p:cNvPicPr>
          <p:nvPr/>
        </p:nvPicPr>
        <p:blipFill>
          <a:blip r:embed="rId14"/>
          <a:stretch>
            <a:fillRect/>
          </a:stretch>
        </p:blipFill>
        <p:spPr>
          <a:xfrm>
            <a:off x="586272" y="898797"/>
            <a:ext cx="1853345" cy="1865538"/>
          </a:xfrm>
          <a:prstGeom prst="rect">
            <a:avLst/>
          </a:prstGeom>
        </p:spPr>
      </p:pic>
      <p:sp>
        <p:nvSpPr>
          <p:cNvPr id="3" name="TextBox 2">
            <a:extLst>
              <a:ext uri="{FF2B5EF4-FFF2-40B4-BE49-F238E27FC236}">
                <a16:creationId xmlns:a16="http://schemas.microsoft.com/office/drawing/2014/main" id="{7E5B98EB-A78F-4079-0F88-1059095903A6}"/>
              </a:ext>
            </a:extLst>
          </p:cNvPr>
          <p:cNvSpPr txBox="1"/>
          <p:nvPr/>
        </p:nvSpPr>
        <p:spPr>
          <a:xfrm>
            <a:off x="3045559" y="801633"/>
            <a:ext cx="6388425" cy="2523768"/>
          </a:xfrm>
          <a:prstGeom prst="rect">
            <a:avLst/>
          </a:prstGeom>
          <a:noFill/>
        </p:spPr>
        <p:txBody>
          <a:bodyPr wrap="square" rtlCol="0">
            <a:spAutoFit/>
          </a:body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rPr>
              <a:t>Dấu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gạch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ngang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dụng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gì</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trong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đoạn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dưới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p>
          <a:p>
            <a:pPr marL="0" marR="0">
              <a:spcBef>
                <a:spcPts val="0"/>
              </a:spcBef>
              <a:spcAft>
                <a:spcPts val="0"/>
              </a:spcAft>
            </a:pPr>
            <a:r>
              <a:rPr lang="en-US" sz="2200" b="1" i="1" dirty="0">
                <a:effectLst/>
                <a:latin typeface="Cambria" panose="02040503050406030204" pitchFamily="18" charset="0"/>
                <a:ea typeface="Cambria" panose="02040503050406030204" pitchFamily="18" charset="0"/>
              </a:rPr>
              <a:t>Ở </a:t>
            </a:r>
            <a:r>
              <a:rPr lang="en-US" sz="2200" b="1" i="1" dirty="0" err="1">
                <a:effectLst/>
                <a:latin typeface="Cambria" panose="02040503050406030204" pitchFamily="18" charset="0"/>
                <a:ea typeface="Cambria" panose="02040503050406030204" pitchFamily="18" charset="0"/>
              </a:rPr>
              <a:t>trường</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em</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được</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học</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rất</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nhiều</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môn</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Các</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môn</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em</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thích</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là</a:t>
            </a:r>
            <a:r>
              <a:rPr lang="en-US" sz="2200" b="1" i="1" dirty="0">
                <a:effectLst/>
                <a:latin typeface="Cambria" panose="02040503050406030204" pitchFamily="18" charset="0"/>
                <a:ea typeface="Cambria" panose="02040503050406030204" pitchFamily="18" charset="0"/>
              </a:rPr>
              <a:t> : </a:t>
            </a:r>
            <a:endParaRPr lang="en-US" sz="2200" dirty="0">
              <a:effectLst/>
              <a:latin typeface="Cambria" panose="02040503050406030204" pitchFamily="18" charset="0"/>
              <a:ea typeface="Cambria" panose="02040503050406030204" pitchFamily="18" charset="0"/>
            </a:endParaRPr>
          </a:p>
          <a:p>
            <a:pPr marR="0" lvl="0">
              <a:spcBef>
                <a:spcPts val="0"/>
              </a:spcBef>
              <a:spcAft>
                <a:spcPts val="0"/>
              </a:spcAft>
              <a:tabLst>
                <a:tab pos="457200" algn="l"/>
              </a:tabLst>
            </a:pPr>
            <a:r>
              <a:rPr lang="en-US" sz="20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Âm</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nhạc</a:t>
            </a:r>
            <a:r>
              <a:rPr lang="en-US" sz="2200" b="1" i="1" dirty="0">
                <a:effectLst/>
                <a:latin typeface="Cambria" panose="02040503050406030204" pitchFamily="18" charset="0"/>
                <a:ea typeface="Cambria" panose="02040503050406030204" pitchFamily="18" charset="0"/>
              </a:rPr>
              <a:t> </a:t>
            </a:r>
            <a:endParaRPr lang="en-US" sz="2200" dirty="0">
              <a:effectLst/>
              <a:latin typeface="Cambria" panose="02040503050406030204" pitchFamily="18" charset="0"/>
              <a:ea typeface="Cambria" panose="02040503050406030204" pitchFamily="18" charset="0"/>
            </a:endParaRPr>
          </a:p>
          <a:p>
            <a:pPr marR="0" lvl="0">
              <a:spcBef>
                <a:spcPts val="0"/>
              </a:spcBef>
              <a:spcAft>
                <a:spcPts val="0"/>
              </a:spcAft>
              <a:tabLst>
                <a:tab pos="457200" algn="l"/>
              </a:tabLst>
            </a:pPr>
            <a:r>
              <a:rPr lang="en-US" sz="20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Mĩ</a:t>
            </a:r>
            <a:r>
              <a:rPr lang="en-US" sz="2200" b="1" i="1" dirty="0">
                <a:effectLst/>
                <a:latin typeface="Cambria" panose="02040503050406030204" pitchFamily="18" charset="0"/>
                <a:ea typeface="Cambria" panose="02040503050406030204" pitchFamily="18" charset="0"/>
              </a:rPr>
              <a:t> </a:t>
            </a:r>
            <a:r>
              <a:rPr lang="en-US" sz="2200" b="1" i="1" dirty="0" err="1">
                <a:effectLst/>
                <a:latin typeface="Cambria" panose="02040503050406030204" pitchFamily="18" charset="0"/>
                <a:ea typeface="Cambria" panose="02040503050406030204" pitchFamily="18" charset="0"/>
              </a:rPr>
              <a:t>thuật</a:t>
            </a:r>
            <a:endParaRPr lang="en-US" sz="2200" dirty="0">
              <a:effectLst/>
              <a:latin typeface="Cambria" panose="02040503050406030204" pitchFamily="18" charset="0"/>
              <a:ea typeface="Cambria" panose="02040503050406030204" pitchFamily="18" charset="0"/>
            </a:endParaRPr>
          </a:p>
          <a:p>
            <a:pPr marR="0" lvl="0">
              <a:spcBef>
                <a:spcPts val="0"/>
              </a:spcBef>
              <a:spcAft>
                <a:spcPts val="0"/>
              </a:spcAft>
              <a:tabLst>
                <a:tab pos="457200" algn="l"/>
              </a:tabLst>
            </a:pPr>
            <a:r>
              <a:rPr lang="en-US" sz="2000" b="1" i="1" dirty="0">
                <a:effectLst/>
                <a:latin typeface="Cambria" panose="02040503050406030204" pitchFamily="18" charset="0"/>
                <a:ea typeface="Cambria" panose="02040503050406030204" pitchFamily="18" charset="0"/>
              </a:rPr>
              <a:t>– </a:t>
            </a:r>
            <a:r>
              <a:rPr lang="en-US" sz="2200" b="1" i="1" dirty="0">
                <a:effectLst/>
                <a:latin typeface="Cambria" panose="02040503050406030204" pitchFamily="18" charset="0"/>
                <a:ea typeface="Cambria" panose="02040503050406030204" pitchFamily="18" charset="0"/>
              </a:rPr>
              <a:t>Tin </a:t>
            </a:r>
            <a:r>
              <a:rPr lang="en-US" sz="2200" b="1" i="1" dirty="0" err="1">
                <a:effectLst/>
                <a:latin typeface="Cambria" panose="02040503050406030204" pitchFamily="18" charset="0"/>
                <a:ea typeface="Cambria" panose="02040503050406030204" pitchFamily="18" charset="0"/>
              </a:rPr>
              <a:t>học</a:t>
            </a:r>
            <a:endParaRPr lang="en-US" sz="2200" dirty="0">
              <a:effectLst/>
              <a:latin typeface="Cambria" panose="02040503050406030204" pitchFamily="18" charset="0"/>
              <a:ea typeface="Cambria" panose="02040503050406030204" pitchFamily="18" charset="0"/>
            </a:endParaRPr>
          </a:p>
        </p:txBody>
      </p:sp>
      <p:pic>
        <p:nvPicPr>
          <p:cNvPr id="2" name="y2mate.com - Đồng Hồ Bấm Giờ Rung Chuông Vàng_720p">
            <a:hlinkClick r:id="" action="ppaction://media"/>
            <a:extLst>
              <a:ext uri="{FF2B5EF4-FFF2-40B4-BE49-F238E27FC236}">
                <a16:creationId xmlns:a16="http://schemas.microsoft.com/office/drawing/2014/main" id="{2EB8489B-14E1-AA61-2726-056EBC39AECC}"/>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flipH="1">
            <a:off x="11356158" y="6394664"/>
            <a:ext cx="652532" cy="463336"/>
          </a:xfrm>
          <a:prstGeom prst="rect">
            <a:avLst/>
          </a:prstGeom>
        </p:spPr>
      </p:pic>
    </p:spTree>
    <p:extLst>
      <p:ext uri="{BB962C8B-B14F-4D97-AF65-F5344CB8AC3E}">
        <p14:creationId xmlns:p14="http://schemas.microsoft.com/office/powerpoint/2010/main" val="3829285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6" name="explode.wav"/>
                                        </p:tgtEl>
                                      </p:cMediaNode>
                                    </p:audio>
                                  </p:sub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6" name="explode.wav"/>
                                        </p:tgtEl>
                                      </p:cMediaNode>
                                    </p:audio>
                                  </p:sub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3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explode.wav"/>
                                        </p:tgtEl>
                                      </p:cMediaNode>
                                    </p:audio>
                                  </p:subTnLst>
                                </p:cTn>
                              </p:par>
                            </p:childTnLst>
                          </p:cTn>
                        </p:par>
                      </p:childTnLst>
                    </p:cTn>
                  </p:par>
                </p:childTnLst>
              </p:cTn>
              <p:nextCondLst>
                <p:cond evt="onClick" delay="0">
                  <p:tgtEl>
                    <p:spTgt spid="38"/>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subTnLst>
                                    <p:audio>
                                      <p:cMediaNode>
                                        <p:cTn display="0" masterRel="sameClick">
                                          <p:stCondLst>
                                            <p:cond evt="begin" delay="0">
                                              <p:tn val="51"/>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37"/>
                  </p:tgtEl>
                </p:cond>
              </p:nextCondLst>
            </p:seq>
            <p:video>
              <p:cMediaNode vol="80000">
                <p:cTn id="56" fill="hold" display="0">
                  <p:stCondLst>
                    <p:cond delay="indefinite"/>
                  </p:stCondLst>
                </p:cTn>
                <p:tgtEl>
                  <p:spTgt spid="2"/>
                </p:tgtEl>
              </p:cMediaNode>
            </p:video>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a:blip r:embed="rId7">
            <a:extLst>
              <a:ext uri="{28A0092B-C50C-407E-A947-70E740481C1C}">
                <a14:useLocalDpi xmlns:a14="http://schemas.microsoft.com/office/drawing/2010/main" val="0"/>
              </a:ext>
            </a:extLst>
          </a:blip>
          <a:srcRect t="352" b="352"/>
          <a:stretch/>
        </p:blipFill>
        <p:spPr>
          <a:xfrm>
            <a:off x="0" y="-67116"/>
            <a:ext cx="12398589" cy="6925116"/>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668217" y="20608"/>
            <a:ext cx="7084166" cy="3616671"/>
            <a:chOff x="2553917" y="220131"/>
            <a:chExt cx="7084166" cy="3514856"/>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8"/>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EE91CA7F-BF81-442D-806E-E630943B5A31}"/>
              </a:ext>
            </a:extLst>
          </p:cNvPr>
          <p:cNvPicPr>
            <a:picLocks noChangeAspect="1"/>
          </p:cNvPicPr>
          <p:nvPr/>
        </p:nvPicPr>
        <p:blipFill>
          <a:blip r:embed="rId9"/>
          <a:stretch>
            <a:fillRect/>
          </a:stretch>
        </p:blipFill>
        <p:spPr>
          <a:xfrm>
            <a:off x="3905729" y="3533545"/>
            <a:ext cx="2127688" cy="463336"/>
          </a:xfrm>
          <a:prstGeom prst="rect">
            <a:avLst/>
          </a:prstGeom>
        </p:spPr>
      </p:pic>
      <p:pic>
        <p:nvPicPr>
          <p:cNvPr id="30" name="Picture 29">
            <a:extLst>
              <a:ext uri="{FF2B5EF4-FFF2-40B4-BE49-F238E27FC236}">
                <a16:creationId xmlns:a16="http://schemas.microsoft.com/office/drawing/2014/main" id="{190227E7-D8DD-4571-8FEC-2F72780DC8AD}"/>
              </a:ext>
            </a:extLst>
          </p:cNvPr>
          <p:cNvPicPr>
            <a:picLocks noChangeAspect="1"/>
          </p:cNvPicPr>
          <p:nvPr/>
        </p:nvPicPr>
        <p:blipFill>
          <a:blip r:embed="rId9"/>
          <a:stretch>
            <a:fillRect/>
          </a:stretch>
        </p:blipFill>
        <p:spPr>
          <a:xfrm>
            <a:off x="3835582" y="4812562"/>
            <a:ext cx="2127688" cy="463336"/>
          </a:xfrm>
          <a:prstGeom prst="rect">
            <a:avLst/>
          </a:prstGeom>
        </p:spPr>
      </p:pic>
      <p:pic>
        <p:nvPicPr>
          <p:cNvPr id="31" name="Picture 30">
            <a:extLst>
              <a:ext uri="{FF2B5EF4-FFF2-40B4-BE49-F238E27FC236}">
                <a16:creationId xmlns:a16="http://schemas.microsoft.com/office/drawing/2014/main" id="{379A7D9C-27CD-49D1-AA33-F250C9B188A8}"/>
              </a:ext>
            </a:extLst>
          </p:cNvPr>
          <p:cNvPicPr>
            <a:picLocks noChangeAspect="1"/>
          </p:cNvPicPr>
          <p:nvPr/>
        </p:nvPicPr>
        <p:blipFill>
          <a:blip r:embed="rId9"/>
          <a:stretch>
            <a:fillRect/>
          </a:stretch>
        </p:blipFill>
        <p:spPr>
          <a:xfrm>
            <a:off x="8962641" y="4812562"/>
            <a:ext cx="2127688" cy="463336"/>
          </a:xfrm>
          <a:prstGeom prst="rect">
            <a:avLst/>
          </a:prstGeom>
        </p:spPr>
      </p:pic>
      <p:grpSp>
        <p:nvGrpSpPr>
          <p:cNvPr id="33" name="Group 32">
            <a:extLst>
              <a:ext uri="{FF2B5EF4-FFF2-40B4-BE49-F238E27FC236}">
                <a16:creationId xmlns:a16="http://schemas.microsoft.com/office/drawing/2014/main" id="{5B66A291-1E17-4E20-B720-255272E5F40D}"/>
              </a:ext>
            </a:extLst>
          </p:cNvPr>
          <p:cNvGrpSpPr/>
          <p:nvPr/>
        </p:nvGrpSpPr>
        <p:grpSpPr>
          <a:xfrm>
            <a:off x="1278330" y="3860472"/>
            <a:ext cx="4706520" cy="1115665"/>
            <a:chOff x="6321452" y="3964533"/>
            <a:chExt cx="4706520" cy="1115665"/>
          </a:xfrm>
        </p:grpSpPr>
        <p:pic>
          <p:nvPicPr>
            <p:cNvPr id="11" name="Picture 10">
              <a:extLst>
                <a:ext uri="{FF2B5EF4-FFF2-40B4-BE49-F238E27FC236}">
                  <a16:creationId xmlns:a16="http://schemas.microsoft.com/office/drawing/2014/main" id="{7DEF735A-DBF4-4D73-BBEB-BC2E7DED8746}"/>
                </a:ext>
              </a:extLst>
            </p:cNvPr>
            <p:cNvPicPr>
              <a:picLocks noChangeAspect="1"/>
            </p:cNvPicPr>
            <p:nvPr/>
          </p:nvPicPr>
          <p:blipFill>
            <a:blip r:embed="rId10"/>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id="{1197FA70-E6AA-4189-8FE8-C7AB12073EBC}"/>
                </a:ext>
              </a:extLst>
            </p:cNvPr>
            <p:cNvSpPr txBox="1"/>
            <p:nvPr/>
          </p:nvSpPr>
          <p:spPr>
            <a:xfrm>
              <a:off x="6607528" y="4162819"/>
              <a:ext cx="3730608" cy="892552"/>
            </a:xfrm>
            <a:prstGeom prst="rect">
              <a:avLst/>
            </a:prstGeom>
            <a:noFill/>
          </p:spPr>
          <p:txBody>
            <a:bodyPr wrap="square" rtlCol="0">
              <a:spAutoFit/>
            </a:bodyPr>
            <a:lstStyle/>
            <a:p>
              <a:pPr marL="0" marR="0">
                <a:spcBef>
                  <a:spcPts val="0"/>
                </a:spcBef>
                <a:spcAft>
                  <a:spcPts val="0"/>
                </a:spcAft>
              </a:pPr>
              <a:r>
                <a:rPr lang="en-US" sz="2600" b="1" dirty="0">
                  <a:solidFill>
                    <a:schemeClr val="bg1"/>
                  </a:solidFill>
                  <a:effectLst/>
                  <a:latin typeface="Cambria" panose="02040503050406030204" pitchFamily="18" charset="0"/>
                  <a:ea typeface="Cambria" panose="02040503050406030204" pitchFamily="18" charset="0"/>
                </a:rPr>
                <a:t>A. </a:t>
              </a:r>
              <a:r>
                <a:rPr lang="en-US" sz="2600" b="1" dirty="0" err="1">
                  <a:solidFill>
                    <a:schemeClr val="bg1"/>
                  </a:solidFill>
                  <a:effectLst/>
                  <a:latin typeface="Cambria" panose="02040503050406030204" pitchFamily="18" charset="0"/>
                  <a:ea typeface="Cambria" panose="02040503050406030204" pitchFamily="18" charset="0"/>
                </a:rPr>
                <a:t>Đánh</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dấu</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lời</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nói</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trực</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tiếp</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của</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nhân</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vật</a:t>
              </a:r>
              <a:endParaRPr lang="en-US" sz="2600" b="1" dirty="0">
                <a:solidFill>
                  <a:schemeClr val="bg1"/>
                </a:solidFill>
                <a:effectLs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2316243C-C496-4DA0-B0E5-2E27086AC987}"/>
              </a:ext>
            </a:extLst>
          </p:cNvPr>
          <p:cNvGrpSpPr/>
          <p:nvPr/>
        </p:nvGrpSpPr>
        <p:grpSpPr>
          <a:xfrm>
            <a:off x="6389224" y="5149249"/>
            <a:ext cx="4706520" cy="1115665"/>
            <a:chOff x="6274924" y="5348771"/>
            <a:chExt cx="4706520" cy="1115665"/>
          </a:xfrm>
        </p:grpSpPr>
        <p:pic>
          <p:nvPicPr>
            <p:cNvPr id="14" name="Picture 13">
              <a:extLst>
                <a:ext uri="{FF2B5EF4-FFF2-40B4-BE49-F238E27FC236}">
                  <a16:creationId xmlns:a16="http://schemas.microsoft.com/office/drawing/2014/main" id="{A33D8DFE-6AE5-400C-B344-1C049225C3F7}"/>
                </a:ext>
              </a:extLst>
            </p:cNvPr>
            <p:cNvPicPr>
              <a:picLocks noChangeAspect="1"/>
            </p:cNvPicPr>
            <p:nvPr/>
          </p:nvPicPr>
          <p:blipFill>
            <a:blip r:embed="rId10"/>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C5C515A6-E185-4DAB-BA9F-00A920D2C3FC}"/>
                </a:ext>
              </a:extLst>
            </p:cNvPr>
            <p:cNvSpPr txBox="1"/>
            <p:nvPr/>
          </p:nvSpPr>
          <p:spPr>
            <a:xfrm>
              <a:off x="7150100" y="5499146"/>
              <a:ext cx="3535680" cy="492443"/>
            </a:xfrm>
            <a:prstGeom prst="rect">
              <a:avLst/>
            </a:prstGeom>
            <a:noFill/>
          </p:spPr>
          <p:txBody>
            <a:bodyPr wrap="square" rtlCol="0">
              <a:spAutoFit/>
            </a:bodyPr>
            <a:lstStyle/>
            <a:p>
              <a:pPr marL="0" marR="0">
                <a:spcBef>
                  <a:spcPts val="0"/>
                </a:spcBef>
                <a:spcAft>
                  <a:spcPts val="0"/>
                </a:spcAft>
              </a:pPr>
              <a:r>
                <a:rPr lang="en-US" sz="2600" b="1" dirty="0" err="1">
                  <a:solidFill>
                    <a:schemeClr val="bg1"/>
                  </a:solidFill>
                  <a:effectLst/>
                  <a:latin typeface="Cambria" panose="02040503050406030204" pitchFamily="18" charset="0"/>
                  <a:ea typeface="Cambria" panose="02040503050406030204" pitchFamily="18" charset="0"/>
                </a:rPr>
                <a:t>D.Chú</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thích</a:t>
              </a:r>
              <a:endParaRPr lang="en-US" sz="2600" b="1" dirty="0">
                <a:solidFill>
                  <a:schemeClr val="bg1"/>
                </a:solidFill>
                <a:effectLst/>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72171258-B02E-4561-9A08-B55DC4F4418D}"/>
              </a:ext>
            </a:extLst>
          </p:cNvPr>
          <p:cNvGrpSpPr/>
          <p:nvPr/>
        </p:nvGrpSpPr>
        <p:grpSpPr>
          <a:xfrm>
            <a:off x="1278330" y="5177688"/>
            <a:ext cx="4706520" cy="1115665"/>
            <a:chOff x="1164030" y="5377210"/>
            <a:chExt cx="4706520" cy="1115665"/>
          </a:xfrm>
        </p:grpSpPr>
        <p:pic>
          <p:nvPicPr>
            <p:cNvPr id="13" name="Picture 12">
              <a:extLst>
                <a:ext uri="{FF2B5EF4-FFF2-40B4-BE49-F238E27FC236}">
                  <a16:creationId xmlns:a16="http://schemas.microsoft.com/office/drawing/2014/main" id="{A37E5D0B-B8A5-4B72-8925-E09B75013137}"/>
                </a:ext>
              </a:extLst>
            </p:cNvPr>
            <p:cNvPicPr>
              <a:picLocks noChangeAspect="1"/>
            </p:cNvPicPr>
            <p:nvPr/>
          </p:nvPicPr>
          <p:blipFill>
            <a:blip r:embed="rId10"/>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541CAE31-3519-4806-B6B5-B11461075737}"/>
                </a:ext>
              </a:extLst>
            </p:cNvPr>
            <p:cNvSpPr txBox="1"/>
            <p:nvPr/>
          </p:nvSpPr>
          <p:spPr>
            <a:xfrm>
              <a:off x="1450107" y="5511486"/>
              <a:ext cx="3637512" cy="892552"/>
            </a:xfrm>
            <a:prstGeom prst="rect">
              <a:avLst/>
            </a:prstGeom>
            <a:noFill/>
          </p:spPr>
          <p:txBody>
            <a:bodyPr wrap="square" rtlCol="0">
              <a:spAutoFit/>
            </a:bodyPr>
            <a:lstStyle/>
            <a:p>
              <a:pPr marL="0" marR="0">
                <a:spcBef>
                  <a:spcPts val="0"/>
                </a:spcBef>
                <a:spcAft>
                  <a:spcPts val="0"/>
                </a:spcAft>
              </a:pPr>
              <a:r>
                <a:rPr lang="en-US" sz="2600" b="1" dirty="0">
                  <a:solidFill>
                    <a:schemeClr val="bg1"/>
                  </a:solidFill>
                  <a:latin typeface="Cambria" panose="02040503050406030204" pitchFamily="18" charset="0"/>
                  <a:ea typeface="Cambria" panose="02040503050406030204" pitchFamily="18" charset="0"/>
                </a:rPr>
                <a:t>C. </a:t>
              </a:r>
              <a:r>
                <a:rPr lang="en-US" sz="2600" b="1" dirty="0" err="1">
                  <a:solidFill>
                    <a:schemeClr val="bg1"/>
                  </a:solidFill>
                  <a:latin typeface="Cambria" panose="02040503050406030204" pitchFamily="18" charset="0"/>
                  <a:ea typeface="Cambria" panose="02040503050406030204" pitchFamily="18" charset="0"/>
                </a:rPr>
                <a:t>Đánh</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dấu</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các</a:t>
              </a:r>
              <a:r>
                <a:rPr lang="en-US" sz="2600" b="1" dirty="0">
                  <a:solidFill>
                    <a:schemeClr val="bg1"/>
                  </a:solidFill>
                  <a:latin typeface="Cambria" panose="02040503050406030204" pitchFamily="18" charset="0"/>
                  <a:ea typeface="Cambria" panose="02040503050406030204" pitchFamily="18" charset="0"/>
                </a:rPr>
                <a:t> ý </a:t>
              </a:r>
              <a:r>
                <a:rPr lang="en-US" sz="2600" b="1" dirty="0" err="1">
                  <a:solidFill>
                    <a:schemeClr val="bg1"/>
                  </a:solidFill>
                  <a:latin typeface="Cambria" panose="02040503050406030204" pitchFamily="18" charset="0"/>
                  <a:ea typeface="Cambria" panose="02040503050406030204" pitchFamily="18" charset="0"/>
                </a:rPr>
                <a:t>trong</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một</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đoạn</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liệt</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kê</a:t>
              </a:r>
              <a:r>
                <a:rPr lang="en-US" sz="2600" b="1" dirty="0">
                  <a:solidFill>
                    <a:schemeClr val="bg1"/>
                  </a:solidFill>
                  <a:effectLst/>
                  <a:latin typeface="Cambria" panose="02040503050406030204" pitchFamily="18" charset="0"/>
                  <a:ea typeface="Cambria" panose="02040503050406030204" pitchFamily="18" charset="0"/>
                </a:rPr>
                <a:t> </a:t>
              </a:r>
            </a:p>
          </p:txBody>
        </p:sp>
      </p:grpSp>
      <p:grpSp>
        <p:nvGrpSpPr>
          <p:cNvPr id="37" name="Group 36">
            <a:extLst>
              <a:ext uri="{FF2B5EF4-FFF2-40B4-BE49-F238E27FC236}">
                <a16:creationId xmlns:a16="http://schemas.microsoft.com/office/drawing/2014/main" id="{43B75CBD-8172-48DF-99AA-A0C9206DCAB8}"/>
              </a:ext>
            </a:extLst>
          </p:cNvPr>
          <p:cNvGrpSpPr/>
          <p:nvPr/>
        </p:nvGrpSpPr>
        <p:grpSpPr>
          <a:xfrm>
            <a:off x="6383809" y="3650832"/>
            <a:ext cx="4706520" cy="1115665"/>
            <a:chOff x="1164030" y="3929770"/>
            <a:chExt cx="4706520" cy="1115665"/>
          </a:xfrm>
        </p:grpSpPr>
        <p:pic>
          <p:nvPicPr>
            <p:cNvPr id="12" name="Picture 11">
              <a:extLst>
                <a:ext uri="{FF2B5EF4-FFF2-40B4-BE49-F238E27FC236}">
                  <a16:creationId xmlns:a16="http://schemas.microsoft.com/office/drawing/2014/main" id="{CD26672A-B76E-4B7D-BDCA-61DFA088775F}"/>
                </a:ext>
              </a:extLst>
            </p:cNvPr>
            <p:cNvPicPr>
              <a:picLocks noChangeAspect="1"/>
            </p:cNvPicPr>
            <p:nvPr/>
          </p:nvPicPr>
          <p:blipFill>
            <a:blip r:embed="rId10"/>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CC0C34A7-AF97-4891-82B8-AF70DE3C0CC0}"/>
                </a:ext>
              </a:extLst>
            </p:cNvPr>
            <p:cNvSpPr txBox="1"/>
            <p:nvPr/>
          </p:nvSpPr>
          <p:spPr>
            <a:xfrm>
              <a:off x="2159189" y="4053328"/>
              <a:ext cx="3248626" cy="892552"/>
            </a:xfrm>
            <a:prstGeom prst="rect">
              <a:avLst/>
            </a:prstGeom>
            <a:noFill/>
          </p:spPr>
          <p:txBody>
            <a:bodyPr wrap="square" rtlCol="0">
              <a:spAutoFit/>
            </a:bodyPr>
            <a:lstStyle/>
            <a:p>
              <a:pPr marL="0" marR="0">
                <a:spcBef>
                  <a:spcPts val="0"/>
                </a:spcBef>
                <a:spcAft>
                  <a:spcPts val="0"/>
                </a:spcAft>
              </a:pPr>
              <a:r>
                <a:rPr lang="en-US" sz="2600" b="1" dirty="0">
                  <a:solidFill>
                    <a:schemeClr val="bg1"/>
                  </a:solidFill>
                  <a:effectLst/>
                  <a:latin typeface="Cambria" panose="02040503050406030204" pitchFamily="18" charset="0"/>
                  <a:ea typeface="Cambria" panose="02040503050406030204" pitchFamily="18" charset="0"/>
                </a:rPr>
                <a:t>B. </a:t>
              </a:r>
              <a:r>
                <a:rPr lang="en-US" sz="2600" b="1" dirty="0" err="1">
                  <a:solidFill>
                    <a:schemeClr val="bg1"/>
                  </a:solidFill>
                  <a:effectLst/>
                  <a:latin typeface="Cambria" panose="02040503050406030204" pitchFamily="18" charset="0"/>
                  <a:ea typeface="Cambria" panose="02040503050406030204" pitchFamily="18" charset="0"/>
                </a:rPr>
                <a:t>Nối</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các</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từ</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ngữ</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trong</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một</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liên</a:t>
              </a:r>
              <a:r>
                <a:rPr lang="en-US" sz="2600" b="1" dirty="0">
                  <a:solidFill>
                    <a:schemeClr val="bg1"/>
                  </a:solidFill>
                  <a:effectLst/>
                  <a:latin typeface="Cambria" panose="02040503050406030204" pitchFamily="18" charset="0"/>
                  <a:ea typeface="Cambria" panose="02040503050406030204" pitchFamily="18" charset="0"/>
                </a:rPr>
                <a:t> </a:t>
              </a:r>
              <a:r>
                <a:rPr lang="en-US" sz="2600" b="1" dirty="0" err="1">
                  <a:solidFill>
                    <a:schemeClr val="bg1"/>
                  </a:solidFill>
                  <a:effectLst/>
                  <a:latin typeface="Cambria" panose="02040503050406030204" pitchFamily="18" charset="0"/>
                  <a:ea typeface="Cambria" panose="02040503050406030204" pitchFamily="18" charset="0"/>
                </a:rPr>
                <a:t>danh</a:t>
              </a:r>
              <a:endParaRPr lang="en-US" sz="2600" b="1" dirty="0">
                <a:solidFill>
                  <a:schemeClr val="bg1"/>
                </a:solidFill>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11"/>
          <a:stretch>
            <a:fillRect/>
          </a:stretch>
        </p:blipFill>
        <p:spPr>
          <a:xfrm>
            <a:off x="9580479" y="1691486"/>
            <a:ext cx="2530059" cy="5627096"/>
          </a:xfrm>
          <a:prstGeom prst="rect">
            <a:avLst/>
          </a:prstGeom>
        </p:spPr>
      </p:pic>
      <p:pic>
        <p:nvPicPr>
          <p:cNvPr id="2" name="Picture 1">
            <a:hlinkClick r:id="rId12" action="ppaction://hlinksldjump"/>
            <a:extLst>
              <a:ext uri="{FF2B5EF4-FFF2-40B4-BE49-F238E27FC236}">
                <a16:creationId xmlns:a16="http://schemas.microsoft.com/office/drawing/2014/main" id="{2FF116F3-02A1-34FD-74DC-0F7D4101DFFC}"/>
              </a:ext>
            </a:extLst>
          </p:cNvPr>
          <p:cNvPicPr>
            <a:picLocks noChangeAspect="1"/>
          </p:cNvPicPr>
          <p:nvPr/>
        </p:nvPicPr>
        <p:blipFill>
          <a:blip r:embed="rId13"/>
          <a:stretch>
            <a:fillRect/>
          </a:stretch>
        </p:blipFill>
        <p:spPr>
          <a:xfrm>
            <a:off x="586272" y="898797"/>
            <a:ext cx="1853345" cy="1865538"/>
          </a:xfrm>
          <a:prstGeom prst="rect">
            <a:avLst/>
          </a:prstGeom>
        </p:spPr>
      </p:pic>
      <p:sp>
        <p:nvSpPr>
          <p:cNvPr id="3" name="TextBox 2">
            <a:extLst>
              <a:ext uri="{FF2B5EF4-FFF2-40B4-BE49-F238E27FC236}">
                <a16:creationId xmlns:a16="http://schemas.microsoft.com/office/drawing/2014/main" id="{FEF348D1-DADC-7A8F-E404-E11865451C35}"/>
              </a:ext>
            </a:extLst>
          </p:cNvPr>
          <p:cNvSpPr txBox="1"/>
          <p:nvPr/>
        </p:nvSpPr>
        <p:spPr>
          <a:xfrm>
            <a:off x="3086613" y="752612"/>
            <a:ext cx="6259210" cy="3085075"/>
          </a:xfrm>
          <a:prstGeom prst="rect">
            <a:avLst/>
          </a:prstGeom>
          <a:noFill/>
        </p:spPr>
        <p:txBody>
          <a:bodyPr wrap="square" rtlCol="0">
            <a:spAutoFit/>
          </a:bodyPr>
          <a:lstStyle/>
          <a:p>
            <a:pPr marL="0" marR="0">
              <a:lnSpc>
                <a:spcPct val="135000"/>
              </a:lnSpc>
              <a:spcBef>
                <a:spcPts val="0"/>
              </a:spcBef>
              <a:spcAft>
                <a:spcPts val="0"/>
              </a:spcAft>
            </a:pPr>
            <a:r>
              <a:rPr lang="en-US" sz="2800" b="1" dirty="0">
                <a:effectLst/>
                <a:latin typeface="Cambria" panose="02040503050406030204" pitchFamily="18" charset="0"/>
                <a:ea typeface="Cambria" panose="02040503050406030204" pitchFamily="18" charset="0"/>
              </a:rPr>
              <a:t>Trong </a:t>
            </a:r>
            <a:r>
              <a:rPr lang="en-US" sz="2800" b="1" dirty="0" err="1">
                <a:effectLst/>
                <a:latin typeface="Cambria" panose="02040503050406030204" pitchFamily="18" charset="0"/>
                <a:ea typeface="Cambria" panose="02040503050406030204" pitchFamily="18" charset="0"/>
              </a:rPr>
              <a:t>câu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Chuyến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xe</a:t>
            </a:r>
            <a:r>
              <a:rPr lang="en-US" sz="2800" b="1" dirty="0">
                <a:effectLst/>
                <a:latin typeface="Cambria" panose="02040503050406030204" pitchFamily="18" charset="0"/>
                <a:ea typeface="Cambria" panose="02040503050406030204" pitchFamily="18" charset="0"/>
              </a:rPr>
              <a:t> Hà </a:t>
            </a:r>
            <a:r>
              <a:rPr lang="en-US" sz="2800" b="1" dirty="0" err="1">
                <a:effectLst/>
                <a:latin typeface="Cambria" panose="02040503050406030204" pitchFamily="18" charset="0"/>
                <a:ea typeface="Cambria" panose="02040503050406030204" pitchFamily="18" charset="0"/>
              </a:rPr>
              <a:t>Nội</a:t>
            </a:r>
            <a:r>
              <a:rPr lang="en-US" sz="2800" b="1" dirty="0">
                <a:effectLst/>
                <a:latin typeface="Cambria" panose="02040503050406030204" pitchFamily="18" charset="0"/>
                <a:ea typeface="Cambria" panose="02040503050406030204" pitchFamily="18" charset="0"/>
              </a:rPr>
              <a:t> – </a:t>
            </a:r>
            <a:r>
              <a:rPr lang="en-US" sz="2800" b="1" dirty="0" err="1">
                <a:effectLst/>
                <a:latin typeface="Cambria" panose="02040503050406030204" pitchFamily="18" charset="0"/>
                <a:ea typeface="Cambria" panose="02040503050406030204" pitchFamily="18" charset="0"/>
              </a:rPr>
              <a:t>Hải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Phòng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sẽ</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khởi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lúc</a:t>
            </a:r>
            <a:r>
              <a:rPr lang="en-US" sz="2800" b="1" dirty="0">
                <a:effectLst/>
                <a:latin typeface="Cambria" panose="02040503050406030204" pitchFamily="18" charset="0"/>
                <a:ea typeface="Cambria" panose="02040503050406030204" pitchFamily="18" charset="0"/>
              </a:rPr>
              <a:t> 6 </a:t>
            </a:r>
            <a:r>
              <a:rPr lang="en-US" sz="2800" b="1" dirty="0" err="1">
                <a:effectLst/>
                <a:latin typeface="Cambria" panose="02040503050406030204" pitchFamily="18" charset="0"/>
                <a:ea typeface="Cambria" panose="02040503050406030204" pitchFamily="18" charset="0"/>
              </a:rPr>
              <a:t>giờ</a:t>
            </a:r>
            <a:r>
              <a:rPr lang="en-US" sz="2800" b="1" dirty="0">
                <a:effectLst/>
                <a:latin typeface="Cambria" panose="02040503050406030204" pitchFamily="18" charset="0"/>
                <a:ea typeface="Cambria" panose="02040503050406030204" pitchFamily="18" charset="0"/>
              </a:rPr>
              <a:t> 30 </a:t>
            </a:r>
            <a:r>
              <a:rPr lang="en-US" sz="2800" b="1" dirty="0" err="1">
                <a:effectLst/>
                <a:latin typeface="Cambria" panose="02040503050406030204" pitchFamily="18" charset="0"/>
                <a:ea typeface="Cambria" panose="02040503050406030204" pitchFamily="18" charset="0"/>
              </a:rPr>
              <a:t>phút</a:t>
            </a:r>
            <a:r>
              <a:rPr lang="en-US" sz="2800" b="1" dirty="0">
                <a:effectLst/>
                <a:latin typeface="Cambria" panose="02040503050406030204" pitchFamily="18" charset="0"/>
                <a:ea typeface="Cambria" panose="02040503050406030204" pitchFamily="18" charset="0"/>
              </a:rPr>
              <a:t>.</a:t>
            </a:r>
          </a:p>
          <a:p>
            <a:pPr marL="0" marR="0">
              <a:lnSpc>
                <a:spcPct val="135000"/>
              </a:lnSpc>
              <a:spcBef>
                <a:spcPts val="0"/>
              </a:spcBef>
              <a:spcAft>
                <a:spcPts val="0"/>
              </a:spcAft>
            </a:pPr>
            <a:r>
              <a:rPr lang="en-US" sz="2800" b="1" dirty="0" err="1">
                <a:effectLst/>
                <a:latin typeface="Cambria" panose="02040503050406030204" pitchFamily="18" charset="0"/>
                <a:ea typeface="Cambria" panose="02040503050406030204" pitchFamily="18" charset="0"/>
              </a:rPr>
              <a:t>Dấu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ngang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dụng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gì</a:t>
            </a:r>
            <a:r>
              <a:rPr lang="en-US" sz="2800" b="1" dirty="0">
                <a:effectLst/>
                <a:latin typeface="Cambria" panose="02040503050406030204" pitchFamily="18" charset="0"/>
                <a:ea typeface="Cambria" panose="02040503050406030204" pitchFamily="18" charset="0"/>
              </a:rPr>
              <a:t>?</a:t>
            </a:r>
          </a:p>
          <a:p>
            <a:pPr marL="0" marR="0" algn="ctr">
              <a:lnSpc>
                <a:spcPct val="135000"/>
              </a:lnSpc>
              <a:spcBef>
                <a:spcPts val="0"/>
              </a:spcBef>
              <a:spcAft>
                <a:spcPts val="0"/>
              </a:spcAft>
            </a:pPr>
            <a:endParaRPr lang="en-US" sz="3600" b="1" dirty="0">
              <a:effectLst/>
              <a:latin typeface="Cambria" panose="02040503050406030204" pitchFamily="18" charset="0"/>
              <a:ea typeface="Cambria" panose="02040503050406030204" pitchFamily="18" charset="0"/>
            </a:endParaRPr>
          </a:p>
        </p:txBody>
      </p:sp>
      <p:pic>
        <p:nvPicPr>
          <p:cNvPr id="4" name="y2mate.com - Đồng Hồ Bấm Giờ Rung Chuông Vàng_720p">
            <a:hlinkClick r:id="" action="ppaction://media"/>
            <a:extLst>
              <a:ext uri="{FF2B5EF4-FFF2-40B4-BE49-F238E27FC236}">
                <a16:creationId xmlns:a16="http://schemas.microsoft.com/office/drawing/2014/main" id="{DC0AE942-9B1A-CB04-9B33-28492DB3F83A}"/>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913670" y="6204516"/>
            <a:ext cx="772451" cy="548486"/>
          </a:xfrm>
          <a:prstGeom prst="rect">
            <a:avLst/>
          </a:prstGeom>
        </p:spPr>
      </p:pic>
    </p:spTree>
    <p:extLst>
      <p:ext uri="{BB962C8B-B14F-4D97-AF65-F5344CB8AC3E}">
        <p14:creationId xmlns:p14="http://schemas.microsoft.com/office/powerpoint/2010/main" val="3612420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3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3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38"/>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subTnLst>
                                    <p:audio>
                                      <p:cMediaNode>
                                        <p:cTn display="0" masterRel="sameClick">
                                          <p:stCondLst>
                                            <p:cond evt="begin" delay="0">
                                              <p:tn val="5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7"/>
                  </p:tgtEl>
                </p:cond>
              </p:nextCondLst>
            </p:seq>
            <p:video>
              <p:cMediaNode vol="80000">
                <p:cTn id="56" fill="hold" display="0">
                  <p:stCondLst>
                    <p:cond delay="indefinite"/>
                  </p:stCondLst>
                </p:cTn>
                <p:tgtEl>
                  <p:spTgt spid="4"/>
                </p:tgtEl>
              </p:cMediaNode>
            </p:video>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a:blip r:embed="rId7">
            <a:extLst>
              <a:ext uri="{28A0092B-C50C-407E-A947-70E740481C1C}">
                <a14:useLocalDpi xmlns:a14="http://schemas.microsoft.com/office/drawing/2010/main" val="0"/>
              </a:ext>
            </a:extLst>
          </a:blip>
          <a:srcRect t="352" b="352"/>
          <a:stretch/>
        </p:blipFill>
        <p:spPr>
          <a:xfrm>
            <a:off x="0" y="-67116"/>
            <a:ext cx="12398589" cy="6925116"/>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668217" y="20609"/>
            <a:ext cx="7084166" cy="3514856"/>
            <a:chOff x="2553917" y="220131"/>
            <a:chExt cx="7084166" cy="3514856"/>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8"/>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3</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3029671" y="1352705"/>
              <a:ext cx="6259211" cy="1506182"/>
            </a:xfrm>
            <a:prstGeom prst="rect">
              <a:avLst/>
            </a:prstGeom>
            <a:noFill/>
          </p:spPr>
          <p:txBody>
            <a:bodyPr wrap="square" rtlCol="0">
              <a:spAutoFit/>
            </a:bodyPr>
            <a:lstStyle/>
            <a:p>
              <a:pPr marL="0" marR="0">
                <a:lnSpc>
                  <a:spcPct val="135000"/>
                </a:lnSpc>
                <a:spcBef>
                  <a:spcPts val="0"/>
                </a:spcBef>
                <a:spcAft>
                  <a:spcPts val="0"/>
                </a:spcAft>
              </a:pPr>
              <a:r>
                <a:rPr lang="en-US" sz="3600" b="1" dirty="0" err="1">
                  <a:effectLst/>
                  <a:latin typeface="Cambria" panose="02040503050406030204" pitchFamily="18" charset="0"/>
                  <a:ea typeface="Cambria" panose="02040503050406030204" pitchFamily="18" charset="0"/>
                </a:rPr>
                <a:t>Dấu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ngang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tất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mấy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dụng</a:t>
              </a:r>
              <a:r>
                <a:rPr lang="en-US" sz="3600" b="1" dirty="0">
                  <a:effectLst/>
                  <a:latin typeface="Cambria" panose="02040503050406030204" pitchFamily="18" charset="0"/>
                  <a:ea typeface="Cambria" panose="02040503050406030204" pitchFamily="18" charset="0"/>
                </a:rPr>
                <a:t>?</a:t>
              </a:r>
            </a:p>
          </p:txBody>
        </p:sp>
      </p:grpSp>
      <p:pic>
        <p:nvPicPr>
          <p:cNvPr id="28" name="Picture 27">
            <a:extLst>
              <a:ext uri="{FF2B5EF4-FFF2-40B4-BE49-F238E27FC236}">
                <a16:creationId xmlns:a16="http://schemas.microsoft.com/office/drawing/2014/main" id="{EE91CA7F-BF81-442D-806E-E630943B5A31}"/>
              </a:ext>
            </a:extLst>
          </p:cNvPr>
          <p:cNvPicPr>
            <a:picLocks noChangeAspect="1"/>
          </p:cNvPicPr>
          <p:nvPr/>
        </p:nvPicPr>
        <p:blipFill>
          <a:blip r:embed="rId9"/>
          <a:stretch>
            <a:fillRect/>
          </a:stretch>
        </p:blipFill>
        <p:spPr>
          <a:xfrm>
            <a:off x="9063151" y="3438084"/>
            <a:ext cx="2127688" cy="463336"/>
          </a:xfrm>
          <a:prstGeom prst="rect">
            <a:avLst/>
          </a:prstGeom>
        </p:spPr>
      </p:pic>
      <p:pic>
        <p:nvPicPr>
          <p:cNvPr id="30" name="Picture 29">
            <a:extLst>
              <a:ext uri="{FF2B5EF4-FFF2-40B4-BE49-F238E27FC236}">
                <a16:creationId xmlns:a16="http://schemas.microsoft.com/office/drawing/2014/main" id="{190227E7-D8DD-4571-8FEC-2F72780DC8AD}"/>
              </a:ext>
            </a:extLst>
          </p:cNvPr>
          <p:cNvPicPr>
            <a:picLocks noChangeAspect="1"/>
          </p:cNvPicPr>
          <p:nvPr/>
        </p:nvPicPr>
        <p:blipFill>
          <a:blip r:embed="rId9"/>
          <a:stretch>
            <a:fillRect/>
          </a:stretch>
        </p:blipFill>
        <p:spPr>
          <a:xfrm>
            <a:off x="3493173" y="3395442"/>
            <a:ext cx="2127688" cy="463336"/>
          </a:xfrm>
          <a:prstGeom prst="rect">
            <a:avLst/>
          </a:prstGeom>
        </p:spPr>
      </p:pic>
      <p:pic>
        <p:nvPicPr>
          <p:cNvPr id="31" name="Picture 30">
            <a:extLst>
              <a:ext uri="{FF2B5EF4-FFF2-40B4-BE49-F238E27FC236}">
                <a16:creationId xmlns:a16="http://schemas.microsoft.com/office/drawing/2014/main" id="{379A7D9C-27CD-49D1-AA33-F250C9B188A8}"/>
              </a:ext>
            </a:extLst>
          </p:cNvPr>
          <p:cNvPicPr>
            <a:picLocks noChangeAspect="1"/>
          </p:cNvPicPr>
          <p:nvPr/>
        </p:nvPicPr>
        <p:blipFill>
          <a:blip r:embed="rId9"/>
          <a:stretch>
            <a:fillRect/>
          </a:stretch>
        </p:blipFill>
        <p:spPr>
          <a:xfrm>
            <a:off x="8962641" y="4812562"/>
            <a:ext cx="2127688" cy="463336"/>
          </a:xfrm>
          <a:prstGeom prst="rect">
            <a:avLst/>
          </a:prstGeom>
        </p:spPr>
      </p:pic>
      <p:grpSp>
        <p:nvGrpSpPr>
          <p:cNvPr id="33" name="Group 32">
            <a:extLst>
              <a:ext uri="{FF2B5EF4-FFF2-40B4-BE49-F238E27FC236}">
                <a16:creationId xmlns:a16="http://schemas.microsoft.com/office/drawing/2014/main" id="{5B66A291-1E17-4E20-B720-255272E5F40D}"/>
              </a:ext>
            </a:extLst>
          </p:cNvPr>
          <p:cNvGrpSpPr/>
          <p:nvPr/>
        </p:nvGrpSpPr>
        <p:grpSpPr>
          <a:xfrm>
            <a:off x="6435752" y="3765011"/>
            <a:ext cx="4706520" cy="1115665"/>
            <a:chOff x="6321452" y="3964533"/>
            <a:chExt cx="4706520" cy="1115665"/>
          </a:xfrm>
        </p:grpSpPr>
        <p:pic>
          <p:nvPicPr>
            <p:cNvPr id="11" name="Picture 10">
              <a:extLst>
                <a:ext uri="{FF2B5EF4-FFF2-40B4-BE49-F238E27FC236}">
                  <a16:creationId xmlns:a16="http://schemas.microsoft.com/office/drawing/2014/main" id="{7DEF735A-DBF4-4D73-BBEB-BC2E7DED8746}"/>
                </a:ext>
              </a:extLst>
            </p:cNvPr>
            <p:cNvPicPr>
              <a:picLocks noChangeAspect="1"/>
            </p:cNvPicPr>
            <p:nvPr/>
          </p:nvPicPr>
          <p:blipFill>
            <a:blip r:embed="rId10"/>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id="{1197FA70-E6AA-4189-8FE8-C7AB12073EBC}"/>
                </a:ext>
              </a:extLst>
            </p:cNvPr>
            <p:cNvSpPr txBox="1"/>
            <p:nvPr/>
          </p:nvSpPr>
          <p:spPr>
            <a:xfrm>
              <a:off x="7632007" y="4186009"/>
              <a:ext cx="2626745" cy="523220"/>
            </a:xfrm>
            <a:prstGeom prst="rect">
              <a:avLst/>
            </a:prstGeom>
            <a:noFill/>
          </p:spPr>
          <p:txBody>
            <a:bodyPr wrap="square" rtlCol="0">
              <a:spAutoFit/>
            </a:bodyPr>
            <a:lstStyle/>
            <a:p>
              <a:pPr marL="0" marR="0">
                <a:spcBef>
                  <a:spcPts val="0"/>
                </a:spcBef>
                <a:spcAft>
                  <a:spcPts val="0"/>
                </a:spcAft>
              </a:pPr>
              <a:r>
                <a:rPr lang="en-US" sz="2800" b="1" dirty="0">
                  <a:solidFill>
                    <a:schemeClr val="bg1"/>
                  </a:solidFill>
                  <a:latin typeface="Cambria" panose="02040503050406030204" pitchFamily="18" charset="0"/>
                  <a:ea typeface="Cambria" panose="02040503050406030204" pitchFamily="18" charset="0"/>
                </a:rPr>
                <a:t>B. 4 </a:t>
              </a:r>
              <a:r>
                <a:rPr lang="en-US" sz="2800" b="1" dirty="0" err="1">
                  <a:solidFill>
                    <a:schemeClr val="bg1"/>
                  </a:solidFill>
                  <a:latin typeface="Cambria" panose="02040503050406030204" pitchFamily="18" charset="0"/>
                  <a:ea typeface="Cambria" panose="02040503050406030204" pitchFamily="18" charset="0"/>
                </a:rPr>
                <a:t>tác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dụng</a:t>
              </a:r>
              <a:endParaRPr lang="en-US" sz="2800" b="1" dirty="0">
                <a:solidFill>
                  <a:schemeClr val="bg1"/>
                </a:solidFill>
                <a:effectLs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2316243C-C496-4DA0-B0E5-2E27086AC987}"/>
              </a:ext>
            </a:extLst>
          </p:cNvPr>
          <p:cNvGrpSpPr/>
          <p:nvPr/>
        </p:nvGrpSpPr>
        <p:grpSpPr>
          <a:xfrm>
            <a:off x="6389224" y="5149249"/>
            <a:ext cx="4706520" cy="1115665"/>
            <a:chOff x="6274924" y="5348771"/>
            <a:chExt cx="4706520" cy="1115665"/>
          </a:xfrm>
        </p:grpSpPr>
        <p:pic>
          <p:nvPicPr>
            <p:cNvPr id="14" name="Picture 13">
              <a:extLst>
                <a:ext uri="{FF2B5EF4-FFF2-40B4-BE49-F238E27FC236}">
                  <a16:creationId xmlns:a16="http://schemas.microsoft.com/office/drawing/2014/main" id="{A33D8DFE-6AE5-400C-B344-1C049225C3F7}"/>
                </a:ext>
              </a:extLst>
            </p:cNvPr>
            <p:cNvPicPr>
              <a:picLocks noChangeAspect="1"/>
            </p:cNvPicPr>
            <p:nvPr/>
          </p:nvPicPr>
          <p:blipFill>
            <a:blip r:embed="rId10"/>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C5C515A6-E185-4DAB-BA9F-00A920D2C3FC}"/>
                </a:ext>
              </a:extLst>
            </p:cNvPr>
            <p:cNvSpPr txBox="1"/>
            <p:nvPr/>
          </p:nvSpPr>
          <p:spPr>
            <a:xfrm>
              <a:off x="7129780" y="5516135"/>
              <a:ext cx="3484880" cy="523220"/>
            </a:xfrm>
            <a:prstGeom prst="rect">
              <a:avLst/>
            </a:prstGeom>
            <a:noFill/>
          </p:spPr>
          <p:txBody>
            <a:bodyPr wrap="square" rtlCol="0">
              <a:spAutoFit/>
            </a:bodyPr>
            <a:lstStyle/>
            <a:p>
              <a:pPr marL="0" marR="0">
                <a:spcBef>
                  <a:spcPts val="0"/>
                </a:spcBef>
                <a:spcAft>
                  <a:spcPts val="0"/>
                </a:spcAft>
              </a:pPr>
              <a:r>
                <a:rPr lang="en-US" sz="2800" b="1" dirty="0">
                  <a:solidFill>
                    <a:schemeClr val="bg1"/>
                  </a:solidFill>
                  <a:latin typeface="Cambria" panose="02040503050406030204" pitchFamily="18" charset="0"/>
                  <a:ea typeface="Cambria" panose="02040503050406030204" pitchFamily="18" charset="0"/>
                </a:rPr>
                <a:t>D. </a:t>
              </a:r>
              <a:r>
                <a:rPr lang="en-US" sz="2800" b="1" dirty="0" err="1">
                  <a:solidFill>
                    <a:schemeClr val="bg1"/>
                  </a:solidFill>
                  <a:latin typeface="Cambria" panose="02040503050406030204" pitchFamily="18" charset="0"/>
                  <a:ea typeface="Cambria" panose="02040503050406030204" pitchFamily="18" charset="0"/>
                </a:rPr>
                <a:t>Tất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cả</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dúng</a:t>
              </a:r>
              <a:endParaRPr lang="en-US" sz="2800" b="1" dirty="0">
                <a:solidFill>
                  <a:schemeClr val="bg1"/>
                </a:solidFill>
                <a:effectLst/>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72171258-B02E-4561-9A08-B55DC4F4418D}"/>
              </a:ext>
            </a:extLst>
          </p:cNvPr>
          <p:cNvGrpSpPr/>
          <p:nvPr/>
        </p:nvGrpSpPr>
        <p:grpSpPr>
          <a:xfrm>
            <a:off x="935921" y="3760568"/>
            <a:ext cx="4706520" cy="1115665"/>
            <a:chOff x="1164030" y="5377210"/>
            <a:chExt cx="4706520" cy="1115665"/>
          </a:xfrm>
        </p:grpSpPr>
        <p:pic>
          <p:nvPicPr>
            <p:cNvPr id="13" name="Picture 12">
              <a:extLst>
                <a:ext uri="{FF2B5EF4-FFF2-40B4-BE49-F238E27FC236}">
                  <a16:creationId xmlns:a16="http://schemas.microsoft.com/office/drawing/2014/main" id="{A37E5D0B-B8A5-4B72-8925-E09B75013137}"/>
                </a:ext>
              </a:extLst>
            </p:cNvPr>
            <p:cNvPicPr>
              <a:picLocks noChangeAspect="1"/>
            </p:cNvPicPr>
            <p:nvPr/>
          </p:nvPicPr>
          <p:blipFill>
            <a:blip r:embed="rId10"/>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541CAE31-3519-4806-B6B5-B11461075737}"/>
                </a:ext>
              </a:extLst>
            </p:cNvPr>
            <p:cNvSpPr txBox="1"/>
            <p:nvPr/>
          </p:nvSpPr>
          <p:spPr>
            <a:xfrm>
              <a:off x="1691149" y="5579939"/>
              <a:ext cx="3221054" cy="523220"/>
            </a:xfrm>
            <a:prstGeom prst="rect">
              <a:avLst/>
            </a:prstGeom>
            <a:noFill/>
          </p:spPr>
          <p:txBody>
            <a:bodyPr wrap="square" rtlCol="0">
              <a:spAutoFit/>
            </a:bodyPr>
            <a:lstStyle/>
            <a:p>
              <a:pPr marL="0" marR="0">
                <a:spcBef>
                  <a:spcPts val="0"/>
                </a:spcBef>
                <a:spcAft>
                  <a:spcPts val="0"/>
                </a:spcAft>
              </a:pPr>
              <a:r>
                <a:rPr lang="en-US" sz="2800" b="1" dirty="0">
                  <a:solidFill>
                    <a:schemeClr val="bg1"/>
                  </a:solidFill>
                  <a:effectLst/>
                  <a:latin typeface="Cambria" panose="02040503050406030204" pitchFamily="18" charset="0"/>
                  <a:ea typeface="Cambria" panose="02040503050406030204" pitchFamily="18" charset="0"/>
                </a:rPr>
                <a:t>A. 2 </a:t>
              </a:r>
              <a:r>
                <a:rPr lang="en-US" sz="2800" b="1" dirty="0" err="1">
                  <a:solidFill>
                    <a:schemeClr val="bg1"/>
                  </a:solidFill>
                  <a:effectLst/>
                  <a:latin typeface="Cambria" panose="02040503050406030204" pitchFamily="18" charset="0"/>
                  <a:ea typeface="Cambria" panose="02040503050406030204" pitchFamily="18" charset="0"/>
                </a:rPr>
                <a:t>tác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dụng</a:t>
              </a:r>
              <a:endParaRPr lang="en-US" sz="2800" b="1" dirty="0">
                <a:solidFill>
                  <a:schemeClr val="bg1"/>
                </a:solidFill>
                <a:effectLst/>
                <a:latin typeface="Cambria" panose="02040503050406030204" pitchFamily="18" charset="0"/>
                <a:ea typeface="Cambria" panose="02040503050406030204" pitchFamily="18" charset="0"/>
              </a:endParaRPr>
            </a:p>
          </p:txBody>
        </p:sp>
      </p:grpSp>
      <p:grpSp>
        <p:nvGrpSpPr>
          <p:cNvPr id="37" name="Group 36">
            <a:extLst>
              <a:ext uri="{FF2B5EF4-FFF2-40B4-BE49-F238E27FC236}">
                <a16:creationId xmlns:a16="http://schemas.microsoft.com/office/drawing/2014/main" id="{43B75CBD-8172-48DF-99AA-A0C9206DCAB8}"/>
              </a:ext>
            </a:extLst>
          </p:cNvPr>
          <p:cNvGrpSpPr/>
          <p:nvPr/>
        </p:nvGrpSpPr>
        <p:grpSpPr>
          <a:xfrm>
            <a:off x="935921" y="5083841"/>
            <a:ext cx="4706520" cy="1115665"/>
            <a:chOff x="1164030" y="3929770"/>
            <a:chExt cx="4706520" cy="1115665"/>
          </a:xfrm>
        </p:grpSpPr>
        <p:pic>
          <p:nvPicPr>
            <p:cNvPr id="12" name="Picture 11">
              <a:extLst>
                <a:ext uri="{FF2B5EF4-FFF2-40B4-BE49-F238E27FC236}">
                  <a16:creationId xmlns:a16="http://schemas.microsoft.com/office/drawing/2014/main" id="{CD26672A-B76E-4B7D-BDCA-61DFA088775F}"/>
                </a:ext>
              </a:extLst>
            </p:cNvPr>
            <p:cNvPicPr>
              <a:picLocks noChangeAspect="1"/>
            </p:cNvPicPr>
            <p:nvPr/>
          </p:nvPicPr>
          <p:blipFill>
            <a:blip r:embed="rId10"/>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CC0C34A7-AF97-4891-82B8-AF70DE3C0CC0}"/>
                </a:ext>
              </a:extLst>
            </p:cNvPr>
            <p:cNvSpPr txBox="1"/>
            <p:nvPr/>
          </p:nvSpPr>
          <p:spPr>
            <a:xfrm>
              <a:off x="1366029" y="4105061"/>
              <a:ext cx="3942529" cy="523220"/>
            </a:xfrm>
            <a:prstGeom prst="rect">
              <a:avLst/>
            </a:prstGeom>
            <a:noFill/>
          </p:spPr>
          <p:txBody>
            <a:bodyPr wrap="square" rtlCol="0">
              <a:spAutoFit/>
            </a:bodyPr>
            <a:lstStyle/>
            <a:p>
              <a:pPr marL="0" marR="0">
                <a:spcBef>
                  <a:spcPts val="0"/>
                </a:spcBef>
                <a:spcAft>
                  <a:spcPts val="0"/>
                </a:spcAft>
              </a:pPr>
              <a:r>
                <a:rPr lang="en-US" sz="2800" b="1" dirty="0">
                  <a:solidFill>
                    <a:schemeClr val="bg1"/>
                  </a:solidFill>
                  <a:effectLst/>
                  <a:latin typeface="Cambria" panose="02040503050406030204" pitchFamily="18" charset="0"/>
                  <a:ea typeface="Cambria" panose="02040503050406030204" pitchFamily="18" charset="0"/>
                </a:rPr>
                <a:t>C. 3 </a:t>
              </a:r>
              <a:r>
                <a:rPr lang="en-US" sz="2800" b="1" dirty="0" err="1">
                  <a:solidFill>
                    <a:schemeClr val="bg1"/>
                  </a:solidFill>
                  <a:effectLst/>
                  <a:latin typeface="Cambria" panose="02040503050406030204" pitchFamily="18" charset="0"/>
                  <a:ea typeface="Cambria" panose="02040503050406030204" pitchFamily="18" charset="0"/>
                </a:rPr>
                <a:t>tác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dụng</a:t>
              </a:r>
              <a:endParaRPr lang="en-US" sz="2800" b="1" dirty="0">
                <a:solidFill>
                  <a:schemeClr val="bg1"/>
                </a:solidFill>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11"/>
          <a:stretch>
            <a:fillRect/>
          </a:stretch>
        </p:blipFill>
        <p:spPr>
          <a:xfrm>
            <a:off x="3485773" y="4689246"/>
            <a:ext cx="2530059" cy="5627096"/>
          </a:xfrm>
          <a:prstGeom prst="rect">
            <a:avLst/>
          </a:prstGeom>
        </p:spPr>
      </p:pic>
      <p:pic>
        <p:nvPicPr>
          <p:cNvPr id="2" name="Picture 1">
            <a:hlinkClick r:id="rId12" action="ppaction://hlinksldjump"/>
            <a:extLst>
              <a:ext uri="{FF2B5EF4-FFF2-40B4-BE49-F238E27FC236}">
                <a16:creationId xmlns:a16="http://schemas.microsoft.com/office/drawing/2014/main" id="{78547E2D-F049-3430-6CAB-EDC7DD63CA56}"/>
              </a:ext>
            </a:extLst>
          </p:cNvPr>
          <p:cNvPicPr>
            <a:picLocks noChangeAspect="1"/>
          </p:cNvPicPr>
          <p:nvPr/>
        </p:nvPicPr>
        <p:blipFill>
          <a:blip r:embed="rId13"/>
          <a:stretch>
            <a:fillRect/>
          </a:stretch>
        </p:blipFill>
        <p:spPr>
          <a:xfrm>
            <a:off x="586272" y="898797"/>
            <a:ext cx="1853345" cy="1865538"/>
          </a:xfrm>
          <a:prstGeom prst="rect">
            <a:avLst/>
          </a:prstGeom>
        </p:spPr>
      </p:pic>
      <p:pic>
        <p:nvPicPr>
          <p:cNvPr id="3" name="y2mate.com - Đồng Hồ Bấm Giờ Rung Chuông Vàng_720p">
            <a:hlinkClick r:id="" action="ppaction://media"/>
            <a:extLst>
              <a:ext uri="{FF2B5EF4-FFF2-40B4-BE49-F238E27FC236}">
                <a16:creationId xmlns:a16="http://schemas.microsoft.com/office/drawing/2014/main" id="{AF9E6C0B-D263-E689-3629-A9DC1B83614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flipH="1">
            <a:off x="10839232" y="6187040"/>
            <a:ext cx="907934" cy="644687"/>
          </a:xfrm>
          <a:prstGeom prst="rect">
            <a:avLst/>
          </a:prstGeom>
        </p:spPr>
      </p:pic>
    </p:spTree>
    <p:extLst>
      <p:ext uri="{BB962C8B-B14F-4D97-AF65-F5344CB8AC3E}">
        <p14:creationId xmlns:p14="http://schemas.microsoft.com/office/powerpoint/2010/main" val="4226327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3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38"/>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subTnLst>
                                    <p:audio>
                                      <p:cMediaNode>
                                        <p:cTn display="0" masterRel="sameClick">
                                          <p:stCondLst>
                                            <p:cond evt="begin" delay="0">
                                              <p:tn val="5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7"/>
                  </p:tgtEl>
                </p:cond>
              </p:nextCondLst>
            </p:seq>
            <p:video>
              <p:cMediaNode vol="80000">
                <p:cTn id="56" fill="hold" display="0">
                  <p:stCondLst>
                    <p:cond delay="indefinite"/>
                  </p:stCondLst>
                </p:cTn>
                <p:tgtEl>
                  <p:spTgt spid="3"/>
                </p:tgtEl>
              </p:cMediaNode>
            </p:video>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1273A4-FE89-4D27-9C34-ED48AB2C77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67" y="-108488"/>
            <a:ext cx="12374696"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000" y="166992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42750">
            <a:off x="7205712" y="2297364"/>
            <a:ext cx="2109779" cy="1088416"/>
          </a:xfrm>
          <a:prstGeom prst="rect">
            <a:avLst/>
          </a:prstGeom>
        </p:spPr>
      </p:pic>
      <p:pic>
        <p:nvPicPr>
          <p:cNvPr id="6" name="Picture 5">
            <a:extLst>
              <a:ext uri="{FF2B5EF4-FFF2-40B4-BE49-F238E27FC236}">
                <a16:creationId xmlns:a16="http://schemas.microsoft.com/office/drawing/2014/main" id="{FF183298-CCD7-4FA5-A4F3-4A12CFDF85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770719">
            <a:off x="4353808" y="1741470"/>
            <a:ext cx="938436" cy="1902435"/>
          </a:xfrm>
          <a:prstGeom prst="rect">
            <a:avLst/>
          </a:prstGeom>
        </p:spPr>
      </p:pic>
      <p:pic>
        <p:nvPicPr>
          <p:cNvPr id="2" name="Picture 1">
            <a:extLst>
              <a:ext uri="{FF2B5EF4-FFF2-40B4-BE49-F238E27FC236}">
                <a16:creationId xmlns:a16="http://schemas.microsoft.com/office/drawing/2014/main" id="{8E7C1E78-D031-1713-7CFD-E28D3A05A340}"/>
              </a:ext>
            </a:extLst>
          </p:cNvPr>
          <p:cNvPicPr>
            <a:picLocks noChangeAspect="1"/>
          </p:cNvPicPr>
          <p:nvPr/>
        </p:nvPicPr>
        <p:blipFill>
          <a:blip r:embed="rId8"/>
          <a:stretch>
            <a:fillRect/>
          </a:stretch>
        </p:blipFill>
        <p:spPr>
          <a:xfrm>
            <a:off x="-1183541" y="3443429"/>
            <a:ext cx="14782323" cy="2597187"/>
          </a:xfrm>
          <a:prstGeom prst="rect">
            <a:avLst/>
          </a:prstGeom>
        </p:spPr>
      </p:pic>
    </p:spTree>
    <p:extLst>
      <p:ext uri="{BB962C8B-B14F-4D97-AF65-F5344CB8AC3E}">
        <p14:creationId xmlns:p14="http://schemas.microsoft.com/office/powerpoint/2010/main" val="720650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par>
                                <p:cTn id="8" presetID="35" presetClass="path" presetSubtype="0" accel="50000" decel="50000" fill="hold" nodeType="withEffect">
                                  <p:stCondLst>
                                    <p:cond delay="0"/>
                                  </p:stCondLst>
                                  <p:childTnLst>
                                    <p:animMotion origin="layout" path="M 6.25E-7 -1.48148E-6 L -0.63307 -0.01805 " pathEditMode="relative" rAng="0" ptsTypes="AA">
                                      <p:cBhvr>
                                        <p:cTn id="9" dur="1700" fill="hold"/>
                                        <p:tgtEl>
                                          <p:spTgt spid="6"/>
                                        </p:tgtEl>
                                        <p:attrNameLst>
                                          <p:attrName>ppt_x</p:attrName>
                                          <p:attrName>ppt_y</p:attrName>
                                        </p:attrNameLst>
                                      </p:cBhvr>
                                      <p:rCtr x="-31654"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3F7A-B820-4131-7CD8-AB332C22607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F3BB812-56E4-C150-67F0-4077708C5C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586339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69E3-9A00-7F61-1022-71D89EF8E9F0}"/>
              </a:ext>
            </a:extLst>
          </p:cNvPr>
          <p:cNvSpPr>
            <a:spLocks noGrp="1"/>
          </p:cNvSpPr>
          <p:nvPr>
            <p:ph type="title"/>
          </p:nvPr>
        </p:nvSpPr>
        <p:spPr/>
        <p:txBody>
          <a:bodyPr/>
          <a:lstStyle/>
          <a:p>
            <a:endParaRPr lang="en-US"/>
          </a:p>
        </p:txBody>
      </p:sp>
      <p:pic>
        <p:nvPicPr>
          <p:cNvPr id="4" name="dấu gạch ngang1 (online-video-cutter.com)">
            <a:hlinkClick r:id="" action="ppaction://media"/>
            <a:extLst>
              <a:ext uri="{FF2B5EF4-FFF2-40B4-BE49-F238E27FC236}">
                <a16:creationId xmlns:a16="http://schemas.microsoft.com/office/drawing/2014/main" id="{40B68263-818E-A716-FDCF-46F819CD68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0114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798955" y="-1424940"/>
            <a:ext cx="15253335" cy="9693910"/>
            <a:chOff x="-2833" y="-2244"/>
            <a:chExt cx="24021" cy="15266"/>
          </a:xfrm>
        </p:grpSpPr>
        <p:pic>
          <p:nvPicPr>
            <p:cNvPr id="9712" name="Google Shape;9712;p77"/>
            <p:cNvPicPr preferRelativeResize="0"/>
            <p:nvPr/>
          </p:nvPicPr>
          <p:blipFill>
            <a:blip r:embed="rId4">
              <a:alphaModFix amt="58999"/>
            </a:blip>
            <a:stretch>
              <a:fillRect/>
            </a:stretch>
          </p:blipFill>
          <p:spPr>
            <a:xfrm>
              <a:off x="8212" y="3466"/>
              <a:ext cx="12976" cy="9556"/>
            </a:xfrm>
            <a:prstGeom prst="rect">
              <a:avLst/>
            </a:prstGeom>
            <a:noFill/>
            <a:ln>
              <a:noFill/>
            </a:ln>
          </p:spPr>
        </p:pic>
        <p:pic>
          <p:nvPicPr>
            <p:cNvPr id="53" name="Google Shape;7152;p41"/>
            <p:cNvPicPr preferRelativeResize="0"/>
            <p:nvPr/>
          </p:nvPicPr>
          <p:blipFill>
            <a:blip r:embed="rId5">
              <a:alphaModFix amt="35000"/>
            </a:blip>
            <a:stretch>
              <a:fillRect/>
            </a:stretch>
          </p:blipFill>
          <p:spPr>
            <a:xfrm>
              <a:off x="8244" y="-552"/>
              <a:ext cx="12454" cy="6588"/>
            </a:xfrm>
            <a:prstGeom prst="rect">
              <a:avLst/>
            </a:prstGeom>
            <a:noFill/>
            <a:ln>
              <a:noFill/>
            </a:ln>
          </p:spPr>
        </p:pic>
        <p:pic>
          <p:nvPicPr>
            <p:cNvPr id="26" name="Google Shape;7152;p41"/>
            <p:cNvPicPr preferRelativeResize="0"/>
            <p:nvPr/>
          </p:nvPicPr>
          <p:blipFill>
            <a:blip r:embed="rId5">
              <a:alphaModFix amt="35000"/>
              <a:grayscl/>
            </a:blip>
            <a:stretch>
              <a:fillRect/>
            </a:stretch>
          </p:blipFill>
          <p:spPr>
            <a:xfrm flipH="1" flipV="1">
              <a:off x="-2833" y="4575"/>
              <a:ext cx="14120" cy="7469"/>
            </a:xfrm>
            <a:prstGeom prst="rect">
              <a:avLst/>
            </a:prstGeom>
            <a:noFill/>
            <a:ln>
              <a:noFill/>
            </a:ln>
          </p:spPr>
        </p:pic>
        <p:pic>
          <p:nvPicPr>
            <p:cNvPr id="27" name="Google Shape;7248;p43"/>
            <p:cNvPicPr preferRelativeResize="0"/>
            <p:nvPr/>
          </p:nvPicPr>
          <p:blipFill>
            <a:blip r:embed="rId6">
              <a:alphaModFix amt="62000"/>
            </a:blip>
            <a:stretch>
              <a:fillRect/>
            </a:stretch>
          </p:blipFill>
          <p:spPr>
            <a:xfrm rot="-1411927">
              <a:off x="-161" y="-2244"/>
              <a:ext cx="11170" cy="9843"/>
            </a:xfrm>
            <a:prstGeom prst="rect">
              <a:avLst/>
            </a:prstGeom>
            <a:noFill/>
            <a:ln>
              <a:noFill/>
            </a:ln>
          </p:spPr>
        </p:pic>
      </p:grpSp>
      <p:pic>
        <p:nvPicPr>
          <p:cNvPr id="1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0" y="219074"/>
            <a:ext cx="11620072" cy="7245005"/>
          </a:xfrm>
          <a:prstGeom prst="rect">
            <a:avLst/>
          </a:prstGeom>
        </p:spPr>
      </p:pic>
      <p:grpSp>
        <p:nvGrpSpPr>
          <p:cNvPr id="118" name="Google Shape;9251;p76"/>
          <p:cNvGrpSpPr/>
          <p:nvPr/>
        </p:nvGrpSpPr>
        <p:grpSpPr>
          <a:xfrm>
            <a:off x="3085652" y="4679057"/>
            <a:ext cx="2106500" cy="597475"/>
            <a:chOff x="-2810250" y="3572525"/>
            <a:chExt cx="2106500" cy="597475"/>
          </a:xfrm>
          <a:solidFill>
            <a:srgbClr val="4B4D4B"/>
          </a:solidFill>
        </p:grpSpPr>
        <p:sp>
          <p:nvSpPr>
            <p:cNvPr id="119" name="Google Shape;9252;p7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0" name="Google Shape;9253;p7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1" name="Google Shape;9254;p7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2" name="Google Shape;9255;p7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3" name="Google Shape;9256;p7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4" name="Google Shape;9257;p7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5" name="Google Shape;9258;p7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6" name="Google Shape;9259;p7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7" name="Google Shape;9260;p7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8" name="Google Shape;9261;p7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9" name="Google Shape;9262;p7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0" name="Google Shape;9263;p7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1" name="Google Shape;9264;p7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2" name="Google Shape;9265;p7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3" name="Google Shape;9266;p7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4" name="Google Shape;9267;p7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5" name="Google Shape;9268;p7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6" name="Google Shape;9269;p7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7" name="Google Shape;9270;p7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8" name="Google Shape;9271;p7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9" name="Google Shape;9272;p7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0" name="Google Shape;9273;p7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1" name="Google Shape;9274;p7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2" name="Google Shape;9275;p7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3" name="Google Shape;9276;p7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4" name="Google Shape;9277;p7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5" name="Google Shape;9278;p7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6" name="Google Shape;9279;p7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7" name="Google Shape;9280;p7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8" name="Google Shape;9281;p7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9" name="Google Shape;9282;p7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0" name="Google Shape;9283;p7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1" name="Google Shape;9284;p7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2" name="Google Shape;9285;p7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3" name="Google Shape;9286;p7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4" name="Google Shape;9287;p7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5" name="Google Shape;9288;p7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6" name="Google Shape;9289;p7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7" name="Google Shape;9290;p7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8" name="Google Shape;9291;p7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59" name="Google Shape;9292;p7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0" name="Google Shape;9293;p7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1" name="Google Shape;9294;p7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2" name="Google Shape;9295;p7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3" name="Google Shape;9296;p7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4" name="Google Shape;9297;p7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5" name="Google Shape;9298;p7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6" name="Google Shape;9299;p7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7" name="Google Shape;9300;p7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8" name="Google Shape;9301;p7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69" name="Google Shape;9302;p7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0" name="Google Shape;9303;p7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1" name="Google Shape;9304;p7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2" name="Google Shape;9305;p7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3" name="Google Shape;9306;p7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4" name="Google Shape;9307;p7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5" name="Google Shape;9308;p7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6" name="Google Shape;9309;p7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7" name="Google Shape;9310;p7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8" name="Google Shape;9311;p7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9" name="Google Shape;9312;p7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0" name="Google Shape;9313;p7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1" name="Google Shape;9314;p7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2" name="Google Shape;9315;p7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3" name="Google Shape;9316;p7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4" name="Google Shape;9317;p7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5" name="Google Shape;9318;p7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6" name="Google Shape;9319;p7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7" name="Google Shape;9320;p7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8" name="Google Shape;9321;p7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9" name="Google Shape;9322;p7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0" name="Google Shape;9323;p7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1" name="Google Shape;9324;p7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2" name="Google Shape;9325;p7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3" name="Google Shape;9326;p7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4" name="Google Shape;9327;p7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5" name="Google Shape;9328;p7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6" name="Google Shape;9329;p7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7" name="Google Shape;9330;p7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8" name="Google Shape;9331;p7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99" name="Google Shape;9332;p7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0" name="Google Shape;9333;p7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1" name="Google Shape;9334;p7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2" name="Google Shape;9335;p7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3" name="Google Shape;9336;p7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4" name="Google Shape;9337;p7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5" name="Google Shape;9338;p7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6" name="Google Shape;9339;p7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7" name="Google Shape;9340;p7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8" name="Google Shape;9341;p7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9" name="Google Shape;9342;p7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0" name="Google Shape;9343;p7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1" name="Google Shape;9344;p7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2" name="Google Shape;9345;p7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3" name="Google Shape;9346;p7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4" name="Google Shape;9347;p7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5" name="Google Shape;9348;p7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6" name="Google Shape;9349;p7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7" name="Google Shape;9350;p7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8" name="Google Shape;9351;p7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9" name="Google Shape;9352;p7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0" name="Google Shape;9353;p7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1" name="Google Shape;9354;p7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2" name="Google Shape;9355;p7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3" name="Google Shape;9356;p7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4" name="Google Shape;9357;p7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5" name="Google Shape;9358;p7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6" name="Google Shape;9359;p7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7" name="Google Shape;9360;p7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8" name="Google Shape;9361;p7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grpSp>
      <p:sp>
        <p:nvSpPr>
          <p:cNvPr id="30" name="文本框 29"/>
          <p:cNvSpPr txBox="1"/>
          <p:nvPr/>
        </p:nvSpPr>
        <p:spPr>
          <a:xfrm>
            <a:off x="1715785" y="1912744"/>
            <a:ext cx="9121402" cy="452431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1">
                <a:ln>
                  <a:noFill/>
                </a:ln>
                <a:solidFill>
                  <a:srgbClr val="C08FF8"/>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XIN </a:t>
            </a:r>
            <a:r>
              <a:rPr kumimoji="0" lang="en-US" altLang="zh-CN" sz="9600" b="1" i="0" u="none" strike="noStrike" kern="1200" cap="none" spc="-300" normalizeH="0" baseline="0" noProof="1">
                <a:ln>
                  <a:noFill/>
                </a:ln>
                <a:solidFill>
                  <a:srgbClr val="70E9D7"/>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CHÂN</a:t>
            </a:r>
            <a:r>
              <a:rPr kumimoji="0" lang="en-US" altLang="zh-CN" sz="9600" b="1" i="0" u="none" strike="noStrike" kern="1200" cap="none" spc="-300" normalizeH="0" baseline="0" noProof="1">
                <a:ln>
                  <a:noFill/>
                </a:ln>
                <a:solidFill>
                  <a:srgbClr val="C08FF8"/>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 </a:t>
            </a:r>
            <a:r>
              <a:rPr kumimoji="0" lang="en-US" altLang="zh-CN" sz="9600" b="1" i="0" u="none" strike="noStrike" kern="1200" cap="none" spc="-300" normalizeH="0" baseline="0" noProof="1">
                <a:ln>
                  <a:noFill/>
                </a:ln>
                <a:solidFill>
                  <a:srgbClr val="F486C5"/>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THÀNH</a:t>
            </a:r>
            <a:r>
              <a:rPr kumimoji="0" lang="en-US" altLang="zh-CN" sz="9600" b="1" i="0" u="none" strike="noStrike" kern="1200" cap="none" spc="-300" normalizeH="0" baseline="0" noProof="1">
                <a:ln>
                  <a:noFill/>
                </a:ln>
                <a:solidFill>
                  <a:srgbClr val="C08FF8"/>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 </a:t>
            </a:r>
            <a:r>
              <a:rPr kumimoji="0" lang="en-US" altLang="zh-CN" sz="9600" b="1" i="0" u="none" strike="noStrike" kern="1200" cap="none" spc="-300" normalizeH="0" baseline="0" noProof="1">
                <a:ln>
                  <a:noFill/>
                </a:ln>
                <a:solidFill>
                  <a:srgbClr val="F4E4B3"/>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CẢM </a:t>
            </a:r>
            <a:r>
              <a:rPr kumimoji="0" lang="en-US" altLang="zh-CN" sz="9600" b="1" i="0" u="none" strike="noStrike" kern="1200" cap="none" spc="-300" normalizeH="0" baseline="0" noProof="1">
                <a:ln>
                  <a:noFill/>
                </a:ln>
                <a:solidFill>
                  <a:srgbClr val="FF0000"/>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ƠN </a:t>
            </a:r>
            <a:r>
              <a:rPr kumimoji="0" lang="en-US" altLang="zh-CN" sz="9600" b="1" i="0" u="none" strike="noStrike" kern="1200" cap="none" spc="-300" normalizeH="0" baseline="0" noProof="1">
                <a:ln>
                  <a:noFill/>
                </a:ln>
                <a:solidFill>
                  <a:srgbClr val="00B050"/>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CÁC</a:t>
            </a:r>
            <a:r>
              <a:rPr kumimoji="0" lang="en-US" altLang="zh-CN" sz="9600" b="1" i="0" u="none" strike="noStrike" kern="1200" cap="none" spc="-300" normalizeH="0" noProof="1">
                <a:ln>
                  <a:noFill/>
                </a:ln>
                <a:solidFill>
                  <a:srgbClr val="FF0000"/>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 </a:t>
            </a:r>
            <a:r>
              <a:rPr kumimoji="0" lang="en-US" altLang="zh-CN" sz="9600" b="1" i="0" u="none" strike="noStrike" kern="1200" cap="none" spc="-300" normalizeH="0" noProof="1">
                <a:ln>
                  <a:noFill/>
                </a:ln>
                <a:solidFill>
                  <a:srgbClr val="FFFF00"/>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THẦY</a:t>
            </a:r>
            <a:r>
              <a:rPr kumimoji="0" lang="en-US" altLang="zh-CN" sz="9600" b="1" i="0" u="none" strike="noStrike" kern="1200" cap="none" spc="-300" normalizeH="0" noProof="1">
                <a:ln>
                  <a:noFill/>
                </a:ln>
                <a:solidFill>
                  <a:srgbClr val="FF0000"/>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 </a:t>
            </a:r>
            <a:r>
              <a:rPr kumimoji="0" lang="en-US" altLang="zh-CN" sz="9600" b="1" i="0" u="none" strike="noStrike" kern="1200" cap="none" spc="-300" normalizeH="0" noProof="1">
                <a:ln>
                  <a:noFill/>
                </a:ln>
                <a:solidFill>
                  <a:srgbClr val="0070C0"/>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CÔ</a:t>
            </a:r>
            <a:r>
              <a:rPr kumimoji="0" lang="en-US" altLang="zh-CN" sz="9600" b="1" i="0" u="none" strike="noStrike" kern="1200" cap="none" spc="-300" normalizeH="0" baseline="0" noProof="1">
                <a:ln>
                  <a:noFill/>
                </a:ln>
                <a:solidFill>
                  <a:srgbClr val="0070C0"/>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 </a:t>
            </a:r>
            <a:r>
              <a:rPr kumimoji="0" lang="en-US" altLang="zh-CN" sz="9600" b="1" i="0" u="none" strike="noStrike" kern="1200" cap="none" spc="-300" normalizeH="0" baseline="0" noProof="1">
                <a:ln>
                  <a:noFill/>
                </a:ln>
                <a:solidFill>
                  <a:srgbClr val="FF0000"/>
                </a:soli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a:t>
            </a:r>
          </a:p>
        </p:txBody>
      </p:sp>
    </p:spTree>
    <p:extLst>
      <p:ext uri="{BB962C8B-B14F-4D97-AF65-F5344CB8AC3E}">
        <p14:creationId xmlns:p14="http://schemas.microsoft.com/office/powerpoint/2010/main" val="1146973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childTnLst>
                                </p:cTn>
                              </p:par>
                              <p:par>
                                <p:cTn id="9" presetID="4"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ox(in)">
                                      <p:cBhvr>
                                        <p:cTn id="11" dur="2000"/>
                                        <p:tgtEl>
                                          <p:spTgt spid="25"/>
                                        </p:tgtEl>
                                      </p:cBhvr>
                                    </p:animEffect>
                                  </p:childTnLst>
                                </p:cTn>
                              </p:par>
                              <p:par>
                                <p:cTn id="12" presetID="53" presetClass="entr" presetSubtype="16" fill="hold" grpId="1" nodeType="with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fltVal val="0"/>
                                          </p:val>
                                        </p:tav>
                                        <p:tav tm="100000">
                                          <p:val>
                                            <p:strVal val="#ppt_w"/>
                                          </p:val>
                                        </p:tav>
                                      </p:tavLst>
                                    </p:anim>
                                    <p:anim calcmode="lin" valueType="num">
                                      <p:cBhvr>
                                        <p:cTn id="15" dur="1000" fill="hold"/>
                                        <p:tgtEl>
                                          <p:spTgt spid="30"/>
                                        </p:tgtEl>
                                        <p:attrNameLst>
                                          <p:attrName>ppt_h</p:attrName>
                                        </p:attrNameLst>
                                      </p:cBhvr>
                                      <p:tavLst>
                                        <p:tav tm="0">
                                          <p:val>
                                            <p:fltVal val="0"/>
                                          </p:val>
                                        </p:tav>
                                        <p:tav tm="100000">
                                          <p:val>
                                            <p:strVal val="#ppt_h"/>
                                          </p:val>
                                        </p:tav>
                                      </p:tavLst>
                                    </p:anim>
                                    <p:animEffect transition="in" filter="fade">
                                      <p:cBhvr>
                                        <p:cTn id="16" dur="1000"/>
                                        <p:tgtEl>
                                          <p:spTgt spid="30"/>
                                        </p:tgtEl>
                                      </p:cBhvr>
                                    </p:animEffect>
                                  </p:childTnLst>
                                </p:cTn>
                              </p:par>
                              <p:par>
                                <p:cTn id="17" presetID="16" presetClass="entr" presetSubtype="21"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barn(inVertical)">
                                      <p:cBhvr>
                                        <p:cTn id="19"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793DF0-6AD6-BDBB-DFD0-F263AFF9584D}"/>
              </a:ext>
            </a:extLst>
          </p:cNvPr>
          <p:cNvSpPr txBox="1"/>
          <p:nvPr/>
        </p:nvSpPr>
        <p:spPr>
          <a:xfrm>
            <a:off x="2005069" y="1177627"/>
            <a:ext cx="9011798"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Arial" panose="020B0604020202020204" pitchFamily="34" charset="0"/>
              </a:rPr>
              <a:t>Đọc</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và</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cho</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biết</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tác</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dụng</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của</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dấu</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gạch</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ngang</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trong</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đoạn</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dưới</a:t>
            </a:r>
            <a:r>
              <a:rPr lang="en-US" sz="3200" b="1" dirty="0">
                <a:solidFill>
                  <a:srgbClr val="002060"/>
                </a:solidFill>
                <a:latin typeface="Arial" panose="020B0604020202020204" pitchFamily="34" charset="0"/>
              </a:rPr>
              <a:t> </a:t>
            </a:r>
            <a:r>
              <a:rPr lang="en-US" sz="3200" b="1" dirty="0" err="1">
                <a:solidFill>
                  <a:srgbClr val="002060"/>
                </a:solidFill>
                <a:latin typeface="Arial" panose="020B0604020202020204" pitchFamily="34" charset="0"/>
              </a:rPr>
              <a:t>đây</a:t>
            </a:r>
            <a:r>
              <a:rPr lang="en-US" sz="3200" b="1" dirty="0">
                <a:solidFill>
                  <a:srgbClr val="002060"/>
                </a:solidFill>
                <a:latin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black"/>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Arial" panose="020B0604020202020204" pitchFamily="34" charset="0"/>
              </a:rPr>
              <a:t>Thấy quyển truyện tranh trên giá, Minh hỏi:</a:t>
            </a:r>
            <a:endParaRPr lang="en-US" sz="3200" b="1" dirty="0">
              <a:solidFill>
                <a:prstClr val="black"/>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Arial" panose="020B0604020202020204" pitchFamily="34" charset="0"/>
              </a:rPr>
              <a:t>- Cậu cho tớ mượn quyển truyện này được không?</a:t>
            </a:r>
            <a:endParaRPr lang="en-US" sz="3200" b="1" dirty="0">
              <a:solidFill>
                <a:prstClr val="black"/>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Arial" panose="020B0604020202020204" pitchFamily="34" charset="0"/>
              </a:rPr>
              <a:t>Em trả lời:</a:t>
            </a:r>
            <a:endParaRPr lang="en-US" sz="3200" b="1" dirty="0">
              <a:solidFill>
                <a:prstClr val="black"/>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Arial" panose="020B0604020202020204" pitchFamily="34" charset="0"/>
              </a:rPr>
              <a:t>- Được chứ, cậu lấy đọc đi.</a:t>
            </a:r>
            <a:endParaRPr kumimoji="0" lang="en-US" sz="3200" b="1" i="0" u="none" strike="noStrike" kern="1200" cap="none" spc="0" normalizeH="0" baseline="0" noProof="0" dirty="0">
              <a:ln>
                <a:noFill/>
              </a:ln>
              <a:solidFill>
                <a:prstClr val="black"/>
              </a:solidFill>
              <a:effectLst/>
              <a:uLnTx/>
              <a:uFillTx/>
              <a:latin typeface="思源黑体 CN" panose="020F0502020204030204"/>
              <a:cs typeface="+mn-cs"/>
            </a:endParaRPr>
          </a:p>
        </p:txBody>
      </p:sp>
    </p:spTree>
    <p:extLst>
      <p:ext uri="{BB962C8B-B14F-4D97-AF65-F5344CB8AC3E}">
        <p14:creationId xmlns:p14="http://schemas.microsoft.com/office/powerpoint/2010/main" val="234988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3F7A-B820-4131-7CD8-AB332C22607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F3BB812-56E4-C150-67F0-4077708C5C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0119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798955" y="-1424940"/>
            <a:ext cx="15784195" cy="10398125"/>
            <a:chOff x="-2833" y="-2244"/>
            <a:chExt cx="24857" cy="16375"/>
          </a:xfrm>
        </p:grpSpPr>
        <p:pic>
          <p:nvPicPr>
            <p:cNvPr id="26" name="Google Shape;7152;p41"/>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7" name="Google Shape;7248;p43"/>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53" name="Google Shape;7152;p41"/>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9712" name="Google Shape;9712;p77"/>
            <p:cNvPicPr preferRelativeResize="0"/>
            <p:nvPr/>
          </p:nvPicPr>
          <p:blipFill>
            <a:blip r:embed="rId5">
              <a:alphaModFix amt="58999"/>
            </a:blip>
            <a:stretch>
              <a:fillRect/>
            </a:stretch>
          </p:blipFill>
          <p:spPr>
            <a:xfrm>
              <a:off x="9048" y="4575"/>
              <a:ext cx="12976" cy="9556"/>
            </a:xfrm>
            <a:prstGeom prst="rect">
              <a:avLst/>
            </a:prstGeom>
            <a:noFill/>
            <a:ln>
              <a:noFill/>
            </a:ln>
          </p:spPr>
        </p:pic>
      </p:grpSp>
      <p:grpSp>
        <p:nvGrpSpPr>
          <p:cNvPr id="28" name="组合 27"/>
          <p:cNvGrpSpPr/>
          <p:nvPr/>
        </p:nvGrpSpPr>
        <p:grpSpPr>
          <a:xfrm rot="234299">
            <a:off x="-3785815" y="-4444346"/>
            <a:ext cx="21002412" cy="6808940"/>
            <a:chOff x="-4075136" y="4609891"/>
            <a:chExt cx="18331759" cy="6808940"/>
          </a:xfrm>
          <a:solidFill>
            <a:srgbClr val="FFF6E1"/>
          </a:solidFill>
          <a:effectLst>
            <a:outerShdw blurRad="50800" dist="38100" dir="5400000" algn="t" rotWithShape="0">
              <a:prstClr val="black">
                <a:alpha val="40000"/>
              </a:prstClr>
            </a:outerShdw>
          </a:effectLst>
        </p:grpSpPr>
        <p:sp>
          <p:nvSpPr>
            <p:cNvPr id="29" name="云形 28"/>
            <p:cNvSpPr/>
            <p:nvPr/>
          </p:nvSpPr>
          <p:spPr>
            <a:xfrm>
              <a:off x="3579027" y="4609891"/>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2" name="云形 1"/>
            <p:cNvSpPr/>
            <p:nvPr/>
          </p:nvSpPr>
          <p:spPr>
            <a:xfrm>
              <a:off x="-4075136" y="5208487"/>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grpSp>
        <p:nvGrpSpPr>
          <p:cNvPr id="40" name="Google Shape;9251;p76"/>
          <p:cNvGrpSpPr/>
          <p:nvPr/>
        </p:nvGrpSpPr>
        <p:grpSpPr>
          <a:xfrm>
            <a:off x="10259681" y="649517"/>
            <a:ext cx="2106500" cy="597475"/>
            <a:chOff x="-2810250" y="3572525"/>
            <a:chExt cx="2106500" cy="597475"/>
          </a:xfrm>
          <a:solidFill>
            <a:srgbClr val="4B4D4B"/>
          </a:solidFill>
        </p:grpSpPr>
        <p:sp>
          <p:nvSpPr>
            <p:cNvPr id="41" name="Google Shape;9252;p7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2" name="Google Shape;9253;p7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3" name="Google Shape;9254;p7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4" name="Google Shape;9255;p7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5" name="Google Shape;9256;p7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6" name="Google Shape;9257;p7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7" name="Google Shape;9258;p7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8" name="Google Shape;9259;p7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49" name="Google Shape;9260;p7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0" name="Google Shape;9261;p7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1" name="Google Shape;9262;p7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2" name="Google Shape;9263;p7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6" name="Google Shape;9264;p7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7" name="Google Shape;9265;p7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8" name="Google Shape;9266;p7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59" name="Google Shape;9267;p7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0" name="Google Shape;9268;p7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1" name="Google Shape;9269;p7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2" name="Google Shape;9270;p7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3" name="Google Shape;9271;p7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4" name="Google Shape;9272;p7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5" name="Google Shape;9273;p7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6" name="Google Shape;9274;p7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7" name="Google Shape;9275;p7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8" name="Google Shape;9276;p7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69" name="Google Shape;9277;p7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1" name="Google Shape;9278;p7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2" name="Google Shape;9279;p7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3" name="Google Shape;9280;p7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4" name="Google Shape;9281;p7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5" name="Google Shape;9282;p7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6" name="Google Shape;9283;p7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7" name="Google Shape;9284;p7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8" name="Google Shape;9285;p7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79" name="Google Shape;9286;p7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0" name="Google Shape;9287;p7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7" name="Google Shape;9288;p7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8" name="Google Shape;9289;p7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89" name="Google Shape;9290;p7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0" name="Google Shape;9291;p7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1" name="Google Shape;9292;p7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2" name="Google Shape;9293;p7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3" name="Google Shape;9294;p7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4" name="Google Shape;9295;p7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5" name="Google Shape;9296;p7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6" name="Google Shape;9297;p7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7" name="Google Shape;9298;p7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8" name="Google Shape;9299;p7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9" name="Google Shape;9300;p7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0" name="Google Shape;9301;p7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1" name="Google Shape;9302;p7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2" name="Google Shape;9303;p7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3" name="Google Shape;9304;p7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4" name="Google Shape;9305;p7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5" name="Google Shape;9306;p7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6" name="Google Shape;9307;p7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7" name="Google Shape;9308;p7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8" name="Google Shape;9309;p7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9" name="Google Shape;9310;p7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0" name="Google Shape;9311;p7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1" name="Google Shape;9312;p7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2" name="Google Shape;9313;p7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3" name="Google Shape;9314;p7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4" name="Google Shape;9315;p7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5" name="Google Shape;9316;p7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6" name="Google Shape;9317;p7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7" name="Google Shape;9318;p7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9" name="Google Shape;9319;p7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0" name="Google Shape;9320;p7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1" name="Google Shape;9321;p7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2" name="Google Shape;9322;p7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3" name="Google Shape;9323;p7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4" name="Google Shape;9324;p7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7" name="Google Shape;9325;p7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18" name="Google Shape;9326;p7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0" name="Google Shape;9327;p7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1" name="Google Shape;9328;p7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 name="Google Shape;9329;p7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 name="Google Shape;9330;p7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 name="Google Shape;9331;p7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29" name="Google Shape;9332;p7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0" name="Google Shape;9333;p7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1" name="Google Shape;9334;p7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2" name="Google Shape;9335;p7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3" name="Google Shape;9336;p7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4" name="Google Shape;9337;p7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5" name="Google Shape;9338;p7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6" name="Google Shape;9339;p7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7" name="Google Shape;9340;p7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8" name="Google Shape;9341;p7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39" name="Google Shape;9342;p7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0" name="Google Shape;9343;p7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1" name="Google Shape;9344;p7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2" name="Google Shape;9345;p7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3" name="Google Shape;9346;p7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4" name="Google Shape;9347;p7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5" name="Google Shape;9348;p7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6" name="Google Shape;9349;p7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7" name="Google Shape;9350;p7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8" name="Google Shape;9351;p7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49" name="Google Shape;9352;p7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0" name="Google Shape;9353;p7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1" name="Google Shape;9354;p7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2" name="Google Shape;9355;p7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3" name="Google Shape;9356;p7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4" name="Google Shape;9357;p7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5" name="Google Shape;9358;p7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6" name="Google Shape;9359;p7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7" name="Google Shape;9360;p7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58" name="Google Shape;9361;p7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grpSp>
      <p:grpSp>
        <p:nvGrpSpPr>
          <p:cNvPr id="259" name="Google Shape;9251;p76"/>
          <p:cNvGrpSpPr/>
          <p:nvPr/>
        </p:nvGrpSpPr>
        <p:grpSpPr>
          <a:xfrm>
            <a:off x="-232648" y="5180993"/>
            <a:ext cx="2106500" cy="597475"/>
            <a:chOff x="-2810250" y="3572525"/>
            <a:chExt cx="2106500" cy="597475"/>
          </a:xfrm>
          <a:solidFill>
            <a:srgbClr val="4B4D4B"/>
          </a:solidFill>
        </p:grpSpPr>
        <p:sp>
          <p:nvSpPr>
            <p:cNvPr id="260" name="Google Shape;9252;p7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1" name="Google Shape;9253;p7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2" name="Google Shape;9254;p7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3" name="Google Shape;9255;p7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4" name="Google Shape;9256;p7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5" name="Google Shape;9257;p7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6" name="Google Shape;9258;p7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7" name="Google Shape;9259;p7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8" name="Google Shape;9260;p7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69" name="Google Shape;9261;p7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0" name="Google Shape;9262;p7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1" name="Google Shape;9263;p7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2" name="Google Shape;9264;p7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3" name="Google Shape;9265;p7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4" name="Google Shape;9266;p7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5" name="Google Shape;9267;p7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6" name="Google Shape;9268;p7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7" name="Google Shape;9269;p7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8" name="Google Shape;9270;p7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79" name="Google Shape;9271;p7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0" name="Google Shape;9272;p7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1" name="Google Shape;9273;p7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2" name="Google Shape;9274;p7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3" name="Google Shape;9275;p7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4" name="Google Shape;9276;p7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5" name="Google Shape;9277;p7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6" name="Google Shape;9278;p7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7" name="Google Shape;9279;p7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8" name="Google Shape;9280;p7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89" name="Google Shape;9281;p7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0" name="Google Shape;9282;p7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1" name="Google Shape;9283;p7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2" name="Google Shape;9284;p7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3" name="Google Shape;9285;p7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4" name="Google Shape;9286;p7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5" name="Google Shape;9287;p7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6" name="Google Shape;9288;p7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7" name="Google Shape;9289;p7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8" name="Google Shape;9290;p7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299" name="Google Shape;9291;p7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0" name="Google Shape;9292;p7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1" name="Google Shape;9293;p7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2" name="Google Shape;9294;p7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3" name="Google Shape;9295;p7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4" name="Google Shape;9296;p7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5" name="Google Shape;9297;p7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6" name="Google Shape;9298;p7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7" name="Google Shape;9299;p7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8" name="Google Shape;9300;p7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09" name="Google Shape;9301;p7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0" name="Google Shape;9302;p7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1" name="Google Shape;9303;p7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2" name="Google Shape;9304;p7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3" name="Google Shape;9305;p7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4" name="Google Shape;9306;p7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5" name="Google Shape;9307;p7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6" name="Google Shape;9308;p7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7" name="Google Shape;9309;p7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8" name="Google Shape;9310;p7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19" name="Google Shape;9311;p7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0" name="Google Shape;9312;p7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1" name="Google Shape;9313;p7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2" name="Google Shape;9314;p7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3" name="Google Shape;9315;p7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4" name="Google Shape;9316;p7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5" name="Google Shape;9317;p7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6" name="Google Shape;9318;p7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7" name="Google Shape;9319;p7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8" name="Google Shape;9320;p7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29" name="Google Shape;9321;p7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0" name="Google Shape;9322;p7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1" name="Google Shape;9323;p7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2" name="Google Shape;9324;p7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3" name="Google Shape;9325;p7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4" name="Google Shape;9326;p7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5" name="Google Shape;9327;p7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6" name="Google Shape;9328;p7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7" name="Google Shape;9329;p7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8" name="Google Shape;9330;p7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39" name="Google Shape;9331;p7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0" name="Google Shape;9332;p7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1" name="Google Shape;9333;p7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2" name="Google Shape;9334;p7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3" name="Google Shape;9335;p7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4" name="Google Shape;9336;p7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5" name="Google Shape;9337;p7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6" name="Google Shape;9338;p7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7" name="Google Shape;9339;p7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8" name="Google Shape;9340;p7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49" name="Google Shape;9341;p7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0" name="Google Shape;9342;p7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1" name="Google Shape;9343;p7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2" name="Google Shape;9344;p7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3" name="Google Shape;9345;p7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4" name="Google Shape;9346;p7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5" name="Google Shape;9347;p7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6" name="Google Shape;9348;p7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7" name="Google Shape;9349;p7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8" name="Google Shape;9350;p7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59" name="Google Shape;9351;p7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0" name="Google Shape;9352;p7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1" name="Google Shape;9353;p7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2" name="Google Shape;9354;p7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3" name="Google Shape;9355;p7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4" name="Google Shape;9356;p7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5" name="Google Shape;9357;p7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6" name="Google Shape;9358;p7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7" name="Google Shape;9359;p7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8" name="Google Shape;9360;p7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sp>
          <p:nvSpPr>
            <p:cNvPr id="369" name="Google Shape;9361;p7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方正卡通简体"/>
                <a:cs typeface="+mn-cs"/>
              </a:endParaRPr>
            </a:p>
          </p:txBody>
        </p:sp>
      </p:grpSp>
      <p:grpSp>
        <p:nvGrpSpPr>
          <p:cNvPr id="39" name="组合 38"/>
          <p:cNvGrpSpPr/>
          <p:nvPr/>
        </p:nvGrpSpPr>
        <p:grpSpPr>
          <a:xfrm>
            <a:off x="833413" y="-799263"/>
            <a:ext cx="10390845" cy="10562843"/>
            <a:chOff x="1319" y="-385"/>
            <a:chExt cx="15090" cy="15881"/>
          </a:xfrm>
        </p:grpSpPr>
        <p:grpSp>
          <p:nvGrpSpPr>
            <p:cNvPr id="4" name="组合 3"/>
            <p:cNvGrpSpPr/>
            <p:nvPr/>
          </p:nvGrpSpPr>
          <p:grpSpPr>
            <a:xfrm>
              <a:off x="2181" y="3592"/>
              <a:ext cx="14228" cy="11904"/>
              <a:chOff x="1856" y="3979"/>
              <a:chExt cx="7174" cy="6002"/>
            </a:xfrm>
          </p:grpSpPr>
          <p:grpSp>
            <p:nvGrpSpPr>
              <p:cNvPr id="5" name="组合 4"/>
              <p:cNvGrpSpPr/>
              <p:nvPr/>
            </p:nvGrpSpPr>
            <p:grpSpPr>
              <a:xfrm>
                <a:off x="1856" y="3979"/>
                <a:ext cx="7174" cy="6002"/>
                <a:chOff x="930956" y="2227630"/>
                <a:chExt cx="4555443" cy="3811220"/>
              </a:xfrm>
              <a:effectLst>
                <a:outerShdw blurRad="50800" dist="38100" algn="l" rotWithShape="0">
                  <a:prstClr val="black">
                    <a:alpha val="40000"/>
                  </a:prstClr>
                </a:outerShdw>
              </a:effectLst>
            </p:grpSpPr>
            <p:sp>
              <p:nvSpPr>
                <p:cNvPr id="6" name="椭圆 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7" name="椭圆 6"/>
                <p:cNvSpPr/>
                <p:nvPr/>
              </p:nvSpPr>
              <p:spPr>
                <a:xfrm>
                  <a:off x="1058863" y="2404622"/>
                  <a:ext cx="4275137" cy="3495335"/>
                </a:xfrm>
                <a:prstGeom prst="ellipse">
                  <a:avLst/>
                </a:prstGeom>
                <a:solidFill>
                  <a:schemeClr val="bg1"/>
                </a:solidFill>
                <a:ln w="28575">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sp>
            <p:nvSpPr>
              <p:cNvPr id="8" name="文本框 7"/>
              <p:cNvSpPr txBox="1"/>
              <p:nvPr/>
            </p:nvSpPr>
            <p:spPr>
              <a:xfrm>
                <a:off x="2372" y="5535"/>
                <a:ext cx="5766" cy="119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1">
                    <a:ln>
                      <a:noFill/>
                    </a:ln>
                    <a:gradFill>
                      <a:gsLst>
                        <a:gs pos="34000">
                          <a:srgbClr val="EB8242"/>
                        </a:gs>
                        <a:gs pos="55000">
                          <a:srgbClr val="DA2D2D"/>
                        </a:gs>
                        <a:gs pos="9000">
                          <a:srgbClr val="F6DA63"/>
                        </a:gs>
                        <a:gs pos="87000">
                          <a:srgbClr val="9D0B0B"/>
                        </a:gs>
                      </a:gsLst>
                      <a:lin ang="5400000" scaled="1"/>
                    </a:gradFill>
                    <a:effectLst>
                      <a:outerShdw blurRad="50800" dist="76200" dir="2700000" algn="tl">
                        <a:prstClr val="black"/>
                      </a:outerShdw>
                    </a:effectLst>
                    <a:uLnTx/>
                    <a:uFillTx/>
                    <a:latin typeface="Calibri" panose="020F0502020204030204" pitchFamily="34" charset="0"/>
                    <a:ea typeface="字魂179号-正酷波波体" charset="-122"/>
                    <a:cs typeface="Calibri" panose="020F0502020204030204" pitchFamily="34" charset="0"/>
                    <a:sym typeface="+mn-lt"/>
                  </a:rPr>
                  <a:t>KHÁM PHÁ</a:t>
                </a:r>
              </a:p>
            </p:txBody>
          </p:sp>
        </p:grpSp>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19" y="-385"/>
              <a:ext cx="8202" cy="7132"/>
            </a:xfrm>
            <a:prstGeom prst="rect">
              <a:avLst/>
            </a:prstGeom>
          </p:spPr>
        </p:pic>
      </p:grpSp>
      <p:pic>
        <p:nvPicPr>
          <p:cNvPr id="372" name="Picture 371">
            <a:extLst>
              <a:ext uri="{FF2B5EF4-FFF2-40B4-BE49-F238E27FC236}">
                <a16:creationId xmlns:a16="http://schemas.microsoft.com/office/drawing/2014/main" id="{C2D55C50-F936-4F8A-A415-8B98D8B9DE7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a:fillRect/>
          </a:stretch>
        </p:blipFill>
        <p:spPr>
          <a:xfrm rot="660274">
            <a:off x="8262890" y="1266828"/>
            <a:ext cx="3445911" cy="2338935"/>
          </a:xfrm>
          <a:prstGeom prst="rect">
            <a:avLst/>
          </a:prstGeom>
        </p:spPr>
      </p:pic>
    </p:spTree>
    <p:extLst>
      <p:ext uri="{BB962C8B-B14F-4D97-AF65-F5344CB8AC3E}">
        <p14:creationId xmlns:p14="http://schemas.microsoft.com/office/powerpoint/2010/main" val="650233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barn(inVertical)">
                                      <p:cBhvr>
                                        <p:cTn id="10" dur="500"/>
                                        <p:tgtEl>
                                          <p:spTgt spid="259"/>
                                        </p:tgtEl>
                                      </p:cBhvr>
                                    </p:animEffect>
                                  </p:childTnLst>
                                </p:cTn>
                              </p:par>
                              <p:par>
                                <p:cTn id="11" presetID="16" presetClass="entr" presetSubtype="2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2" presetClass="entr" presetSubtype="12" fill="hold" nodeType="withEffect">
                                  <p:stCondLst>
                                    <p:cond delay="0"/>
                                  </p:stCondLst>
                                  <p:childTnLst>
                                    <p:set>
                                      <p:cBhvr>
                                        <p:cTn id="15" dur="1" fill="hold">
                                          <p:stCondLst>
                                            <p:cond delay="0"/>
                                          </p:stCondLst>
                                        </p:cTn>
                                        <p:tgtEl>
                                          <p:spTgt spid="372"/>
                                        </p:tgtEl>
                                        <p:attrNameLst>
                                          <p:attrName>style.visibility</p:attrName>
                                        </p:attrNameLst>
                                      </p:cBhvr>
                                      <p:to>
                                        <p:strVal val="visible"/>
                                      </p:to>
                                    </p:set>
                                    <p:anim calcmode="lin" valueType="num">
                                      <p:cBhvr additive="base">
                                        <p:cTn id="16" dur="1250" fill="hold"/>
                                        <p:tgtEl>
                                          <p:spTgt spid="372"/>
                                        </p:tgtEl>
                                        <p:attrNameLst>
                                          <p:attrName>ppt_x</p:attrName>
                                        </p:attrNameLst>
                                      </p:cBhvr>
                                      <p:tavLst>
                                        <p:tav tm="0">
                                          <p:val>
                                            <p:strVal val="0-#ppt_w/2"/>
                                          </p:val>
                                        </p:tav>
                                        <p:tav tm="100000">
                                          <p:val>
                                            <p:strVal val="#ppt_x"/>
                                          </p:val>
                                        </p:tav>
                                      </p:tavLst>
                                    </p:anim>
                                    <p:anim calcmode="lin" valueType="num">
                                      <p:cBhvr additive="base">
                                        <p:cTn id="17" dur="1250" fill="hold"/>
                                        <p:tgtEl>
                                          <p:spTgt spid="372"/>
                                        </p:tgtEl>
                                        <p:attrNameLst>
                                          <p:attrName>ppt_y</p:attrName>
                                        </p:attrNameLst>
                                      </p:cBhvr>
                                      <p:tavLst>
                                        <p:tav tm="0">
                                          <p:val>
                                            <p:strVal val="1+#ppt_h/2"/>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372"/>
                                        </p:tgtEl>
                                        <p:attrNameLst>
                                          <p:attrName>r</p:attrName>
                                        </p:attrNameLst>
                                      </p:cBhvr>
                                    </p:animRot>
                                    <p:animRot by="-240000">
                                      <p:cBhvr>
                                        <p:cTn id="20" dur="200" fill="hold">
                                          <p:stCondLst>
                                            <p:cond delay="200"/>
                                          </p:stCondLst>
                                        </p:cTn>
                                        <p:tgtEl>
                                          <p:spTgt spid="372"/>
                                        </p:tgtEl>
                                        <p:attrNameLst>
                                          <p:attrName>r</p:attrName>
                                        </p:attrNameLst>
                                      </p:cBhvr>
                                    </p:animRot>
                                    <p:animRot by="240000">
                                      <p:cBhvr>
                                        <p:cTn id="21" dur="200" fill="hold">
                                          <p:stCondLst>
                                            <p:cond delay="400"/>
                                          </p:stCondLst>
                                        </p:cTn>
                                        <p:tgtEl>
                                          <p:spTgt spid="372"/>
                                        </p:tgtEl>
                                        <p:attrNameLst>
                                          <p:attrName>r</p:attrName>
                                        </p:attrNameLst>
                                      </p:cBhvr>
                                    </p:animRot>
                                    <p:animRot by="-240000">
                                      <p:cBhvr>
                                        <p:cTn id="22" dur="200" fill="hold">
                                          <p:stCondLst>
                                            <p:cond delay="600"/>
                                          </p:stCondLst>
                                        </p:cTn>
                                        <p:tgtEl>
                                          <p:spTgt spid="372"/>
                                        </p:tgtEl>
                                        <p:attrNameLst>
                                          <p:attrName>r</p:attrName>
                                        </p:attrNameLst>
                                      </p:cBhvr>
                                    </p:animRot>
                                    <p:animRot by="120000">
                                      <p:cBhvr>
                                        <p:cTn id="23" dur="200" fill="hold">
                                          <p:stCondLst>
                                            <p:cond delay="800"/>
                                          </p:stCondLst>
                                        </p:cTn>
                                        <p:tgtEl>
                                          <p:spTgt spid="3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10" name="任意多边形: 形状 4">
            <a:extLst>
              <a:ext uri="{FF2B5EF4-FFF2-40B4-BE49-F238E27FC236}">
                <a16:creationId xmlns:a16="http://schemas.microsoft.com/office/drawing/2014/main" id="{5EB0CF33-EB0B-4AA3-86C0-3EA80A8FF8E5}"/>
              </a:ext>
            </a:extLst>
          </p:cNvPr>
          <p:cNvSpPr/>
          <p:nvPr/>
        </p:nvSpPr>
        <p:spPr>
          <a:xfrm>
            <a:off x="949305" y="0"/>
            <a:ext cx="10464930"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Xác định công dụng của dấu gạch ngang được sử dụng trong mỗi đoạn dưới đây:</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a:extLst>
              <a:ext uri="{FF2B5EF4-FFF2-40B4-BE49-F238E27FC236}">
                <a16:creationId xmlns:a16="http://schemas.microsoft.com/office/drawing/2014/main" id="{CCB842DF-5611-4894-ACAE-3D3E98BDB49F}"/>
              </a:ext>
            </a:extLst>
          </p:cNvPr>
          <p:cNvSpPr/>
          <p:nvPr/>
        </p:nvSpPr>
        <p:spPr>
          <a:xfrm>
            <a:off x="41493" y="1478365"/>
            <a:ext cx="8240659" cy="497106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0"/>
            <a:ext cx="10464930"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Xác định công dụng của dấu gạch ngang được sử dụng trong mỗi đoạn dưới đây:</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202622" y="1624796"/>
            <a:ext cx="7935311"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Dưới đây là một số loài được cho là lớn nhất trong thế giới động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 voi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Voi Châu Phi.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Hươu cao cổ.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Lạc đà một bướu.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思源黑体 CN" panose="020F0502020204030204"/>
              <a:cs typeface="+mn-cs"/>
            </a:endParaRPr>
          </a:p>
        </p:txBody>
      </p:sp>
      <p:sp>
        <p:nvSpPr>
          <p:cNvPr id="12" name="Rounded Rectangle 2">
            <a:extLst>
              <a:ext uri="{FF2B5EF4-FFF2-40B4-BE49-F238E27FC236}">
                <a16:creationId xmlns:a16="http://schemas.microsoft.com/office/drawing/2014/main" id="{6B9569B0-5958-4F60-990F-05CDF37CE391}"/>
              </a:ext>
            </a:extLst>
          </p:cNvPr>
          <p:cNvSpPr/>
          <p:nvPr/>
        </p:nvSpPr>
        <p:spPr>
          <a:xfrm>
            <a:off x="8593385" y="1437216"/>
            <a:ext cx="3470084" cy="1866185"/>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trực</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SG"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6A6E492A-509B-48D9-B9F9-14E4E5303168}"/>
              </a:ext>
            </a:extLst>
          </p:cNvPr>
          <p:cNvSpPr/>
          <p:nvPr/>
        </p:nvSpPr>
        <p:spPr>
          <a:xfrm>
            <a:off x="8282151" y="3398021"/>
            <a:ext cx="3741903"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SG"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ý trong một đoạn liệt kê.</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8299062" y="5161185"/>
            <a:ext cx="3764407"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Nối các từ ngữ trong một liên danh.</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548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2.29167E-6 4.81481E-6 L -0.31979 0.01504 " pathEditMode="relative" rAng="0" ptsTypes="AA">
                                      <p:cBhvr>
                                        <p:cTn id="28" dur="2000" fill="hold"/>
                                        <p:tgtEl>
                                          <p:spTgt spid="14"/>
                                        </p:tgtEl>
                                        <p:attrNameLst>
                                          <p:attrName>ppt_x</p:attrName>
                                          <p:attrName>ppt_y</p:attrName>
                                        </p:attrNameLst>
                                      </p:cBhvr>
                                      <p:rCtr x="-15990" y="741"/>
                                    </p:animMotion>
                                  </p:childTnLst>
                                </p:cTn>
                              </p:par>
                              <p:par>
                                <p:cTn id="29" presetID="53" presetClass="exit" presetSubtype="32" fill="hold" grpId="1" nodeType="with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fltVal val="0"/>
                                          </p:val>
                                        </p:tav>
                                      </p:tavLst>
                                    </p:anim>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53" presetClass="exit" presetSubtype="32" fill="hold" grpId="1" nodeType="withEffect">
                                  <p:stCondLst>
                                    <p:cond delay="0"/>
                                  </p:stCondLst>
                                  <p:childTnLst>
                                    <p:anim calcmode="lin" valueType="num">
                                      <p:cBhvr>
                                        <p:cTn id="35" dur="500"/>
                                        <p:tgtEl>
                                          <p:spTgt spid="16"/>
                                        </p:tgtEl>
                                        <p:attrNameLst>
                                          <p:attrName>ppt_w</p:attrName>
                                        </p:attrNameLst>
                                      </p:cBhvr>
                                      <p:tavLst>
                                        <p:tav tm="0">
                                          <p:val>
                                            <p:strVal val="ppt_w"/>
                                          </p:val>
                                        </p:tav>
                                        <p:tav tm="100000">
                                          <p:val>
                                            <p:fltVal val="0"/>
                                          </p:val>
                                        </p:tav>
                                      </p:tavLst>
                                    </p:anim>
                                    <p:anim calcmode="lin" valueType="num">
                                      <p:cBhvr>
                                        <p:cTn id="36" dur="500"/>
                                        <p:tgtEl>
                                          <p:spTgt spid="16"/>
                                        </p:tgtEl>
                                        <p:attrNameLst>
                                          <p:attrName>ppt_h</p:attrName>
                                        </p:attrNameLst>
                                      </p:cBhvr>
                                      <p:tavLst>
                                        <p:tav tm="0">
                                          <p:val>
                                            <p:strVal val="ppt_h"/>
                                          </p:val>
                                        </p:tav>
                                        <p:tav tm="100000">
                                          <p:val>
                                            <p:fltVal val="0"/>
                                          </p:val>
                                        </p:tav>
                                      </p:tavLst>
                                    </p:anim>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2" grpId="1" animBg="1"/>
      <p:bldP spid="14" grpId="0" animBg="1"/>
      <p:bldP spid="14"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a:extLst>
              <a:ext uri="{FF2B5EF4-FFF2-40B4-BE49-F238E27FC236}">
                <a16:creationId xmlns:a16="http://schemas.microsoft.com/office/drawing/2014/main" id="{CCB842DF-5611-4894-ACAE-3D3E98BDB49F}"/>
              </a:ext>
            </a:extLst>
          </p:cNvPr>
          <p:cNvSpPr/>
          <p:nvPr/>
        </p:nvSpPr>
        <p:spPr>
          <a:xfrm>
            <a:off x="78827" y="1370190"/>
            <a:ext cx="8466083" cy="1239935"/>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604023" y="0"/>
            <a:ext cx="9952049" cy="1303283"/>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Xác định công dụng của dấu gạch ngang được sử dụng trong mỗi đoạn dưới đây:</a:t>
            </a:r>
            <a:endParaRPr kumimoji="0" lang="zh-CN" altLang="en-US" sz="38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50881" y="1394423"/>
            <a:ext cx="85999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Năm 1976, thành phố Sài Gòn - Gia Định được đổi tên là Thành phố Hồ Chí Minh. </a:t>
            </a:r>
            <a:endPar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94967735-C0B3-45ED-925A-B27F4DE7539A}"/>
              </a:ext>
            </a:extLst>
          </p:cNvPr>
          <p:cNvSpPr/>
          <p:nvPr/>
        </p:nvSpPr>
        <p:spPr>
          <a:xfrm>
            <a:off x="9162172" y="1615668"/>
            <a:ext cx="2990413" cy="16725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trực</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ounded Rectangle 2">
            <a:extLst>
              <a:ext uri="{FF2B5EF4-FFF2-40B4-BE49-F238E27FC236}">
                <a16:creationId xmlns:a16="http://schemas.microsoft.com/office/drawing/2014/main" id="{BE343F1A-67F4-4761-B308-9FA3727F211A}"/>
              </a:ext>
            </a:extLst>
          </p:cNvPr>
          <p:cNvSpPr/>
          <p:nvPr/>
        </p:nvSpPr>
        <p:spPr>
          <a:xfrm>
            <a:off x="9122759" y="3487484"/>
            <a:ext cx="3069241"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ý trong một đoạn liệt kê.</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97EF41F8-FA6C-458A-B779-423876D0DB84}"/>
              </a:ext>
            </a:extLst>
          </p:cNvPr>
          <p:cNvSpPr/>
          <p:nvPr/>
        </p:nvSpPr>
        <p:spPr>
          <a:xfrm>
            <a:off x="9259614" y="5284075"/>
            <a:ext cx="2861296"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Nối các từ ngữ trong một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danh.</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97755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91667E-6 4.81481E-6 L -0.05573 -0.58218 " pathEditMode="relative" rAng="0" ptsTypes="AA">
                                      <p:cBhvr>
                                        <p:cTn id="30" dur="2000" fill="hold"/>
                                        <p:tgtEl>
                                          <p:spTgt spid="16"/>
                                        </p:tgtEl>
                                        <p:attrNameLst>
                                          <p:attrName>ppt_x</p:attrName>
                                          <p:attrName>ppt_y</p:attrName>
                                        </p:attrNameLst>
                                      </p:cBhvr>
                                      <p:rCtr x="-2786" y="-29120"/>
                                    </p:animMotion>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4" grpId="0" animBg="1"/>
      <p:bldP spid="14" grpId="1" animBg="1"/>
      <p:bldP spid="15" grpId="0" animBg="1"/>
      <p:bldP spid="15"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10" name="任意多边形: 形状 4">
            <a:extLst>
              <a:ext uri="{FF2B5EF4-FFF2-40B4-BE49-F238E27FC236}">
                <a16:creationId xmlns:a16="http://schemas.microsoft.com/office/drawing/2014/main" id="{5EB0CF33-EB0B-4AA3-86C0-3EA80A8FF8E5}"/>
              </a:ext>
            </a:extLst>
          </p:cNvPr>
          <p:cNvSpPr/>
          <p:nvPr/>
        </p:nvSpPr>
        <p:spPr>
          <a:xfrm>
            <a:off x="604023" y="0"/>
            <a:ext cx="9952049" cy="1303283"/>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Xác định công dụng của dấu gạch ngang được sử dụng trong mỗi đoạn dưới đây:</a:t>
            </a:r>
            <a:endParaRPr kumimoji="0" lang="zh-CN" altLang="en-US" sz="38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7" name="Rounded Rectangle 10">
            <a:extLst>
              <a:ext uri="{FF2B5EF4-FFF2-40B4-BE49-F238E27FC236}">
                <a16:creationId xmlns:a16="http://schemas.microsoft.com/office/drawing/2014/main" id="{1B2C192F-4BC2-48F7-AFFD-3D27E0F7D489}"/>
              </a:ext>
            </a:extLst>
          </p:cNvPr>
          <p:cNvSpPr/>
          <p:nvPr/>
        </p:nvSpPr>
        <p:spPr>
          <a:xfrm>
            <a:off x="78828" y="2691487"/>
            <a:ext cx="7740870" cy="4166512"/>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8113E546-CFDA-48F8-B11D-CBF2AB17A23D}"/>
              </a:ext>
            </a:extLst>
          </p:cNvPr>
          <p:cNvSpPr txBox="1"/>
          <p:nvPr/>
        </p:nvSpPr>
        <p:spPr>
          <a:xfrm>
            <a:off x="167945" y="2677032"/>
            <a:ext cx="8039065"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Đốm và Mun im lặng, ngắm những bông hoa chiều tàn tím biếc. Đốm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Sao lại gọi là hoa chiều tàn?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bởi vì trưa nở, chiều tàn.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Đằng ấy giỏi thật! Gì cũng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Mun được khen phổng mũi, cao hứng nói tiếp: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-Còn hoa mười giờ, thì cứ đúng mười giờ là nở bung.</a:t>
            </a:r>
          </a:p>
        </p:txBody>
      </p:sp>
      <p:sp>
        <p:nvSpPr>
          <p:cNvPr id="14" name="Rounded Rectangle 2">
            <a:extLst>
              <a:ext uri="{FF2B5EF4-FFF2-40B4-BE49-F238E27FC236}">
                <a16:creationId xmlns:a16="http://schemas.microsoft.com/office/drawing/2014/main" id="{94967735-C0B3-45ED-925A-B27F4DE7539A}"/>
              </a:ext>
            </a:extLst>
          </p:cNvPr>
          <p:cNvSpPr/>
          <p:nvPr/>
        </p:nvSpPr>
        <p:spPr>
          <a:xfrm>
            <a:off x="9162172" y="1615668"/>
            <a:ext cx="2990413" cy="16725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trực</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ounded Rectangle 2">
            <a:extLst>
              <a:ext uri="{FF2B5EF4-FFF2-40B4-BE49-F238E27FC236}">
                <a16:creationId xmlns:a16="http://schemas.microsoft.com/office/drawing/2014/main" id="{BE343F1A-67F4-4761-B308-9FA3727F211A}"/>
              </a:ext>
            </a:extLst>
          </p:cNvPr>
          <p:cNvSpPr/>
          <p:nvPr/>
        </p:nvSpPr>
        <p:spPr>
          <a:xfrm>
            <a:off x="9122759" y="3487484"/>
            <a:ext cx="3069241"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ý trong một đoạn liệt kê.</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97EF41F8-FA6C-458A-B779-423876D0DB84}"/>
              </a:ext>
            </a:extLst>
          </p:cNvPr>
          <p:cNvSpPr/>
          <p:nvPr/>
        </p:nvSpPr>
        <p:spPr>
          <a:xfrm>
            <a:off x="9259614" y="5284075"/>
            <a:ext cx="2861296"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Nối các từ ngữ trong một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danh.</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19647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16"/>
                                        </p:tgtEl>
                                      </p:cBhvr>
                                    </p:animEffect>
                                    <p:anim calcmode="lin" valueType="num">
                                      <p:cBhvr>
                                        <p:cTn id="31" dur="1000"/>
                                        <p:tgtEl>
                                          <p:spTgt spid="16"/>
                                        </p:tgtEl>
                                        <p:attrNameLst>
                                          <p:attrName>ppt_x</p:attrName>
                                        </p:attrNameLst>
                                      </p:cBhvr>
                                      <p:tavLst>
                                        <p:tav tm="0">
                                          <p:val>
                                            <p:strVal val="ppt_x"/>
                                          </p:val>
                                        </p:tav>
                                        <p:tav tm="100000">
                                          <p:val>
                                            <p:strVal val="ppt_x"/>
                                          </p:val>
                                        </p:tav>
                                      </p:tavLst>
                                    </p:anim>
                                    <p:anim calcmode="lin" valueType="num">
                                      <p:cBhvr>
                                        <p:cTn id="32" dur="1000"/>
                                        <p:tgtEl>
                                          <p:spTgt spid="16"/>
                                        </p:tgtEl>
                                        <p:attrNameLst>
                                          <p:attrName>ppt_y</p:attrName>
                                        </p:attrNameLst>
                                      </p:cBhvr>
                                      <p:tavLst>
                                        <p:tav tm="0">
                                          <p:val>
                                            <p:strVal val="ppt_y"/>
                                          </p:val>
                                        </p:tav>
                                        <p:tav tm="100000">
                                          <p:val>
                                            <p:strVal val="ppt_y+.1"/>
                                          </p:val>
                                        </p:tav>
                                      </p:tavLst>
                                    </p:anim>
                                    <p:set>
                                      <p:cBhvr>
                                        <p:cTn id="33" dur="1" fill="hold">
                                          <p:stCondLst>
                                            <p:cond delay="999"/>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45833E-6 2.59259E-6 L -0.25169 0.25092 " pathEditMode="relative" rAng="0" ptsTypes="AA">
                                      <p:cBhvr>
                                        <p:cTn id="37" dur="2000" fill="hold"/>
                                        <p:tgtEl>
                                          <p:spTgt spid="14"/>
                                        </p:tgtEl>
                                        <p:attrNameLst>
                                          <p:attrName>ppt_x</p:attrName>
                                          <p:attrName>ppt_y</p:attrName>
                                        </p:attrNameLst>
                                      </p:cBhvr>
                                      <p:rCtr x="-12591" y="12546"/>
                                    </p:animMotion>
                                  </p:childTnLst>
                                </p:cTn>
                              </p:par>
                              <p:par>
                                <p:cTn id="38" presetID="53" presetClass="exit" presetSubtype="32" fill="hold" grpId="1" nodeType="with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p:bldP spid="14" grpId="0" animBg="1"/>
      <p:bldP spid="14" grpId="1" animBg="1"/>
      <p:bldP spid="15" grpId="0" animBg="1"/>
      <p:bldP spid="15" grpId="1" animBg="1"/>
      <p:bldP spid="16" grpId="0" animBg="1"/>
      <p:bldP spid="1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1061</Words>
  <Application>Microsoft Office PowerPoint</Application>
  <PresentationFormat>Widescreen</PresentationFormat>
  <Paragraphs>115</Paragraphs>
  <Slides>27</Slides>
  <Notes>13</Notes>
  <HiddenSlides>0</HiddenSlides>
  <MMClips>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等线 Light</vt:lpstr>
      <vt:lpstr>#9Slide07 HoneyCream</vt:lpstr>
      <vt:lpstr>Arial</vt:lpstr>
      <vt:lpstr>Bellota Text</vt:lpstr>
      <vt:lpstr>Calibri</vt:lpstr>
      <vt:lpstr>Calibri Light</vt:lpstr>
      <vt:lpstr>Cambria</vt:lpstr>
      <vt:lpstr>Chau Philomene One</vt:lpstr>
      <vt:lpstr>Poller One</vt:lpstr>
      <vt:lpstr>SVN-Newton</vt:lpstr>
      <vt:lpstr>SVN-Ready</vt:lpstr>
      <vt:lpstr>Times New Roman</vt:lpstr>
      <vt:lpstr>思源黑体 CN</vt:lpstr>
      <vt:lpstr>方正卡通简体</vt:lpstr>
      <vt:lpstr>标小智龙珠体</vt:lpstr>
      <vt:lpstr>office</vt:lpstr>
      <vt:lpstr>1_Office Theme</vt:lpstr>
      <vt:lpstr>Cooperative Learning Activities for Pre-K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70</cp:revision>
  <dcterms:created xsi:type="dcterms:W3CDTF">2023-10-09T22:58:28Z</dcterms:created>
  <dcterms:modified xsi:type="dcterms:W3CDTF">2024-12-17T14:03:46Z</dcterms:modified>
</cp:coreProperties>
</file>