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media/image48.jpg" ContentType="image/png"/>
  <Override PartName="/ppt/media/image49.jpg" ContentType="image/png"/>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8" r:id="rId2"/>
    <p:sldMasterId id="2147483859" r:id="rId3"/>
  </p:sldMasterIdLst>
  <p:notesMasterIdLst>
    <p:notesMasterId r:id="rId19"/>
  </p:notesMasterIdLst>
  <p:sldIdLst>
    <p:sldId id="404" r:id="rId4"/>
    <p:sldId id="385" r:id="rId5"/>
    <p:sldId id="390" r:id="rId6"/>
    <p:sldId id="391" r:id="rId7"/>
    <p:sldId id="392" r:id="rId8"/>
    <p:sldId id="393" r:id="rId9"/>
    <p:sldId id="401" r:id="rId10"/>
    <p:sldId id="402" r:id="rId11"/>
    <p:sldId id="395" r:id="rId12"/>
    <p:sldId id="396" r:id="rId13"/>
    <p:sldId id="397" r:id="rId14"/>
    <p:sldId id="345" r:id="rId15"/>
    <p:sldId id="398" r:id="rId16"/>
    <p:sldId id="399" r:id="rId17"/>
    <p:sldId id="400" r:id="rId18"/>
  </p:sldIdLst>
  <p:sldSz cx="12192000" cy="6858000"/>
  <p:notesSz cx="6858000" cy="9144000"/>
  <p:defaultTextStyle>
    <a:defPPr>
      <a:defRPr lang="en-US"/>
    </a:defPPr>
    <a:lvl1pPr marL="0" algn="l" defTabSz="912510" rtl="0" eaLnBrk="1" latinLnBrk="0" hangingPunct="1">
      <a:defRPr sz="1800" kern="1200">
        <a:solidFill>
          <a:schemeClr val="tx1"/>
        </a:solidFill>
        <a:latin typeface="+mn-lt"/>
        <a:ea typeface="+mn-ea"/>
        <a:cs typeface="+mn-cs"/>
      </a:defRPr>
    </a:lvl1pPr>
    <a:lvl2pPr marL="456255" algn="l" defTabSz="912510" rtl="0" eaLnBrk="1" latinLnBrk="0" hangingPunct="1">
      <a:defRPr sz="1800" kern="1200">
        <a:solidFill>
          <a:schemeClr val="tx1"/>
        </a:solidFill>
        <a:latin typeface="+mn-lt"/>
        <a:ea typeface="+mn-ea"/>
        <a:cs typeface="+mn-cs"/>
      </a:defRPr>
    </a:lvl2pPr>
    <a:lvl3pPr marL="912510" algn="l" defTabSz="912510" rtl="0" eaLnBrk="1" latinLnBrk="0" hangingPunct="1">
      <a:defRPr sz="1800" kern="1200">
        <a:solidFill>
          <a:schemeClr val="tx1"/>
        </a:solidFill>
        <a:latin typeface="+mn-lt"/>
        <a:ea typeface="+mn-ea"/>
        <a:cs typeface="+mn-cs"/>
      </a:defRPr>
    </a:lvl3pPr>
    <a:lvl4pPr marL="1368765" algn="l" defTabSz="912510" rtl="0" eaLnBrk="1" latinLnBrk="0" hangingPunct="1">
      <a:defRPr sz="1800" kern="1200">
        <a:solidFill>
          <a:schemeClr val="tx1"/>
        </a:solidFill>
        <a:latin typeface="+mn-lt"/>
        <a:ea typeface="+mn-ea"/>
        <a:cs typeface="+mn-cs"/>
      </a:defRPr>
    </a:lvl4pPr>
    <a:lvl5pPr marL="1825020" algn="l" defTabSz="912510" rtl="0" eaLnBrk="1" latinLnBrk="0" hangingPunct="1">
      <a:defRPr sz="1800" kern="1200">
        <a:solidFill>
          <a:schemeClr val="tx1"/>
        </a:solidFill>
        <a:latin typeface="+mn-lt"/>
        <a:ea typeface="+mn-ea"/>
        <a:cs typeface="+mn-cs"/>
      </a:defRPr>
    </a:lvl5pPr>
    <a:lvl6pPr marL="2281275" algn="l" defTabSz="912510" rtl="0" eaLnBrk="1" latinLnBrk="0" hangingPunct="1">
      <a:defRPr sz="1800" kern="1200">
        <a:solidFill>
          <a:schemeClr val="tx1"/>
        </a:solidFill>
        <a:latin typeface="+mn-lt"/>
        <a:ea typeface="+mn-ea"/>
        <a:cs typeface="+mn-cs"/>
      </a:defRPr>
    </a:lvl6pPr>
    <a:lvl7pPr marL="2737528" algn="l" defTabSz="912510" rtl="0" eaLnBrk="1" latinLnBrk="0" hangingPunct="1">
      <a:defRPr sz="1800" kern="1200">
        <a:solidFill>
          <a:schemeClr val="tx1"/>
        </a:solidFill>
        <a:latin typeface="+mn-lt"/>
        <a:ea typeface="+mn-ea"/>
        <a:cs typeface="+mn-cs"/>
      </a:defRPr>
    </a:lvl7pPr>
    <a:lvl8pPr marL="3193781" algn="l" defTabSz="912510" rtl="0" eaLnBrk="1" latinLnBrk="0" hangingPunct="1">
      <a:defRPr sz="1800" kern="1200">
        <a:solidFill>
          <a:schemeClr val="tx1"/>
        </a:solidFill>
        <a:latin typeface="+mn-lt"/>
        <a:ea typeface="+mn-ea"/>
        <a:cs typeface="+mn-cs"/>
      </a:defRPr>
    </a:lvl8pPr>
    <a:lvl9pPr marL="3650033" algn="l" defTabSz="91251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extLst>
      <p:ext uri="{19B8F6BF-5375-455C-9EA6-DF929625EA0E}">
        <p15:presenceInfo xmlns:p15="http://schemas.microsoft.com/office/powerpoint/2012/main" userId="Windows User" providerId="None"/>
      </p:ext>
    </p:extLst>
  </p:cmAuthor>
  <p:cmAuthor id="2" name="LAM HAI AN" initials="LHA" lastIdx="1" clrIdx="1">
    <p:extLst>
      <p:ext uri="{19B8F6BF-5375-455C-9EA6-DF929625EA0E}">
        <p15:presenceInfo xmlns:p15="http://schemas.microsoft.com/office/powerpoint/2012/main" userId="LAM HAI 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E3F3"/>
    <a:srgbClr val="4472C4"/>
    <a:srgbClr val="A9F3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3" d="100"/>
          <a:sy n="83" d="100"/>
        </p:scale>
        <p:origin x="658" y="53"/>
      </p:cViewPr>
      <p:guideLst>
        <p:guide orient="horz" pos="2160"/>
        <p:guide pos="384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051463-38AD-44D0-82E0-22F178E5D11E}" type="datetimeFigureOut">
              <a:rPr lang="en-US" smtClean="0"/>
              <a:t>1/15/2024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505E7F-62A9-4701-BFC2-BAF91B9808FB}" type="slidenum">
              <a:rPr lang="en-US" smtClean="0"/>
              <a:t>‹#›</a:t>
            </a:fld>
            <a:endParaRPr lang="en-US"/>
          </a:p>
        </p:txBody>
      </p:sp>
    </p:spTree>
    <p:extLst>
      <p:ext uri="{BB962C8B-B14F-4D97-AF65-F5344CB8AC3E}">
        <p14:creationId xmlns:p14="http://schemas.microsoft.com/office/powerpoint/2010/main" val="1589775466"/>
      </p:ext>
    </p:extLst>
  </p:cSld>
  <p:clrMap bg1="lt1" tx1="dk1" bg2="lt2" tx2="dk2" accent1="accent1" accent2="accent2" accent3="accent3" accent4="accent4" accent5="accent5" accent6="accent6" hlink="hlink" folHlink="folHlink"/>
  <p:notesStyle>
    <a:lvl1pPr marL="0" algn="l" defTabSz="912510" rtl="0" eaLnBrk="1" latinLnBrk="0" hangingPunct="1">
      <a:defRPr sz="1200" kern="1200">
        <a:solidFill>
          <a:schemeClr val="tx1"/>
        </a:solidFill>
        <a:latin typeface="+mn-lt"/>
        <a:ea typeface="+mn-ea"/>
        <a:cs typeface="+mn-cs"/>
      </a:defRPr>
    </a:lvl1pPr>
    <a:lvl2pPr marL="456255" algn="l" defTabSz="912510" rtl="0" eaLnBrk="1" latinLnBrk="0" hangingPunct="1">
      <a:defRPr sz="1200" kern="1200">
        <a:solidFill>
          <a:schemeClr val="tx1"/>
        </a:solidFill>
        <a:latin typeface="+mn-lt"/>
        <a:ea typeface="+mn-ea"/>
        <a:cs typeface="+mn-cs"/>
      </a:defRPr>
    </a:lvl2pPr>
    <a:lvl3pPr marL="912510" algn="l" defTabSz="912510" rtl="0" eaLnBrk="1" latinLnBrk="0" hangingPunct="1">
      <a:defRPr sz="1200" kern="1200">
        <a:solidFill>
          <a:schemeClr val="tx1"/>
        </a:solidFill>
        <a:latin typeface="+mn-lt"/>
        <a:ea typeface="+mn-ea"/>
        <a:cs typeface="+mn-cs"/>
      </a:defRPr>
    </a:lvl3pPr>
    <a:lvl4pPr marL="1368765" algn="l" defTabSz="912510" rtl="0" eaLnBrk="1" latinLnBrk="0" hangingPunct="1">
      <a:defRPr sz="1200" kern="1200">
        <a:solidFill>
          <a:schemeClr val="tx1"/>
        </a:solidFill>
        <a:latin typeface="+mn-lt"/>
        <a:ea typeface="+mn-ea"/>
        <a:cs typeface="+mn-cs"/>
      </a:defRPr>
    </a:lvl4pPr>
    <a:lvl5pPr marL="1825020" algn="l" defTabSz="912510" rtl="0" eaLnBrk="1" latinLnBrk="0" hangingPunct="1">
      <a:defRPr sz="1200" kern="1200">
        <a:solidFill>
          <a:schemeClr val="tx1"/>
        </a:solidFill>
        <a:latin typeface="+mn-lt"/>
        <a:ea typeface="+mn-ea"/>
        <a:cs typeface="+mn-cs"/>
      </a:defRPr>
    </a:lvl5pPr>
    <a:lvl6pPr marL="2281275" algn="l" defTabSz="912510" rtl="0" eaLnBrk="1" latinLnBrk="0" hangingPunct="1">
      <a:defRPr sz="1200" kern="1200">
        <a:solidFill>
          <a:schemeClr val="tx1"/>
        </a:solidFill>
        <a:latin typeface="+mn-lt"/>
        <a:ea typeface="+mn-ea"/>
        <a:cs typeface="+mn-cs"/>
      </a:defRPr>
    </a:lvl6pPr>
    <a:lvl7pPr marL="2737528" algn="l" defTabSz="912510" rtl="0" eaLnBrk="1" latinLnBrk="0" hangingPunct="1">
      <a:defRPr sz="1200" kern="1200">
        <a:solidFill>
          <a:schemeClr val="tx1"/>
        </a:solidFill>
        <a:latin typeface="+mn-lt"/>
        <a:ea typeface="+mn-ea"/>
        <a:cs typeface="+mn-cs"/>
      </a:defRPr>
    </a:lvl7pPr>
    <a:lvl8pPr marL="3193781" algn="l" defTabSz="912510" rtl="0" eaLnBrk="1" latinLnBrk="0" hangingPunct="1">
      <a:defRPr sz="1200" kern="1200">
        <a:solidFill>
          <a:schemeClr val="tx1"/>
        </a:solidFill>
        <a:latin typeface="+mn-lt"/>
        <a:ea typeface="+mn-ea"/>
        <a:cs typeface="+mn-cs"/>
      </a:defRPr>
    </a:lvl8pPr>
    <a:lvl9pPr marL="3650033" algn="l" defTabSz="91251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2</a:t>
            </a:fld>
            <a:endParaRPr lang="en-US"/>
          </a:p>
        </p:txBody>
      </p:sp>
    </p:spTree>
    <p:extLst>
      <p:ext uri="{BB962C8B-B14F-4D97-AF65-F5344CB8AC3E}">
        <p14:creationId xmlns:p14="http://schemas.microsoft.com/office/powerpoint/2010/main" val="1909552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12</a:t>
            </a:fld>
            <a:endParaRPr lang="en-US"/>
          </a:p>
        </p:txBody>
      </p:sp>
    </p:spTree>
    <p:extLst>
      <p:ext uri="{BB962C8B-B14F-4D97-AF65-F5344CB8AC3E}">
        <p14:creationId xmlns:p14="http://schemas.microsoft.com/office/powerpoint/2010/main" val="5616103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3" y="2130466"/>
            <a:ext cx="10363200" cy="1470025"/>
          </a:xfrm>
        </p:spPr>
        <p:txBody>
          <a:bodyPr lIns="91255" tIns="45618" rIns="91255" bIns="45618"/>
          <a:lstStyle/>
          <a:p>
            <a:r>
              <a:rPr lang="en-US"/>
              <a:t>Click to edit Master title style</a:t>
            </a:r>
          </a:p>
        </p:txBody>
      </p:sp>
      <p:sp>
        <p:nvSpPr>
          <p:cNvPr id="3" name="Subtitle 2"/>
          <p:cNvSpPr>
            <a:spLocks noGrp="1"/>
          </p:cNvSpPr>
          <p:nvPr>
            <p:ph type="subTitle" idx="1"/>
          </p:nvPr>
        </p:nvSpPr>
        <p:spPr>
          <a:xfrm>
            <a:off x="1828803" y="3886200"/>
            <a:ext cx="8534400" cy="1752600"/>
          </a:xfrm>
        </p:spPr>
        <p:txBody>
          <a:bodyPr lIns="91255" tIns="45618" rIns="91255" bIns="45618"/>
          <a:lstStyle>
            <a:lvl1pPr marL="0" indent="0" algn="ctr">
              <a:buNone/>
              <a:defRPr>
                <a:solidFill>
                  <a:schemeClr val="tx1">
                    <a:tint val="75000"/>
                  </a:schemeClr>
                </a:solidFill>
              </a:defRPr>
            </a:lvl1pPr>
            <a:lvl2pPr marL="608340" indent="0" algn="ctr">
              <a:buNone/>
              <a:defRPr>
                <a:solidFill>
                  <a:schemeClr val="tx1">
                    <a:tint val="75000"/>
                  </a:schemeClr>
                </a:solidFill>
              </a:defRPr>
            </a:lvl2pPr>
            <a:lvl3pPr marL="1216680" indent="0" algn="ctr">
              <a:buNone/>
              <a:defRPr>
                <a:solidFill>
                  <a:schemeClr val="tx1">
                    <a:tint val="75000"/>
                  </a:schemeClr>
                </a:solidFill>
              </a:defRPr>
            </a:lvl3pPr>
            <a:lvl4pPr marL="1825020" indent="0" algn="ctr">
              <a:buNone/>
              <a:defRPr>
                <a:solidFill>
                  <a:schemeClr val="tx1">
                    <a:tint val="75000"/>
                  </a:schemeClr>
                </a:solidFill>
              </a:defRPr>
            </a:lvl4pPr>
            <a:lvl5pPr marL="2433358" indent="0" algn="ctr">
              <a:buNone/>
              <a:defRPr>
                <a:solidFill>
                  <a:schemeClr val="tx1">
                    <a:tint val="75000"/>
                  </a:schemeClr>
                </a:solidFill>
              </a:defRPr>
            </a:lvl5pPr>
            <a:lvl6pPr marL="3041696" indent="0" algn="ctr">
              <a:buNone/>
              <a:defRPr>
                <a:solidFill>
                  <a:schemeClr val="tx1">
                    <a:tint val="75000"/>
                  </a:schemeClr>
                </a:solidFill>
              </a:defRPr>
            </a:lvl6pPr>
            <a:lvl7pPr marL="3650033" indent="0" algn="ctr">
              <a:buNone/>
              <a:defRPr>
                <a:solidFill>
                  <a:schemeClr val="tx1">
                    <a:tint val="75000"/>
                  </a:schemeClr>
                </a:solidFill>
              </a:defRPr>
            </a:lvl7pPr>
            <a:lvl8pPr marL="4258373" indent="0" algn="ctr">
              <a:buNone/>
              <a:defRPr>
                <a:solidFill>
                  <a:schemeClr val="tx1">
                    <a:tint val="75000"/>
                  </a:schemeClr>
                </a:solidFill>
              </a:defRPr>
            </a:lvl8pPr>
            <a:lvl9pPr marL="4866707"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78392307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lIns="91255" tIns="45618" rIns="91255" bIns="45618"/>
          <a:lstStyle/>
          <a:p>
            <a:r>
              <a:rPr lang="en-US"/>
              <a:t>Click to edit Master title style</a:t>
            </a:r>
          </a:p>
        </p:txBody>
      </p:sp>
      <p:sp>
        <p:nvSpPr>
          <p:cNvPr id="3" name="Vertical Text Placeholder 2"/>
          <p:cNvSpPr>
            <a:spLocks noGrp="1"/>
          </p:cNvSpPr>
          <p:nvPr>
            <p:ph type="body" orient="vert" idx="1"/>
          </p:nvPr>
        </p:nvSpPr>
        <p:spPr/>
        <p:txBody>
          <a:bodyPr vert="eaVert" lIns="91255" tIns="45618" rIns="91255" bIns="456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689549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416"/>
            <a:ext cx="2743200" cy="4387851"/>
          </a:xfrm>
        </p:spPr>
        <p:txBody>
          <a:bodyPr vert="eaVert" lIns="91255" tIns="45618" rIns="91255" bIns="45618"/>
          <a:lstStyle/>
          <a:p>
            <a:r>
              <a:rPr lang="en-US"/>
              <a:t>Click to edit Master title style</a:t>
            </a:r>
          </a:p>
        </p:txBody>
      </p:sp>
      <p:sp>
        <p:nvSpPr>
          <p:cNvPr id="3" name="Vertical Text Placeholder 2"/>
          <p:cNvSpPr>
            <a:spLocks noGrp="1"/>
          </p:cNvSpPr>
          <p:nvPr>
            <p:ph type="body" orient="vert" idx="1"/>
          </p:nvPr>
        </p:nvSpPr>
        <p:spPr>
          <a:xfrm>
            <a:off x="609603" y="206416"/>
            <a:ext cx="8026400" cy="4387851"/>
          </a:xfrm>
        </p:spPr>
        <p:txBody>
          <a:bodyPr vert="eaVert" lIns="91255" tIns="45618" rIns="91255" bIns="456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567528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3" name="Google Shape;13;p7"/>
          <p:cNvSpPr txBox="1">
            <a:spLocks noGrp="1"/>
          </p:cNvSpPr>
          <p:nvPr>
            <p:ph type="ctrTitle"/>
          </p:nvPr>
        </p:nvSpPr>
        <p:spPr>
          <a:xfrm>
            <a:off x="1524001"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59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4001"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1/15/2024</a:t>
            </a:fld>
            <a:endParaRPr lang="en-US"/>
          </a:p>
        </p:txBody>
      </p:sp>
      <p:sp>
        <p:nvSpPr>
          <p:cNvPr id="16" name="Google Shape;16;p7"/>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
        <p:nvSpPr>
          <p:cNvPr id="18" name="Google Shape;18;p7"/>
          <p:cNvSpPr/>
          <p:nvPr/>
        </p:nvSpPr>
        <p:spPr>
          <a:xfrm>
            <a:off x="2629362" y="1930595"/>
            <a:ext cx="852022" cy="852022"/>
          </a:xfrm>
          <a:prstGeom prst="ellipse">
            <a:avLst/>
          </a:prstGeom>
          <a:solidFill>
            <a:srgbClr val="FEE599"/>
          </a:solidFill>
          <a:ln>
            <a:noFill/>
          </a:ln>
        </p:spPr>
        <p:txBody>
          <a:bodyPr spcFirstLastPara="1" wrap="square" lIns="91413" tIns="45694" rIns="91413" bIns="45694"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9" name="Oval 8">
            <a:extLst>
              <a:ext uri="{FF2B5EF4-FFF2-40B4-BE49-F238E27FC236}">
                <a16:creationId xmlns:a16="http://schemas.microsoft.com/office/drawing/2014/main" xmlns="" id="{1146B2CB-5A67-4AB8-9A1B-7AE29B183FB4}"/>
              </a:ext>
            </a:extLst>
          </p:cNvPr>
          <p:cNvSpPr/>
          <p:nvPr userDrawn="1"/>
        </p:nvSpPr>
        <p:spPr>
          <a:xfrm>
            <a:off x="2629362"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4439672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preserve="1" userDrawn="1">
  <p:cSld name="2_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1" y="20645"/>
            <a:ext cx="12184879" cy="6816715"/>
          </a:xfrm>
          <a:prstGeom prst="rect">
            <a:avLst/>
          </a:prstGeom>
          <a:noFill/>
          <a:ln>
            <a:noFill/>
          </a:ln>
        </p:spPr>
      </p:pic>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1/15/2024</a:t>
            </a:fld>
            <a:endParaRPr lang="en-US"/>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29996812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itle and Content" preserve="1" userDrawn="1">
  <p:cSld name="2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1" y="2004"/>
            <a:ext cx="12165839" cy="6853994"/>
          </a:xfrm>
          <a:prstGeom prst="rect">
            <a:avLst/>
          </a:prstGeom>
          <a:noFill/>
          <a:ln>
            <a:noFill/>
          </a:ln>
        </p:spPr>
      </p:pic>
      <p:sp>
        <p:nvSpPr>
          <p:cNvPr id="30" name="Google Shape;30;p9"/>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1/15/2024</a:t>
            </a:fld>
            <a:endParaRPr lang="en-US"/>
          </a:p>
        </p:txBody>
      </p:sp>
      <p:sp>
        <p:nvSpPr>
          <p:cNvPr id="31" name="Google Shape;31;p9"/>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23322869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Title and Content" preserve="1" userDrawn="1">
  <p:cSld name="2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1" y="2004"/>
            <a:ext cx="12165839" cy="6853994"/>
          </a:xfrm>
          <a:prstGeom prst="rect">
            <a:avLst/>
          </a:prstGeom>
          <a:noFill/>
          <a:ln>
            <a:noFill/>
          </a:ln>
        </p:spPr>
      </p:pic>
    </p:spTree>
    <p:extLst>
      <p:ext uri="{BB962C8B-B14F-4D97-AF65-F5344CB8AC3E}">
        <p14:creationId xmlns:p14="http://schemas.microsoft.com/office/powerpoint/2010/main" val="37063065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1" y="2006"/>
            <a:ext cx="12165839" cy="6853993"/>
          </a:xfrm>
          <a:prstGeom prst="rect">
            <a:avLst/>
          </a:prstGeom>
          <a:noFill/>
          <a:ln>
            <a:noFill/>
          </a:ln>
        </p:spPr>
      </p:pic>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1/15/2024</a:t>
            </a:fld>
            <a:endParaRPr lang="en-US"/>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4398892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reserve="1">
  <p:cSld name="1_Comparison">
    <p:spTree>
      <p:nvGrpSpPr>
        <p:cNvPr id="1" name="Shape 40"/>
        <p:cNvGrpSpPr/>
        <p:nvPr/>
      </p:nvGrpSpPr>
      <p:grpSpPr>
        <a:xfrm>
          <a:off x="0" y="0"/>
          <a:ext cx="0" cy="0"/>
          <a:chOff x="0" y="0"/>
          <a:chExt cx="0" cy="0"/>
        </a:xfrm>
      </p:grpSpPr>
      <p:sp>
        <p:nvSpPr>
          <p:cNvPr id="41" name="Google Shape;41;p11"/>
          <p:cNvSpPr txBox="1">
            <a:spLocks noGrp="1"/>
          </p:cNvSpPr>
          <p:nvPr>
            <p:ph type="title"/>
          </p:nvPr>
        </p:nvSpPr>
        <p:spPr>
          <a:xfrm>
            <a:off x="839789"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11"/>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154" lvl="0" indent="-228577" algn="l">
              <a:lnSpc>
                <a:spcPct val="90000"/>
              </a:lnSpc>
              <a:spcBef>
                <a:spcPts val="1000"/>
              </a:spcBef>
              <a:spcAft>
                <a:spcPts val="0"/>
              </a:spcAft>
              <a:buClr>
                <a:schemeClr val="dk1"/>
              </a:buClr>
              <a:buSzPts val="2400"/>
              <a:buNone/>
              <a:defRPr sz="2400" b="1"/>
            </a:lvl1pPr>
            <a:lvl2pPr marL="914309" lvl="1" indent="-228577" algn="l">
              <a:lnSpc>
                <a:spcPct val="90000"/>
              </a:lnSpc>
              <a:spcBef>
                <a:spcPts val="500"/>
              </a:spcBef>
              <a:spcAft>
                <a:spcPts val="0"/>
              </a:spcAft>
              <a:buClr>
                <a:schemeClr val="dk1"/>
              </a:buClr>
              <a:buSzPts val="2000"/>
              <a:buNone/>
              <a:defRPr sz="2000" b="1"/>
            </a:lvl2pPr>
            <a:lvl3pPr marL="1371463" lvl="2" indent="-228577" algn="l">
              <a:lnSpc>
                <a:spcPct val="90000"/>
              </a:lnSpc>
              <a:spcBef>
                <a:spcPts val="500"/>
              </a:spcBef>
              <a:spcAft>
                <a:spcPts val="0"/>
              </a:spcAft>
              <a:buClr>
                <a:schemeClr val="dk1"/>
              </a:buClr>
              <a:buSzPts val="1800"/>
              <a:buNone/>
              <a:defRPr sz="1800" b="1"/>
            </a:lvl3pPr>
            <a:lvl4pPr marL="1828617" lvl="3" indent="-228577" algn="l">
              <a:lnSpc>
                <a:spcPct val="90000"/>
              </a:lnSpc>
              <a:spcBef>
                <a:spcPts val="500"/>
              </a:spcBef>
              <a:spcAft>
                <a:spcPts val="0"/>
              </a:spcAft>
              <a:buClr>
                <a:schemeClr val="dk1"/>
              </a:buClr>
              <a:buSzPts val="1600"/>
              <a:buNone/>
              <a:defRPr sz="1600" b="1"/>
            </a:lvl4pPr>
            <a:lvl5pPr marL="2285771" lvl="4" indent="-228577" algn="l">
              <a:lnSpc>
                <a:spcPct val="90000"/>
              </a:lnSpc>
              <a:spcBef>
                <a:spcPts val="500"/>
              </a:spcBef>
              <a:spcAft>
                <a:spcPts val="0"/>
              </a:spcAft>
              <a:buClr>
                <a:schemeClr val="dk1"/>
              </a:buClr>
              <a:buSzPts val="1600"/>
              <a:buNone/>
              <a:defRPr sz="1600" b="1"/>
            </a:lvl5pPr>
            <a:lvl6pPr marL="2742926" lvl="5" indent="-228577" algn="l">
              <a:lnSpc>
                <a:spcPct val="90000"/>
              </a:lnSpc>
              <a:spcBef>
                <a:spcPts val="500"/>
              </a:spcBef>
              <a:spcAft>
                <a:spcPts val="0"/>
              </a:spcAft>
              <a:buClr>
                <a:schemeClr val="dk1"/>
              </a:buClr>
              <a:buSzPts val="1600"/>
              <a:buNone/>
              <a:defRPr sz="1600" b="1"/>
            </a:lvl6pPr>
            <a:lvl7pPr marL="3200080" lvl="6" indent="-228577" algn="l">
              <a:lnSpc>
                <a:spcPct val="90000"/>
              </a:lnSpc>
              <a:spcBef>
                <a:spcPts val="500"/>
              </a:spcBef>
              <a:spcAft>
                <a:spcPts val="0"/>
              </a:spcAft>
              <a:buClr>
                <a:schemeClr val="dk1"/>
              </a:buClr>
              <a:buSzPts val="1600"/>
              <a:buNone/>
              <a:defRPr sz="1600" b="1"/>
            </a:lvl7pPr>
            <a:lvl8pPr marL="3657234" lvl="7" indent="-228577" algn="l">
              <a:lnSpc>
                <a:spcPct val="90000"/>
              </a:lnSpc>
              <a:spcBef>
                <a:spcPts val="500"/>
              </a:spcBef>
              <a:spcAft>
                <a:spcPts val="0"/>
              </a:spcAft>
              <a:buClr>
                <a:schemeClr val="dk1"/>
              </a:buClr>
              <a:buSzPts val="1600"/>
              <a:buNone/>
              <a:defRPr sz="1600" b="1"/>
            </a:lvl8pPr>
            <a:lvl9pPr marL="4114389" lvl="8" indent="-228577"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11"/>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154" lvl="0" indent="-342866" algn="l">
              <a:lnSpc>
                <a:spcPct val="90000"/>
              </a:lnSpc>
              <a:spcBef>
                <a:spcPts val="1000"/>
              </a:spcBef>
              <a:spcAft>
                <a:spcPts val="0"/>
              </a:spcAft>
              <a:buClr>
                <a:schemeClr val="dk1"/>
              </a:buClr>
              <a:buSzPts val="1800"/>
              <a:buChar char="•"/>
              <a:defRPr/>
            </a:lvl1pPr>
            <a:lvl2pPr marL="914309" lvl="1" indent="-342866" algn="l">
              <a:lnSpc>
                <a:spcPct val="90000"/>
              </a:lnSpc>
              <a:spcBef>
                <a:spcPts val="500"/>
              </a:spcBef>
              <a:spcAft>
                <a:spcPts val="0"/>
              </a:spcAft>
              <a:buClr>
                <a:schemeClr val="dk1"/>
              </a:buClr>
              <a:buSzPts val="1800"/>
              <a:buChar char="•"/>
              <a:defRPr/>
            </a:lvl2pPr>
            <a:lvl3pPr marL="1371463" lvl="2" indent="-342866" algn="l">
              <a:lnSpc>
                <a:spcPct val="90000"/>
              </a:lnSpc>
              <a:spcBef>
                <a:spcPts val="500"/>
              </a:spcBef>
              <a:spcAft>
                <a:spcPts val="0"/>
              </a:spcAft>
              <a:buClr>
                <a:schemeClr val="dk1"/>
              </a:buClr>
              <a:buSzPts val="1800"/>
              <a:buChar char="•"/>
              <a:defRPr/>
            </a:lvl3pPr>
            <a:lvl4pPr marL="1828617" lvl="3" indent="-342866" algn="l">
              <a:lnSpc>
                <a:spcPct val="90000"/>
              </a:lnSpc>
              <a:spcBef>
                <a:spcPts val="500"/>
              </a:spcBef>
              <a:spcAft>
                <a:spcPts val="0"/>
              </a:spcAft>
              <a:buClr>
                <a:schemeClr val="dk1"/>
              </a:buClr>
              <a:buSzPts val="1800"/>
              <a:buChar char="•"/>
              <a:defRPr/>
            </a:lvl4pPr>
            <a:lvl5pPr marL="2285771" lvl="4" indent="-342866" algn="l">
              <a:lnSpc>
                <a:spcPct val="90000"/>
              </a:lnSpc>
              <a:spcBef>
                <a:spcPts val="500"/>
              </a:spcBef>
              <a:spcAft>
                <a:spcPts val="0"/>
              </a:spcAft>
              <a:buClr>
                <a:schemeClr val="dk1"/>
              </a:buClr>
              <a:buSzPts val="1800"/>
              <a:buChar char="•"/>
              <a:defRPr/>
            </a:lvl5pPr>
            <a:lvl6pPr marL="2742926" lvl="5" indent="-342866" algn="l">
              <a:lnSpc>
                <a:spcPct val="90000"/>
              </a:lnSpc>
              <a:spcBef>
                <a:spcPts val="500"/>
              </a:spcBef>
              <a:spcAft>
                <a:spcPts val="0"/>
              </a:spcAft>
              <a:buClr>
                <a:schemeClr val="dk1"/>
              </a:buClr>
              <a:buSzPts val="1800"/>
              <a:buChar char="•"/>
              <a:defRPr/>
            </a:lvl6pPr>
            <a:lvl7pPr marL="3200080" lvl="6" indent="-342866" algn="l">
              <a:lnSpc>
                <a:spcPct val="90000"/>
              </a:lnSpc>
              <a:spcBef>
                <a:spcPts val="500"/>
              </a:spcBef>
              <a:spcAft>
                <a:spcPts val="0"/>
              </a:spcAft>
              <a:buClr>
                <a:schemeClr val="dk1"/>
              </a:buClr>
              <a:buSzPts val="1800"/>
              <a:buChar char="•"/>
              <a:defRPr/>
            </a:lvl7pPr>
            <a:lvl8pPr marL="3657234" lvl="7" indent="-342866" algn="l">
              <a:lnSpc>
                <a:spcPct val="90000"/>
              </a:lnSpc>
              <a:spcBef>
                <a:spcPts val="500"/>
              </a:spcBef>
              <a:spcAft>
                <a:spcPts val="0"/>
              </a:spcAft>
              <a:buClr>
                <a:schemeClr val="dk1"/>
              </a:buClr>
              <a:buSzPts val="1800"/>
              <a:buChar char="•"/>
              <a:defRPr/>
            </a:lvl8pPr>
            <a:lvl9pPr marL="4114389" lvl="8" indent="-342866"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11"/>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154" lvl="0" indent="-228577" algn="l">
              <a:lnSpc>
                <a:spcPct val="90000"/>
              </a:lnSpc>
              <a:spcBef>
                <a:spcPts val="1000"/>
              </a:spcBef>
              <a:spcAft>
                <a:spcPts val="0"/>
              </a:spcAft>
              <a:buClr>
                <a:schemeClr val="dk1"/>
              </a:buClr>
              <a:buSzPts val="2400"/>
              <a:buNone/>
              <a:defRPr sz="2400" b="1"/>
            </a:lvl1pPr>
            <a:lvl2pPr marL="914309" lvl="1" indent="-228577" algn="l">
              <a:lnSpc>
                <a:spcPct val="90000"/>
              </a:lnSpc>
              <a:spcBef>
                <a:spcPts val="500"/>
              </a:spcBef>
              <a:spcAft>
                <a:spcPts val="0"/>
              </a:spcAft>
              <a:buClr>
                <a:schemeClr val="dk1"/>
              </a:buClr>
              <a:buSzPts val="2000"/>
              <a:buNone/>
              <a:defRPr sz="2000" b="1"/>
            </a:lvl2pPr>
            <a:lvl3pPr marL="1371463" lvl="2" indent="-228577" algn="l">
              <a:lnSpc>
                <a:spcPct val="90000"/>
              </a:lnSpc>
              <a:spcBef>
                <a:spcPts val="500"/>
              </a:spcBef>
              <a:spcAft>
                <a:spcPts val="0"/>
              </a:spcAft>
              <a:buClr>
                <a:schemeClr val="dk1"/>
              </a:buClr>
              <a:buSzPts val="1800"/>
              <a:buNone/>
              <a:defRPr sz="1800" b="1"/>
            </a:lvl3pPr>
            <a:lvl4pPr marL="1828617" lvl="3" indent="-228577" algn="l">
              <a:lnSpc>
                <a:spcPct val="90000"/>
              </a:lnSpc>
              <a:spcBef>
                <a:spcPts val="500"/>
              </a:spcBef>
              <a:spcAft>
                <a:spcPts val="0"/>
              </a:spcAft>
              <a:buClr>
                <a:schemeClr val="dk1"/>
              </a:buClr>
              <a:buSzPts val="1600"/>
              <a:buNone/>
              <a:defRPr sz="1600" b="1"/>
            </a:lvl4pPr>
            <a:lvl5pPr marL="2285771" lvl="4" indent="-228577" algn="l">
              <a:lnSpc>
                <a:spcPct val="90000"/>
              </a:lnSpc>
              <a:spcBef>
                <a:spcPts val="500"/>
              </a:spcBef>
              <a:spcAft>
                <a:spcPts val="0"/>
              </a:spcAft>
              <a:buClr>
                <a:schemeClr val="dk1"/>
              </a:buClr>
              <a:buSzPts val="1600"/>
              <a:buNone/>
              <a:defRPr sz="1600" b="1"/>
            </a:lvl5pPr>
            <a:lvl6pPr marL="2742926" lvl="5" indent="-228577" algn="l">
              <a:lnSpc>
                <a:spcPct val="90000"/>
              </a:lnSpc>
              <a:spcBef>
                <a:spcPts val="500"/>
              </a:spcBef>
              <a:spcAft>
                <a:spcPts val="0"/>
              </a:spcAft>
              <a:buClr>
                <a:schemeClr val="dk1"/>
              </a:buClr>
              <a:buSzPts val="1600"/>
              <a:buNone/>
              <a:defRPr sz="1600" b="1"/>
            </a:lvl6pPr>
            <a:lvl7pPr marL="3200080" lvl="6" indent="-228577" algn="l">
              <a:lnSpc>
                <a:spcPct val="90000"/>
              </a:lnSpc>
              <a:spcBef>
                <a:spcPts val="500"/>
              </a:spcBef>
              <a:spcAft>
                <a:spcPts val="0"/>
              </a:spcAft>
              <a:buClr>
                <a:schemeClr val="dk1"/>
              </a:buClr>
              <a:buSzPts val="1600"/>
              <a:buNone/>
              <a:defRPr sz="1600" b="1"/>
            </a:lvl7pPr>
            <a:lvl8pPr marL="3657234" lvl="7" indent="-228577" algn="l">
              <a:lnSpc>
                <a:spcPct val="90000"/>
              </a:lnSpc>
              <a:spcBef>
                <a:spcPts val="500"/>
              </a:spcBef>
              <a:spcAft>
                <a:spcPts val="0"/>
              </a:spcAft>
              <a:buClr>
                <a:schemeClr val="dk1"/>
              </a:buClr>
              <a:buSzPts val="1600"/>
              <a:buNone/>
              <a:defRPr sz="1600" b="1"/>
            </a:lvl8pPr>
            <a:lvl9pPr marL="4114389" lvl="8" indent="-228577"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11"/>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154" lvl="0" indent="-342866" algn="l">
              <a:lnSpc>
                <a:spcPct val="90000"/>
              </a:lnSpc>
              <a:spcBef>
                <a:spcPts val="1000"/>
              </a:spcBef>
              <a:spcAft>
                <a:spcPts val="0"/>
              </a:spcAft>
              <a:buClr>
                <a:schemeClr val="dk1"/>
              </a:buClr>
              <a:buSzPts val="1800"/>
              <a:buChar char="•"/>
              <a:defRPr/>
            </a:lvl1pPr>
            <a:lvl2pPr marL="914309" lvl="1" indent="-342866" algn="l">
              <a:lnSpc>
                <a:spcPct val="90000"/>
              </a:lnSpc>
              <a:spcBef>
                <a:spcPts val="500"/>
              </a:spcBef>
              <a:spcAft>
                <a:spcPts val="0"/>
              </a:spcAft>
              <a:buClr>
                <a:schemeClr val="dk1"/>
              </a:buClr>
              <a:buSzPts val="1800"/>
              <a:buChar char="•"/>
              <a:defRPr/>
            </a:lvl2pPr>
            <a:lvl3pPr marL="1371463" lvl="2" indent="-342866" algn="l">
              <a:lnSpc>
                <a:spcPct val="90000"/>
              </a:lnSpc>
              <a:spcBef>
                <a:spcPts val="500"/>
              </a:spcBef>
              <a:spcAft>
                <a:spcPts val="0"/>
              </a:spcAft>
              <a:buClr>
                <a:schemeClr val="dk1"/>
              </a:buClr>
              <a:buSzPts val="1800"/>
              <a:buChar char="•"/>
              <a:defRPr/>
            </a:lvl3pPr>
            <a:lvl4pPr marL="1828617" lvl="3" indent="-342866" algn="l">
              <a:lnSpc>
                <a:spcPct val="90000"/>
              </a:lnSpc>
              <a:spcBef>
                <a:spcPts val="500"/>
              </a:spcBef>
              <a:spcAft>
                <a:spcPts val="0"/>
              </a:spcAft>
              <a:buClr>
                <a:schemeClr val="dk1"/>
              </a:buClr>
              <a:buSzPts val="1800"/>
              <a:buChar char="•"/>
              <a:defRPr/>
            </a:lvl4pPr>
            <a:lvl5pPr marL="2285771" lvl="4" indent="-342866" algn="l">
              <a:lnSpc>
                <a:spcPct val="90000"/>
              </a:lnSpc>
              <a:spcBef>
                <a:spcPts val="500"/>
              </a:spcBef>
              <a:spcAft>
                <a:spcPts val="0"/>
              </a:spcAft>
              <a:buClr>
                <a:schemeClr val="dk1"/>
              </a:buClr>
              <a:buSzPts val="1800"/>
              <a:buChar char="•"/>
              <a:defRPr/>
            </a:lvl5pPr>
            <a:lvl6pPr marL="2742926" lvl="5" indent="-342866" algn="l">
              <a:lnSpc>
                <a:spcPct val="90000"/>
              </a:lnSpc>
              <a:spcBef>
                <a:spcPts val="500"/>
              </a:spcBef>
              <a:spcAft>
                <a:spcPts val="0"/>
              </a:spcAft>
              <a:buClr>
                <a:schemeClr val="dk1"/>
              </a:buClr>
              <a:buSzPts val="1800"/>
              <a:buChar char="•"/>
              <a:defRPr/>
            </a:lvl6pPr>
            <a:lvl7pPr marL="3200080" lvl="6" indent="-342866" algn="l">
              <a:lnSpc>
                <a:spcPct val="90000"/>
              </a:lnSpc>
              <a:spcBef>
                <a:spcPts val="500"/>
              </a:spcBef>
              <a:spcAft>
                <a:spcPts val="0"/>
              </a:spcAft>
              <a:buClr>
                <a:schemeClr val="dk1"/>
              </a:buClr>
              <a:buSzPts val="1800"/>
              <a:buChar char="•"/>
              <a:defRPr/>
            </a:lvl7pPr>
            <a:lvl8pPr marL="3657234" lvl="7" indent="-342866" algn="l">
              <a:lnSpc>
                <a:spcPct val="90000"/>
              </a:lnSpc>
              <a:spcBef>
                <a:spcPts val="500"/>
              </a:spcBef>
              <a:spcAft>
                <a:spcPts val="0"/>
              </a:spcAft>
              <a:buClr>
                <a:schemeClr val="dk1"/>
              </a:buClr>
              <a:buSzPts val="1800"/>
              <a:buChar char="•"/>
              <a:defRPr/>
            </a:lvl8pPr>
            <a:lvl9pPr marL="4114389" lvl="8" indent="-342866"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11"/>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1/15/2024</a:t>
            </a:fld>
            <a:endParaRPr lang="en-US"/>
          </a:p>
        </p:txBody>
      </p:sp>
      <p:sp>
        <p:nvSpPr>
          <p:cNvPr id="47" name="Google Shape;47;p11"/>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pic>
        <p:nvPicPr>
          <p:cNvPr id="49" name="Google Shape;49;p11"/>
          <p:cNvPicPr preferRelativeResize="0"/>
          <p:nvPr/>
        </p:nvPicPr>
        <p:blipFill rotWithShape="1">
          <a:blip r:embed="rId2">
            <a:alphaModFix/>
          </a:blip>
          <a:srcRect/>
          <a:stretch/>
        </p:blipFill>
        <p:spPr>
          <a:xfrm>
            <a:off x="1" y="18651"/>
            <a:ext cx="12191999" cy="6820698"/>
          </a:xfrm>
          <a:prstGeom prst="rect">
            <a:avLst/>
          </a:prstGeom>
          <a:noFill/>
          <a:ln>
            <a:noFill/>
          </a:ln>
        </p:spPr>
      </p:pic>
    </p:spTree>
    <p:extLst>
      <p:ext uri="{BB962C8B-B14F-4D97-AF65-F5344CB8AC3E}">
        <p14:creationId xmlns:p14="http://schemas.microsoft.com/office/powerpoint/2010/main" val="1104647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0" cy="7095200"/>
          </a:xfrm>
          <a:prstGeom prst="rect">
            <a:avLst/>
          </a:prstGeom>
        </p:spPr>
      </p:pic>
      <p:sp>
        <p:nvSpPr>
          <p:cNvPr id="2" name="Title 1">
            <a:extLst>
              <a:ext uri="{FF2B5EF4-FFF2-40B4-BE49-F238E27FC236}">
                <a16:creationId xmlns:a16="http://schemas.microsoft.com/office/drawing/2014/main" xmlns="" id="{0ED805BF-682A-40E7-A8E6-EFFF65BEC289}"/>
              </a:ext>
            </a:extLst>
          </p:cNvPr>
          <p:cNvSpPr>
            <a:spLocks noGrp="1"/>
          </p:cNvSpPr>
          <p:nvPr>
            <p:ph type="ctrTitle"/>
          </p:nvPr>
        </p:nvSpPr>
        <p:spPr>
          <a:xfrm>
            <a:off x="1524001"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xmlns="" id="{55ACBDF3-D54A-4F8A-9ACC-26F0AF54210C}"/>
              </a:ext>
            </a:extLst>
          </p:cNvPr>
          <p:cNvSpPr>
            <a:spLocks noGrp="1"/>
          </p:cNvSpPr>
          <p:nvPr>
            <p:ph type="subTitle" idx="1"/>
          </p:nvPr>
        </p:nvSpPr>
        <p:spPr>
          <a:xfrm>
            <a:off x="1524001" y="3602038"/>
            <a:ext cx="9144000" cy="1655762"/>
          </a:xfrm>
        </p:spPr>
        <p:txBody>
          <a:bodyPr/>
          <a:lstStyle>
            <a:lvl1pPr marL="0" indent="0" algn="ctr">
              <a:buNone/>
              <a:defRPr sz="2400"/>
            </a:lvl1pPr>
            <a:lvl2pPr marL="456255" indent="0" algn="ctr">
              <a:buNone/>
              <a:defRPr sz="2000"/>
            </a:lvl2pPr>
            <a:lvl3pPr marL="912510" indent="0" algn="ctr">
              <a:buNone/>
              <a:defRPr sz="1800"/>
            </a:lvl3pPr>
            <a:lvl4pPr marL="1368765" indent="0" algn="ctr">
              <a:buNone/>
              <a:defRPr sz="1600"/>
            </a:lvl4pPr>
            <a:lvl5pPr marL="1825020" indent="0" algn="ctr">
              <a:buNone/>
              <a:defRPr sz="1600"/>
            </a:lvl5pPr>
            <a:lvl6pPr marL="2281275" indent="0" algn="ctr">
              <a:buNone/>
              <a:defRPr sz="1600"/>
            </a:lvl6pPr>
            <a:lvl7pPr marL="2737528" indent="0" algn="ctr">
              <a:buNone/>
              <a:defRPr sz="1600"/>
            </a:lvl7pPr>
            <a:lvl8pPr marL="3193781" indent="0" algn="ctr">
              <a:buNone/>
              <a:defRPr sz="1600"/>
            </a:lvl8pPr>
            <a:lvl9pPr marL="365003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7DE62C5-69E7-4A83-8593-1781013135A0}"/>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624EA7C-0BEB-441A-8A40-755387E10E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8DC6656-9747-40E9-A931-748DC0D7F7A7}"/>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
        <p:nvSpPr>
          <p:cNvPr id="8" name="Oval 7">
            <a:extLst>
              <a:ext uri="{FF2B5EF4-FFF2-40B4-BE49-F238E27FC236}">
                <a16:creationId xmlns:a16="http://schemas.microsoft.com/office/drawing/2014/main" xmlns="" id="{E36E4766-883B-4D27-9EF0-95A9BD22266C}"/>
              </a:ext>
            </a:extLst>
          </p:cNvPr>
          <p:cNvSpPr/>
          <p:nvPr userDrawn="1"/>
        </p:nvSpPr>
        <p:spPr>
          <a:xfrm>
            <a:off x="2629364"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55" tIns="45618" rIns="91255" bIns="45618" rtlCol="0" anchor="ctr"/>
          <a:lstStyle/>
          <a:p>
            <a:pPr algn="ctr"/>
            <a:endParaRPr lang="en-US">
              <a:solidFill>
                <a:prstClr val="white"/>
              </a:solidFill>
            </a:endParaRPr>
          </a:p>
        </p:txBody>
      </p:sp>
    </p:spTree>
    <p:extLst>
      <p:ext uri="{BB962C8B-B14F-4D97-AF65-F5344CB8AC3E}">
        <p14:creationId xmlns:p14="http://schemas.microsoft.com/office/powerpoint/2010/main" val="4477756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BB350663-EC9A-4C44-B607-B63DB2B7FE3A}"/>
              </a:ext>
            </a:extLst>
          </p:cNvPr>
          <p:cNvPicPr>
            <a:picLocks noChangeAspect="1"/>
          </p:cNvPicPr>
          <p:nvPr userDrawn="1"/>
        </p:nvPicPr>
        <p:blipFill>
          <a:blip r:embed="rId2"/>
          <a:stretch>
            <a:fillRect/>
          </a:stretch>
        </p:blipFill>
        <p:spPr>
          <a:xfrm>
            <a:off x="11" y="1"/>
            <a:ext cx="12184879" cy="6858000"/>
          </a:xfrm>
          <a:prstGeom prst="rect">
            <a:avLst/>
          </a:prstGeom>
        </p:spPr>
      </p:pic>
      <p:sp>
        <p:nvSpPr>
          <p:cNvPr id="2" name="Title 1">
            <a:extLst>
              <a:ext uri="{FF2B5EF4-FFF2-40B4-BE49-F238E27FC236}">
                <a16:creationId xmlns:a16="http://schemas.microsoft.com/office/drawing/2014/main" xmlns=""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F75A5E0-2AFF-4AB5-ACE6-7DA7CD46618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BF69C67-F520-4179-9639-626A9980914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75F03E5-824A-4731-8801-F2B2084D9ACF}"/>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6190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91255" tIns="45618" rIns="91255" bIns="45618"/>
          <a:lstStyle/>
          <a:p>
            <a:r>
              <a:rPr lang="en-US"/>
              <a:t>Click to edit Master title style</a:t>
            </a:r>
          </a:p>
        </p:txBody>
      </p:sp>
      <p:sp>
        <p:nvSpPr>
          <p:cNvPr id="3" name="Content Placeholder 2"/>
          <p:cNvSpPr>
            <a:spLocks noGrp="1"/>
          </p:cNvSpPr>
          <p:nvPr>
            <p:ph idx="1"/>
          </p:nvPr>
        </p:nvSpPr>
        <p:spPr/>
        <p:txBody>
          <a:bodyPr lIns="91255" tIns="45618" rIns="91255" bIns="456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280247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BB350663-EC9A-4C44-B607-B63DB2B7FE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 y="2004"/>
            <a:ext cx="12184879" cy="6853994"/>
          </a:xfrm>
          <a:prstGeom prst="rect">
            <a:avLst/>
          </a:prstGeom>
        </p:spPr>
      </p:pic>
      <p:sp>
        <p:nvSpPr>
          <p:cNvPr id="2" name="Title 1">
            <a:extLst>
              <a:ext uri="{FF2B5EF4-FFF2-40B4-BE49-F238E27FC236}">
                <a16:creationId xmlns:a16="http://schemas.microsoft.com/office/drawing/2014/main" xmlns=""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F75A5E0-2AFF-4AB5-ACE6-7DA7CD46618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BF69C67-F520-4179-9639-626A9980914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75F03E5-824A-4731-8801-F2B2084D9ACF}"/>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294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B6B4D996-D27A-45F3-8A94-7114A45F77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 y="2004"/>
            <a:ext cx="12184879" cy="6853994"/>
          </a:xfrm>
          <a:prstGeom prst="rect">
            <a:avLst/>
          </a:prstGeom>
        </p:spPr>
      </p:pic>
      <p:sp>
        <p:nvSpPr>
          <p:cNvPr id="2" name="Title 1">
            <a:extLst>
              <a:ext uri="{FF2B5EF4-FFF2-40B4-BE49-F238E27FC236}">
                <a16:creationId xmlns:a16="http://schemas.microsoft.com/office/drawing/2014/main" xmlns="" id="{2AAFCBFE-611A-4CAB-A894-937638D9FD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52E8545-01CE-4FAF-BFB4-D08B76DD53D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F39B6410-3F70-4DB6-82F8-946CB7F5F44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51220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ABDD0EC9-AAF6-4028-9E61-DCAAC850977B}"/>
              </a:ext>
            </a:extLst>
          </p:cNvPr>
          <p:cNvPicPr>
            <a:picLocks noChangeAspect="1"/>
          </p:cNvPicPr>
          <p:nvPr userDrawn="1"/>
        </p:nvPicPr>
        <p:blipFill>
          <a:blip r:embed="rId2"/>
          <a:stretch>
            <a:fillRect/>
          </a:stretch>
        </p:blipFill>
        <p:spPr>
          <a:xfrm>
            <a:off x="11" y="4"/>
            <a:ext cx="12191999" cy="6863803"/>
          </a:xfrm>
          <a:prstGeom prst="rect">
            <a:avLst/>
          </a:prstGeom>
        </p:spPr>
      </p:pic>
      <p:sp>
        <p:nvSpPr>
          <p:cNvPr id="2" name="Title 1">
            <a:extLst>
              <a:ext uri="{FF2B5EF4-FFF2-40B4-BE49-F238E27FC236}">
                <a16:creationId xmlns:a16="http://schemas.microsoft.com/office/drawing/2014/main" xmlns="" id="{23406D12-DD67-40A6-97ED-B7D5D44607AE}"/>
              </a:ext>
            </a:extLst>
          </p:cNvPr>
          <p:cNvSpPr>
            <a:spLocks noGrp="1"/>
          </p:cNvSpPr>
          <p:nvPr>
            <p:ph type="title"/>
          </p:nvPr>
        </p:nvSpPr>
        <p:spPr>
          <a:xfrm>
            <a:off x="831853" y="170977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0CBBF0A-4F4C-440C-AEB2-3BB590C3D7D1}"/>
              </a:ext>
            </a:extLst>
          </p:cNvPr>
          <p:cNvSpPr>
            <a:spLocks noGrp="1"/>
          </p:cNvSpPr>
          <p:nvPr>
            <p:ph type="body" idx="1"/>
          </p:nvPr>
        </p:nvSpPr>
        <p:spPr>
          <a:xfrm>
            <a:off x="831853" y="4589504"/>
            <a:ext cx="10515600" cy="1500187"/>
          </a:xfrm>
        </p:spPr>
        <p:txBody>
          <a:bodyPr/>
          <a:lstStyle>
            <a:lvl1pPr marL="0" indent="0">
              <a:buNone/>
              <a:defRPr sz="2400">
                <a:solidFill>
                  <a:schemeClr val="tx1">
                    <a:tint val="75000"/>
                  </a:schemeClr>
                </a:solidFill>
              </a:defRPr>
            </a:lvl1pPr>
            <a:lvl2pPr marL="456255" indent="0">
              <a:buNone/>
              <a:defRPr sz="2000">
                <a:solidFill>
                  <a:schemeClr val="tx1">
                    <a:tint val="75000"/>
                  </a:schemeClr>
                </a:solidFill>
              </a:defRPr>
            </a:lvl2pPr>
            <a:lvl3pPr marL="912510" indent="0">
              <a:buNone/>
              <a:defRPr sz="1800">
                <a:solidFill>
                  <a:schemeClr val="tx1">
                    <a:tint val="75000"/>
                  </a:schemeClr>
                </a:solidFill>
              </a:defRPr>
            </a:lvl3pPr>
            <a:lvl4pPr marL="1368765" indent="0">
              <a:buNone/>
              <a:defRPr sz="1600">
                <a:solidFill>
                  <a:schemeClr val="tx1">
                    <a:tint val="75000"/>
                  </a:schemeClr>
                </a:solidFill>
              </a:defRPr>
            </a:lvl4pPr>
            <a:lvl5pPr marL="1825020" indent="0">
              <a:buNone/>
              <a:defRPr sz="1600">
                <a:solidFill>
                  <a:schemeClr val="tx1">
                    <a:tint val="75000"/>
                  </a:schemeClr>
                </a:solidFill>
              </a:defRPr>
            </a:lvl5pPr>
            <a:lvl6pPr marL="2281275" indent="0">
              <a:buNone/>
              <a:defRPr sz="1600">
                <a:solidFill>
                  <a:schemeClr val="tx1">
                    <a:tint val="75000"/>
                  </a:schemeClr>
                </a:solidFill>
              </a:defRPr>
            </a:lvl6pPr>
            <a:lvl7pPr marL="2737528" indent="0">
              <a:buNone/>
              <a:defRPr sz="1600">
                <a:solidFill>
                  <a:schemeClr val="tx1">
                    <a:tint val="75000"/>
                  </a:schemeClr>
                </a:solidFill>
              </a:defRPr>
            </a:lvl7pPr>
            <a:lvl8pPr marL="3193781" indent="0">
              <a:buNone/>
              <a:defRPr sz="1600">
                <a:solidFill>
                  <a:schemeClr val="tx1">
                    <a:tint val="75000"/>
                  </a:schemeClr>
                </a:solidFill>
              </a:defRPr>
            </a:lvl8pPr>
            <a:lvl9pPr marL="3650033"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98FB3446-FD4B-4976-AEB2-B88314DBDB24}"/>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BE683C8-11B5-46C6-8BB4-D1474691FD0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7C26DA4-DFC7-4240-8A46-029882411200}"/>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44555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758C8D-0F65-41F2-8D2B-8E662F01D8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323DC4F-F04B-4EF7-855D-738F4446DC45}"/>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1/15/2024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8E48651F-A381-4808-8187-C91BA00346D9}"/>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5FA18D3B-4ACD-4E73-89EB-965186A195BA}"/>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37303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 y="2004"/>
            <a:ext cx="12184879" cy="6853994"/>
          </a:xfrm>
          <a:prstGeom prst="rect">
            <a:avLst/>
          </a:prstGeom>
        </p:spPr>
      </p:pic>
      <p:sp>
        <p:nvSpPr>
          <p:cNvPr id="2" name="Date Placeholder 1">
            <a:extLst>
              <a:ext uri="{FF2B5EF4-FFF2-40B4-BE49-F238E27FC236}">
                <a16:creationId xmlns:a16="http://schemas.microsoft.com/office/drawing/2014/main" xmlns="" id="{9EE6104B-2458-498C-ABBA-C0DED10B7317}"/>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1/15/2024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77C4E4CF-1B85-4D09-81A8-6864E71AE76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ED8E9558-AFB0-4D59-A785-A2FDA35555E4}"/>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74615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C7524DFA-13F6-43C0-9053-95A339ACE8C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 y="2004"/>
            <a:ext cx="12184879" cy="6853994"/>
          </a:xfrm>
          <a:prstGeom prst="rect">
            <a:avLst/>
          </a:prstGeom>
        </p:spPr>
      </p:pic>
      <p:sp>
        <p:nvSpPr>
          <p:cNvPr id="2" name="Title 1">
            <a:extLst>
              <a:ext uri="{FF2B5EF4-FFF2-40B4-BE49-F238E27FC236}">
                <a16:creationId xmlns:a16="http://schemas.microsoft.com/office/drawing/2014/main" xmlns="" id="{573A6E64-5B43-4BA6-8890-55DEB65FE33D}"/>
              </a:ext>
            </a:extLst>
          </p:cNvPr>
          <p:cNvSpPr>
            <a:spLocks noGrp="1"/>
          </p:cNvSpPr>
          <p:nvPr>
            <p:ph type="title"/>
          </p:nvPr>
        </p:nvSpPr>
        <p:spPr>
          <a:xfrm>
            <a:off x="839792"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9379167-2151-44FC-BF25-DFD27049F4B0}"/>
              </a:ext>
            </a:extLst>
          </p:cNvPr>
          <p:cNvSpPr>
            <a:spLocks noGrp="1"/>
          </p:cNvSpPr>
          <p:nvPr>
            <p:ph idx="1"/>
          </p:nvPr>
        </p:nvSpPr>
        <p:spPr>
          <a:xfrm>
            <a:off x="5183188" y="98746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86E8D4D-9575-44FE-80EF-A5E5D3774486}"/>
              </a:ext>
            </a:extLst>
          </p:cNvPr>
          <p:cNvSpPr>
            <a:spLocks noGrp="1"/>
          </p:cNvSpPr>
          <p:nvPr>
            <p:ph type="body" sz="half" idx="2"/>
          </p:nvPr>
        </p:nvSpPr>
        <p:spPr>
          <a:xfrm>
            <a:off x="839792" y="2057400"/>
            <a:ext cx="3932237" cy="3811588"/>
          </a:xfrm>
        </p:spPr>
        <p:txBody>
          <a:bodyPr/>
          <a:lstStyle>
            <a:lvl1pPr marL="0" indent="0">
              <a:buNone/>
              <a:defRPr sz="1600"/>
            </a:lvl1pPr>
            <a:lvl2pPr marL="456255" indent="0">
              <a:buNone/>
              <a:defRPr sz="1400"/>
            </a:lvl2pPr>
            <a:lvl3pPr marL="912510" indent="0">
              <a:buNone/>
              <a:defRPr sz="1200"/>
            </a:lvl3pPr>
            <a:lvl4pPr marL="1368765" indent="0">
              <a:buNone/>
              <a:defRPr sz="1000"/>
            </a:lvl4pPr>
            <a:lvl5pPr marL="1825020" indent="0">
              <a:buNone/>
              <a:defRPr sz="1000"/>
            </a:lvl5pPr>
            <a:lvl6pPr marL="2281275" indent="0">
              <a:buNone/>
              <a:defRPr sz="1000"/>
            </a:lvl6pPr>
            <a:lvl7pPr marL="2737528" indent="0">
              <a:buNone/>
              <a:defRPr sz="1000"/>
            </a:lvl7pPr>
            <a:lvl8pPr marL="3193781" indent="0">
              <a:buNone/>
              <a:defRPr sz="1000"/>
            </a:lvl8pPr>
            <a:lvl9pPr marL="3650033"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8F0DF73A-77BC-4174-B01E-823EE96F1BD2}"/>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1/15/2024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5488BB73-AA98-40B8-86A0-7E9FF8C49F9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13D71948-3005-4AD2-A429-FBDF9FC90BB0}"/>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41312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FCD88A7-8EBB-43E1-AB26-941303AA589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 y="2004"/>
            <a:ext cx="12184879" cy="6853994"/>
          </a:xfrm>
          <a:prstGeom prst="rect">
            <a:avLst/>
          </a:prstGeom>
        </p:spPr>
      </p:pic>
      <p:sp>
        <p:nvSpPr>
          <p:cNvPr id="2" name="Title 1">
            <a:extLst>
              <a:ext uri="{FF2B5EF4-FFF2-40B4-BE49-F238E27FC236}">
                <a16:creationId xmlns:a16="http://schemas.microsoft.com/office/drawing/2014/main" xmlns="" id="{CEDBF4CA-4B3B-47DC-AC91-7CC00B696E9A}"/>
              </a:ext>
            </a:extLst>
          </p:cNvPr>
          <p:cNvSpPr>
            <a:spLocks noGrp="1"/>
          </p:cNvSpPr>
          <p:nvPr>
            <p:ph type="title"/>
          </p:nvPr>
        </p:nvSpPr>
        <p:spPr>
          <a:xfrm>
            <a:off x="839792"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04900BA-A396-46B0-A22B-E6A8AD387DC8}"/>
              </a:ext>
            </a:extLst>
          </p:cNvPr>
          <p:cNvSpPr>
            <a:spLocks noGrp="1"/>
          </p:cNvSpPr>
          <p:nvPr>
            <p:ph type="pic" idx="1"/>
          </p:nvPr>
        </p:nvSpPr>
        <p:spPr>
          <a:xfrm>
            <a:off x="5183188" y="987466"/>
            <a:ext cx="6172200" cy="4873625"/>
          </a:xfrm>
        </p:spPr>
        <p:txBody>
          <a:bodyPr/>
          <a:lstStyle>
            <a:lvl1pPr marL="0" indent="0">
              <a:buNone/>
              <a:defRPr sz="3200"/>
            </a:lvl1pPr>
            <a:lvl2pPr marL="456255" indent="0">
              <a:buNone/>
              <a:defRPr sz="2800"/>
            </a:lvl2pPr>
            <a:lvl3pPr marL="912510" indent="0">
              <a:buNone/>
              <a:defRPr sz="2400"/>
            </a:lvl3pPr>
            <a:lvl4pPr marL="1368765" indent="0">
              <a:buNone/>
              <a:defRPr sz="2000"/>
            </a:lvl4pPr>
            <a:lvl5pPr marL="1825020" indent="0">
              <a:buNone/>
              <a:defRPr sz="2000"/>
            </a:lvl5pPr>
            <a:lvl6pPr marL="2281275" indent="0">
              <a:buNone/>
              <a:defRPr sz="2000"/>
            </a:lvl6pPr>
            <a:lvl7pPr marL="2737528" indent="0">
              <a:buNone/>
              <a:defRPr sz="2000"/>
            </a:lvl7pPr>
            <a:lvl8pPr marL="3193781" indent="0">
              <a:buNone/>
              <a:defRPr sz="2000"/>
            </a:lvl8pPr>
            <a:lvl9pPr marL="3650033" indent="0">
              <a:buNone/>
              <a:defRPr sz="2000"/>
            </a:lvl9pPr>
          </a:lstStyle>
          <a:p>
            <a:endParaRPr lang="en-US"/>
          </a:p>
        </p:txBody>
      </p:sp>
      <p:sp>
        <p:nvSpPr>
          <p:cNvPr id="4" name="Text Placeholder 3">
            <a:extLst>
              <a:ext uri="{FF2B5EF4-FFF2-40B4-BE49-F238E27FC236}">
                <a16:creationId xmlns:a16="http://schemas.microsoft.com/office/drawing/2014/main" xmlns="" id="{20F30CA7-1F4D-40C1-9A6A-040327EAE209}"/>
              </a:ext>
            </a:extLst>
          </p:cNvPr>
          <p:cNvSpPr>
            <a:spLocks noGrp="1"/>
          </p:cNvSpPr>
          <p:nvPr>
            <p:ph type="body" sz="half" idx="2"/>
          </p:nvPr>
        </p:nvSpPr>
        <p:spPr>
          <a:xfrm>
            <a:off x="839792" y="2057400"/>
            <a:ext cx="3932237" cy="3811588"/>
          </a:xfrm>
        </p:spPr>
        <p:txBody>
          <a:bodyPr/>
          <a:lstStyle>
            <a:lvl1pPr marL="0" indent="0">
              <a:buNone/>
              <a:defRPr sz="1600"/>
            </a:lvl1pPr>
            <a:lvl2pPr marL="456255" indent="0">
              <a:buNone/>
              <a:defRPr sz="1400"/>
            </a:lvl2pPr>
            <a:lvl3pPr marL="912510" indent="0">
              <a:buNone/>
              <a:defRPr sz="1200"/>
            </a:lvl3pPr>
            <a:lvl4pPr marL="1368765" indent="0">
              <a:buNone/>
              <a:defRPr sz="1000"/>
            </a:lvl4pPr>
            <a:lvl5pPr marL="1825020" indent="0">
              <a:buNone/>
              <a:defRPr sz="1000"/>
            </a:lvl5pPr>
            <a:lvl6pPr marL="2281275" indent="0">
              <a:buNone/>
              <a:defRPr sz="1000"/>
            </a:lvl6pPr>
            <a:lvl7pPr marL="2737528" indent="0">
              <a:buNone/>
              <a:defRPr sz="1000"/>
            </a:lvl7pPr>
            <a:lvl8pPr marL="3193781" indent="0">
              <a:buNone/>
              <a:defRPr sz="1000"/>
            </a:lvl8pPr>
            <a:lvl9pPr marL="3650033"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311032F2-F618-4746-9BAE-D6D1CB3D4F36}"/>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1/15/2024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652D1357-92FD-4B75-BF6D-B58B3069948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2FC0E1B-A2C9-4098-AFC0-7ED63619D901}"/>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63825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56C6A0C5-A58D-497D-87A0-F926B583C1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 y="2004"/>
            <a:ext cx="12184879" cy="6853994"/>
          </a:xfrm>
          <a:prstGeom prst="rect">
            <a:avLst/>
          </a:prstGeom>
        </p:spPr>
      </p:pic>
      <p:sp>
        <p:nvSpPr>
          <p:cNvPr id="2" name="Title 1">
            <a:extLst>
              <a:ext uri="{FF2B5EF4-FFF2-40B4-BE49-F238E27FC236}">
                <a16:creationId xmlns:a16="http://schemas.microsoft.com/office/drawing/2014/main" xmlns="" id="{8DAED18E-A2B7-4E79-BCB2-5A940B92F7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A76CAEA-67BE-4816-B1E7-41658737EAF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E957672-735A-48CF-B4BE-6D36071204BD}"/>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FE929CE-D546-45E7-9512-43EAA33AD84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DCB64245-321E-4D0A-977E-D09E6120CE57}"/>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92745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C3AE678F-A982-4A11-B6D5-E4EA8E0CAA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 y="2004"/>
            <a:ext cx="12184879" cy="6853994"/>
          </a:xfrm>
          <a:prstGeom prst="rect">
            <a:avLst/>
          </a:prstGeom>
        </p:spPr>
      </p:pic>
      <p:sp>
        <p:nvSpPr>
          <p:cNvPr id="2" name="Vertical Title 1">
            <a:extLst>
              <a:ext uri="{FF2B5EF4-FFF2-40B4-BE49-F238E27FC236}">
                <a16:creationId xmlns:a16="http://schemas.microsoft.com/office/drawing/2014/main" xmlns="" id="{9401CF19-F0A5-4049-B00B-5887BAD1E9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6CFEB78-67CD-4D61-A945-C99A96A6C12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3EC5EB8-55E4-40D3-9444-A75EEE31081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C24AE4C-470C-4596-927E-BEBE02463E1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848276C-9A0E-4BF6-88D9-D4C27235EE16}"/>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77106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A149D5-D9AD-4ACB-B6FF-2DAC3709B963}"/>
              </a:ext>
            </a:extLst>
          </p:cNvPr>
          <p:cNvSpPr>
            <a:spLocks noGrp="1"/>
          </p:cNvSpPr>
          <p:nvPr>
            <p:ph type="title"/>
          </p:nvPr>
        </p:nvSpPr>
        <p:spPr>
          <a:xfrm>
            <a:off x="839791"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04FFB89-B9BD-4AE7-AEE1-E3D3BB9C45D1}"/>
              </a:ext>
            </a:extLst>
          </p:cNvPr>
          <p:cNvSpPr>
            <a:spLocks noGrp="1"/>
          </p:cNvSpPr>
          <p:nvPr>
            <p:ph type="body" idx="1"/>
          </p:nvPr>
        </p:nvSpPr>
        <p:spPr>
          <a:xfrm>
            <a:off x="839826" y="1681163"/>
            <a:ext cx="5157787" cy="823912"/>
          </a:xfrm>
        </p:spPr>
        <p:txBody>
          <a:bodyPr anchor="b"/>
          <a:lstStyle>
            <a:lvl1pPr marL="0" indent="0">
              <a:buNone/>
              <a:defRPr sz="2400" b="1"/>
            </a:lvl1pPr>
            <a:lvl2pPr marL="456255" indent="0">
              <a:buNone/>
              <a:defRPr sz="2000" b="1"/>
            </a:lvl2pPr>
            <a:lvl3pPr marL="912510" indent="0">
              <a:buNone/>
              <a:defRPr sz="1800" b="1"/>
            </a:lvl3pPr>
            <a:lvl4pPr marL="1368765" indent="0">
              <a:buNone/>
              <a:defRPr sz="1600" b="1"/>
            </a:lvl4pPr>
            <a:lvl5pPr marL="1825020" indent="0">
              <a:buNone/>
              <a:defRPr sz="1600" b="1"/>
            </a:lvl5pPr>
            <a:lvl6pPr marL="2281275" indent="0">
              <a:buNone/>
              <a:defRPr sz="1600" b="1"/>
            </a:lvl6pPr>
            <a:lvl7pPr marL="2737528" indent="0">
              <a:buNone/>
              <a:defRPr sz="1600" b="1"/>
            </a:lvl7pPr>
            <a:lvl8pPr marL="3193781" indent="0">
              <a:buNone/>
              <a:defRPr sz="1600" b="1"/>
            </a:lvl8pPr>
            <a:lvl9pPr marL="3650033"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8655F649-BCD4-4DF4-9D3A-5A1788C1E30D}"/>
              </a:ext>
            </a:extLst>
          </p:cNvPr>
          <p:cNvSpPr>
            <a:spLocks noGrp="1"/>
          </p:cNvSpPr>
          <p:nvPr>
            <p:ph sz="half" idx="2"/>
          </p:nvPr>
        </p:nvSpPr>
        <p:spPr>
          <a:xfrm>
            <a:off x="839826"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6077461-4DD8-41EB-BB6D-74D8AE1E7512}"/>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6255" indent="0">
              <a:buNone/>
              <a:defRPr sz="2000" b="1"/>
            </a:lvl2pPr>
            <a:lvl3pPr marL="912510" indent="0">
              <a:buNone/>
              <a:defRPr sz="1800" b="1"/>
            </a:lvl3pPr>
            <a:lvl4pPr marL="1368765" indent="0">
              <a:buNone/>
              <a:defRPr sz="1600" b="1"/>
            </a:lvl4pPr>
            <a:lvl5pPr marL="1825020" indent="0">
              <a:buNone/>
              <a:defRPr sz="1600" b="1"/>
            </a:lvl5pPr>
            <a:lvl6pPr marL="2281275" indent="0">
              <a:buNone/>
              <a:defRPr sz="1600" b="1"/>
            </a:lvl6pPr>
            <a:lvl7pPr marL="2737528" indent="0">
              <a:buNone/>
              <a:defRPr sz="1600" b="1"/>
            </a:lvl7pPr>
            <a:lvl8pPr marL="3193781" indent="0">
              <a:buNone/>
              <a:defRPr sz="1600" b="1"/>
            </a:lvl8pPr>
            <a:lvl9pPr marL="3650033"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49960BD7-E350-4338-AE4E-097AA1748BE0}"/>
              </a:ext>
            </a:extLst>
          </p:cNvPr>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B9C91111-8CC6-49E8-AFF4-460D7AA5C404}"/>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1/15/2024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AEB47E37-C210-4655-8E14-302E21E832C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3E78A9EA-D7E5-4BBD-AB42-C9A78E6B6603}"/>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pic>
        <p:nvPicPr>
          <p:cNvPr id="11" name="Picture 10">
            <a:extLst>
              <a:ext uri="{FF2B5EF4-FFF2-40B4-BE49-F238E27FC236}">
                <a16:creationId xmlns:a16="http://schemas.microsoft.com/office/drawing/2014/main" xmlns="" id="{3A878C85-2C2D-4555-91B2-7F695AA418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 y="0"/>
            <a:ext cx="12191999" cy="6858000"/>
          </a:xfrm>
          <a:prstGeom prst="rect">
            <a:avLst/>
          </a:prstGeom>
        </p:spPr>
      </p:pic>
    </p:spTree>
    <p:extLst>
      <p:ext uri="{BB962C8B-B14F-4D97-AF65-F5344CB8AC3E}">
        <p14:creationId xmlns:p14="http://schemas.microsoft.com/office/powerpoint/2010/main" val="4277330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7" y="4406942"/>
            <a:ext cx="10363200" cy="1362075"/>
          </a:xfrm>
        </p:spPr>
        <p:txBody>
          <a:bodyPr lIns="91255" tIns="45618" rIns="91255" bIns="45618"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7" y="2906713"/>
            <a:ext cx="10363200" cy="1500187"/>
          </a:xfrm>
        </p:spPr>
        <p:txBody>
          <a:bodyPr lIns="91255" tIns="45618" rIns="91255" bIns="45618" anchor="b"/>
          <a:lstStyle>
            <a:lvl1pPr marL="0" indent="0">
              <a:buNone/>
              <a:defRPr sz="2600">
                <a:solidFill>
                  <a:schemeClr val="tx1">
                    <a:tint val="75000"/>
                  </a:schemeClr>
                </a:solidFill>
              </a:defRPr>
            </a:lvl1pPr>
            <a:lvl2pPr marL="608340" indent="0">
              <a:buNone/>
              <a:defRPr sz="2400">
                <a:solidFill>
                  <a:schemeClr val="tx1">
                    <a:tint val="75000"/>
                  </a:schemeClr>
                </a:solidFill>
              </a:defRPr>
            </a:lvl2pPr>
            <a:lvl3pPr marL="1216680" indent="0">
              <a:buNone/>
              <a:defRPr sz="2100">
                <a:solidFill>
                  <a:schemeClr val="tx1">
                    <a:tint val="75000"/>
                  </a:schemeClr>
                </a:solidFill>
              </a:defRPr>
            </a:lvl3pPr>
            <a:lvl4pPr marL="1825020" indent="0">
              <a:buNone/>
              <a:defRPr sz="1900">
                <a:solidFill>
                  <a:schemeClr val="tx1">
                    <a:tint val="75000"/>
                  </a:schemeClr>
                </a:solidFill>
              </a:defRPr>
            </a:lvl4pPr>
            <a:lvl5pPr marL="2433358" indent="0">
              <a:buNone/>
              <a:defRPr sz="1900">
                <a:solidFill>
                  <a:schemeClr val="tx1">
                    <a:tint val="75000"/>
                  </a:schemeClr>
                </a:solidFill>
              </a:defRPr>
            </a:lvl5pPr>
            <a:lvl6pPr marL="3041696" indent="0">
              <a:buNone/>
              <a:defRPr sz="1900">
                <a:solidFill>
                  <a:schemeClr val="tx1">
                    <a:tint val="75000"/>
                  </a:schemeClr>
                </a:solidFill>
              </a:defRPr>
            </a:lvl6pPr>
            <a:lvl7pPr marL="3650033" indent="0">
              <a:buNone/>
              <a:defRPr sz="1900">
                <a:solidFill>
                  <a:schemeClr val="tx1">
                    <a:tint val="75000"/>
                  </a:schemeClr>
                </a:solidFill>
              </a:defRPr>
            </a:lvl7pPr>
            <a:lvl8pPr marL="4258373" indent="0">
              <a:buNone/>
              <a:defRPr sz="1900">
                <a:solidFill>
                  <a:schemeClr val="tx1">
                    <a:tint val="75000"/>
                  </a:schemeClr>
                </a:solidFill>
              </a:defRPr>
            </a:lvl8pPr>
            <a:lvl9pPr marL="4866707" indent="0">
              <a:buNone/>
              <a:defRPr sz="19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72307413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BD6654-EABA-4D43-B242-190150366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B6AD251-B91D-4887-8919-58CDC7BBFA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492773A-1A3F-4A5F-AA2A-06D1B12C37DC}"/>
              </a:ext>
            </a:extLst>
          </p:cNvPr>
          <p:cNvSpPr>
            <a:spLocks noGrp="1"/>
          </p:cNvSpPr>
          <p:nvPr>
            <p:ph type="dt" sz="half" idx="10"/>
          </p:nvPr>
        </p:nvSpPr>
        <p:spPr/>
        <p:txBody>
          <a:bodyPr/>
          <a:lstStyle/>
          <a:p>
            <a:fld id="{570635D2-1FD4-42FB-A3A0-B9DFEF7C7F90}" type="datetimeFigureOut">
              <a:rPr lang="en-US" smtClean="0"/>
              <a:t>1/15/2024</a:t>
            </a:fld>
            <a:endParaRPr lang="en-US"/>
          </a:p>
        </p:txBody>
      </p:sp>
      <p:sp>
        <p:nvSpPr>
          <p:cNvPr id="5" name="Footer Placeholder 4">
            <a:extLst>
              <a:ext uri="{FF2B5EF4-FFF2-40B4-BE49-F238E27FC236}">
                <a16:creationId xmlns:a16="http://schemas.microsoft.com/office/drawing/2014/main" xmlns="" id="{5657942E-0216-4E73-9469-BD06EE69E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2EFCEDD-E322-4528-809E-927AD9DB1F6A}"/>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2871287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2F2D6B-7123-4B3B-AC32-685E8AE379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447A6A9-6606-44AC-9DE6-29A785F6E9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B97D520-3BDB-4985-8A7E-F62B683DE0D4}"/>
              </a:ext>
            </a:extLst>
          </p:cNvPr>
          <p:cNvSpPr>
            <a:spLocks noGrp="1"/>
          </p:cNvSpPr>
          <p:nvPr>
            <p:ph type="dt" sz="half" idx="10"/>
          </p:nvPr>
        </p:nvSpPr>
        <p:spPr/>
        <p:txBody>
          <a:bodyPr/>
          <a:lstStyle/>
          <a:p>
            <a:fld id="{570635D2-1FD4-42FB-A3A0-B9DFEF7C7F90}" type="datetimeFigureOut">
              <a:rPr lang="en-US" smtClean="0"/>
              <a:t>1/15/2024</a:t>
            </a:fld>
            <a:endParaRPr lang="en-US"/>
          </a:p>
        </p:txBody>
      </p:sp>
      <p:sp>
        <p:nvSpPr>
          <p:cNvPr id="5" name="Footer Placeholder 4">
            <a:extLst>
              <a:ext uri="{FF2B5EF4-FFF2-40B4-BE49-F238E27FC236}">
                <a16:creationId xmlns:a16="http://schemas.microsoft.com/office/drawing/2014/main" xmlns="" id="{67CD17E4-2AD3-4063-A782-2D1CDBE5B6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9FAA97F-3BD0-4BF7-BA52-88C12A6A387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8022333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3DBE58-6367-480F-B114-9D9453EB5F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F62341E4-13FD-4E4D-BCDC-172FF36073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3AAAA12C-0861-47A8-9D17-937BBE3383B7}"/>
              </a:ext>
            </a:extLst>
          </p:cNvPr>
          <p:cNvSpPr>
            <a:spLocks noGrp="1"/>
          </p:cNvSpPr>
          <p:nvPr>
            <p:ph type="dt" sz="half" idx="10"/>
          </p:nvPr>
        </p:nvSpPr>
        <p:spPr/>
        <p:txBody>
          <a:bodyPr/>
          <a:lstStyle/>
          <a:p>
            <a:fld id="{570635D2-1FD4-42FB-A3A0-B9DFEF7C7F90}" type="datetimeFigureOut">
              <a:rPr lang="en-US" smtClean="0"/>
              <a:t>1/15/2024</a:t>
            </a:fld>
            <a:endParaRPr lang="en-US"/>
          </a:p>
        </p:txBody>
      </p:sp>
      <p:sp>
        <p:nvSpPr>
          <p:cNvPr id="5" name="Footer Placeholder 4">
            <a:extLst>
              <a:ext uri="{FF2B5EF4-FFF2-40B4-BE49-F238E27FC236}">
                <a16:creationId xmlns:a16="http://schemas.microsoft.com/office/drawing/2014/main" xmlns="" id="{C289F8EC-A0B2-4839-A69F-66DFA17C9F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88BAD9D-D699-40B7-8265-B46F1B5E9B9F}"/>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7641345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425498-E59B-4365-B039-B64EB5D3C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AF6F49C-58BF-4D7B-9C84-63D06B7772E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AB23686-2A0F-4EDE-AEDB-C7BE06523A7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F8B2AD0-8538-41CF-8CC8-1B5916571A90}"/>
              </a:ext>
            </a:extLst>
          </p:cNvPr>
          <p:cNvSpPr>
            <a:spLocks noGrp="1"/>
          </p:cNvSpPr>
          <p:nvPr>
            <p:ph type="dt" sz="half" idx="10"/>
          </p:nvPr>
        </p:nvSpPr>
        <p:spPr/>
        <p:txBody>
          <a:bodyPr/>
          <a:lstStyle/>
          <a:p>
            <a:fld id="{570635D2-1FD4-42FB-A3A0-B9DFEF7C7F90}" type="datetimeFigureOut">
              <a:rPr lang="en-US" smtClean="0"/>
              <a:t>1/15/2024</a:t>
            </a:fld>
            <a:endParaRPr lang="en-US"/>
          </a:p>
        </p:txBody>
      </p:sp>
      <p:sp>
        <p:nvSpPr>
          <p:cNvPr id="6" name="Footer Placeholder 5">
            <a:extLst>
              <a:ext uri="{FF2B5EF4-FFF2-40B4-BE49-F238E27FC236}">
                <a16:creationId xmlns:a16="http://schemas.microsoft.com/office/drawing/2014/main" xmlns="" id="{6FFF27B5-43C1-444C-A6AA-55120A32DD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5D84087-4038-4C19-B666-E249CDABB34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0047869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D64570-5D27-4466-8233-DD4F39B10F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6CAEE3B-7890-46AE-910E-F9D5459440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92917E56-156D-4906-84E0-EF0495AB222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0E54CDD-4E06-4DEB-A124-E88442860A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ED9B8601-3331-43DF-8132-C71CA580995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CBA6251-AA48-4CDB-AAA5-3DED7C65751B}"/>
              </a:ext>
            </a:extLst>
          </p:cNvPr>
          <p:cNvSpPr>
            <a:spLocks noGrp="1"/>
          </p:cNvSpPr>
          <p:nvPr>
            <p:ph type="dt" sz="half" idx="10"/>
          </p:nvPr>
        </p:nvSpPr>
        <p:spPr/>
        <p:txBody>
          <a:bodyPr/>
          <a:lstStyle/>
          <a:p>
            <a:fld id="{570635D2-1FD4-42FB-A3A0-B9DFEF7C7F90}" type="datetimeFigureOut">
              <a:rPr lang="en-US" smtClean="0"/>
              <a:t>1/15/2024</a:t>
            </a:fld>
            <a:endParaRPr lang="en-US"/>
          </a:p>
        </p:txBody>
      </p:sp>
      <p:sp>
        <p:nvSpPr>
          <p:cNvPr id="8" name="Footer Placeholder 7">
            <a:extLst>
              <a:ext uri="{FF2B5EF4-FFF2-40B4-BE49-F238E27FC236}">
                <a16:creationId xmlns:a16="http://schemas.microsoft.com/office/drawing/2014/main" xmlns="" id="{B1CAA3FA-8C90-41E1-AC36-9C0A670C63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933059BD-871B-47CA-ABAB-70DB073D824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9662208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E405E4-F396-4E5A-A285-206342234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5FF366B1-C31D-4A6A-9510-253737AA01B1}"/>
              </a:ext>
            </a:extLst>
          </p:cNvPr>
          <p:cNvSpPr>
            <a:spLocks noGrp="1"/>
          </p:cNvSpPr>
          <p:nvPr>
            <p:ph type="dt" sz="half" idx="10"/>
          </p:nvPr>
        </p:nvSpPr>
        <p:spPr/>
        <p:txBody>
          <a:bodyPr/>
          <a:lstStyle/>
          <a:p>
            <a:fld id="{570635D2-1FD4-42FB-A3A0-B9DFEF7C7F90}" type="datetimeFigureOut">
              <a:rPr lang="en-US" smtClean="0"/>
              <a:t>1/15/2024</a:t>
            </a:fld>
            <a:endParaRPr lang="en-US"/>
          </a:p>
        </p:txBody>
      </p:sp>
      <p:sp>
        <p:nvSpPr>
          <p:cNvPr id="4" name="Footer Placeholder 3">
            <a:extLst>
              <a:ext uri="{FF2B5EF4-FFF2-40B4-BE49-F238E27FC236}">
                <a16:creationId xmlns:a16="http://schemas.microsoft.com/office/drawing/2014/main" xmlns="" id="{A8900E57-D687-422D-ACA8-81B6506B32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624B204-01EE-4512-A2BC-0CC1DF799923}"/>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5154177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0D54D5F-5D58-4673-A9CA-88693466F8B1}"/>
              </a:ext>
            </a:extLst>
          </p:cNvPr>
          <p:cNvSpPr>
            <a:spLocks noGrp="1"/>
          </p:cNvSpPr>
          <p:nvPr>
            <p:ph type="dt" sz="half" idx="10"/>
          </p:nvPr>
        </p:nvSpPr>
        <p:spPr/>
        <p:txBody>
          <a:bodyPr/>
          <a:lstStyle/>
          <a:p>
            <a:fld id="{570635D2-1FD4-42FB-A3A0-B9DFEF7C7F90}" type="datetimeFigureOut">
              <a:rPr lang="en-US" smtClean="0"/>
              <a:t>1/15/2024</a:t>
            </a:fld>
            <a:endParaRPr lang="en-US"/>
          </a:p>
        </p:txBody>
      </p:sp>
      <p:sp>
        <p:nvSpPr>
          <p:cNvPr id="3" name="Footer Placeholder 2">
            <a:extLst>
              <a:ext uri="{FF2B5EF4-FFF2-40B4-BE49-F238E27FC236}">
                <a16:creationId xmlns:a16="http://schemas.microsoft.com/office/drawing/2014/main" xmlns="" id="{623043EF-4A15-42AF-BAF6-7AB80E4989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212D0172-28B8-4776-A0D4-225DE6C89EC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8034915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223F20-7D14-454E-B82B-20FBFD0058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BEDB786-11E5-40B4-BF3A-0A5A1E6EF1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ADE334AB-D125-4FDC-A811-BF96C4CF95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56A80024-9F5C-4D08-B84F-8A9F76BE20FC}"/>
              </a:ext>
            </a:extLst>
          </p:cNvPr>
          <p:cNvSpPr>
            <a:spLocks noGrp="1"/>
          </p:cNvSpPr>
          <p:nvPr>
            <p:ph type="dt" sz="half" idx="10"/>
          </p:nvPr>
        </p:nvSpPr>
        <p:spPr/>
        <p:txBody>
          <a:bodyPr/>
          <a:lstStyle/>
          <a:p>
            <a:fld id="{570635D2-1FD4-42FB-A3A0-B9DFEF7C7F90}" type="datetimeFigureOut">
              <a:rPr lang="en-US" smtClean="0"/>
              <a:t>1/15/2024</a:t>
            </a:fld>
            <a:endParaRPr lang="en-US"/>
          </a:p>
        </p:txBody>
      </p:sp>
      <p:sp>
        <p:nvSpPr>
          <p:cNvPr id="6" name="Footer Placeholder 5">
            <a:extLst>
              <a:ext uri="{FF2B5EF4-FFF2-40B4-BE49-F238E27FC236}">
                <a16:creationId xmlns:a16="http://schemas.microsoft.com/office/drawing/2014/main" xmlns="" id="{27A32996-E7F3-4A93-98A8-831606F84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9000E66-5073-421D-AD6E-A3C6BF9D2B99}"/>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571777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9613C9-F342-4F39-99B8-1B90FC59DA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BA99DF1-5BF9-4A5C-8BF6-C3B2057813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A025FA8-0526-4346-BFC7-65403D5BDB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0A3DE936-98AE-4081-B8E7-202DF494A013}"/>
              </a:ext>
            </a:extLst>
          </p:cNvPr>
          <p:cNvSpPr>
            <a:spLocks noGrp="1"/>
          </p:cNvSpPr>
          <p:nvPr>
            <p:ph type="dt" sz="half" idx="10"/>
          </p:nvPr>
        </p:nvSpPr>
        <p:spPr/>
        <p:txBody>
          <a:bodyPr/>
          <a:lstStyle/>
          <a:p>
            <a:fld id="{570635D2-1FD4-42FB-A3A0-B9DFEF7C7F90}" type="datetimeFigureOut">
              <a:rPr lang="en-US" smtClean="0"/>
              <a:t>1/15/2024</a:t>
            </a:fld>
            <a:endParaRPr lang="en-US"/>
          </a:p>
        </p:txBody>
      </p:sp>
      <p:sp>
        <p:nvSpPr>
          <p:cNvPr id="6" name="Footer Placeholder 5">
            <a:extLst>
              <a:ext uri="{FF2B5EF4-FFF2-40B4-BE49-F238E27FC236}">
                <a16:creationId xmlns:a16="http://schemas.microsoft.com/office/drawing/2014/main" xmlns="" id="{278F3DD2-7DE9-4489-910C-59CE692CD9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CE0DFFA-175F-4C77-91A4-DB8C204636EE}"/>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2893481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CE4CDF-9377-4F86-B46F-33BC8DAEA0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A28FED7E-F2A8-453D-BCB3-ACA3563CC7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CF352F8-7752-4F82-A9E7-CFD79C283902}"/>
              </a:ext>
            </a:extLst>
          </p:cNvPr>
          <p:cNvSpPr>
            <a:spLocks noGrp="1"/>
          </p:cNvSpPr>
          <p:nvPr>
            <p:ph type="dt" sz="half" idx="10"/>
          </p:nvPr>
        </p:nvSpPr>
        <p:spPr/>
        <p:txBody>
          <a:bodyPr/>
          <a:lstStyle/>
          <a:p>
            <a:fld id="{570635D2-1FD4-42FB-A3A0-B9DFEF7C7F90}" type="datetimeFigureOut">
              <a:rPr lang="en-US" smtClean="0"/>
              <a:t>1/15/2024</a:t>
            </a:fld>
            <a:endParaRPr lang="en-US"/>
          </a:p>
        </p:txBody>
      </p:sp>
      <p:sp>
        <p:nvSpPr>
          <p:cNvPr id="5" name="Footer Placeholder 4">
            <a:extLst>
              <a:ext uri="{FF2B5EF4-FFF2-40B4-BE49-F238E27FC236}">
                <a16:creationId xmlns:a16="http://schemas.microsoft.com/office/drawing/2014/main" xmlns="" id="{2B11693F-8013-4256-B576-FF801C5978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F2C84EE-0EA7-4D2E-B302-D8D5CF767CA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4723188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91255" tIns="45618" rIns="91255" bIns="45618"/>
          <a:lstStyle/>
          <a:p>
            <a:r>
              <a:rPr lang="en-US"/>
              <a:t>Click to edit Master title style</a:t>
            </a:r>
          </a:p>
        </p:txBody>
      </p:sp>
      <p:sp>
        <p:nvSpPr>
          <p:cNvPr id="3" name="Content Placeholder 2"/>
          <p:cNvSpPr>
            <a:spLocks noGrp="1"/>
          </p:cNvSpPr>
          <p:nvPr>
            <p:ph sz="half" idx="1"/>
          </p:nvPr>
        </p:nvSpPr>
        <p:spPr>
          <a:xfrm>
            <a:off x="609603" y="1200192"/>
            <a:ext cx="5384800" cy="3394075"/>
          </a:xfrm>
        </p:spPr>
        <p:txBody>
          <a:bodyPr lIns="91255" tIns="45618" rIns="91255" bIns="45618"/>
          <a:lstStyle>
            <a:lvl1pPr>
              <a:defRPr sz="3800"/>
            </a:lvl1pPr>
            <a:lvl2pPr>
              <a:defRPr sz="3200"/>
            </a:lvl2pPr>
            <a:lvl3pPr>
              <a:defRPr sz="26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92"/>
            <a:ext cx="5384800" cy="3394075"/>
          </a:xfrm>
        </p:spPr>
        <p:txBody>
          <a:bodyPr lIns="91255" tIns="45618" rIns="91255" bIns="45618"/>
          <a:lstStyle>
            <a:lvl1pPr>
              <a:defRPr sz="3800"/>
            </a:lvl1pPr>
            <a:lvl2pPr>
              <a:defRPr sz="3200"/>
            </a:lvl2pPr>
            <a:lvl3pPr>
              <a:defRPr sz="26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151505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1D7811F-727A-422A-856F-45B85A048C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101C796-B81D-43EE-896E-3EB59839F3D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0EC6540-BD2C-4455-B4D8-7063E6928B92}"/>
              </a:ext>
            </a:extLst>
          </p:cNvPr>
          <p:cNvSpPr>
            <a:spLocks noGrp="1"/>
          </p:cNvSpPr>
          <p:nvPr>
            <p:ph type="dt" sz="half" idx="10"/>
          </p:nvPr>
        </p:nvSpPr>
        <p:spPr/>
        <p:txBody>
          <a:bodyPr/>
          <a:lstStyle/>
          <a:p>
            <a:fld id="{570635D2-1FD4-42FB-A3A0-B9DFEF7C7F90}" type="datetimeFigureOut">
              <a:rPr lang="en-US" smtClean="0"/>
              <a:t>1/15/2024</a:t>
            </a:fld>
            <a:endParaRPr lang="en-US"/>
          </a:p>
        </p:txBody>
      </p:sp>
      <p:sp>
        <p:nvSpPr>
          <p:cNvPr id="5" name="Footer Placeholder 4">
            <a:extLst>
              <a:ext uri="{FF2B5EF4-FFF2-40B4-BE49-F238E27FC236}">
                <a16:creationId xmlns:a16="http://schemas.microsoft.com/office/drawing/2014/main" xmlns="" id="{1E695E79-46B2-48B8-AE93-859E6A9BD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013243C-CD0F-4CBD-92CF-AF92620E4EA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7028932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9"/>
            <a:ext cx="10972800" cy="1143000"/>
          </a:xfrm>
        </p:spPr>
        <p:txBody>
          <a:bodyPr lIns="91255" tIns="45618" rIns="91255" bIns="45618"/>
          <a:lstStyle>
            <a:lvl1pPr>
              <a:defRPr/>
            </a:lvl1pPr>
          </a:lstStyle>
          <a:p>
            <a:r>
              <a:rPr lang="en-US"/>
              <a:t>Click to edit Master title style</a:t>
            </a:r>
          </a:p>
        </p:txBody>
      </p:sp>
      <p:sp>
        <p:nvSpPr>
          <p:cNvPr id="3" name="Text Placeholder 2"/>
          <p:cNvSpPr>
            <a:spLocks noGrp="1"/>
          </p:cNvSpPr>
          <p:nvPr>
            <p:ph type="body" idx="1"/>
          </p:nvPr>
        </p:nvSpPr>
        <p:spPr>
          <a:xfrm>
            <a:off x="609600" y="1535117"/>
            <a:ext cx="5386917" cy="639763"/>
          </a:xfrm>
        </p:spPr>
        <p:txBody>
          <a:bodyPr lIns="91255" tIns="45618" rIns="91255" bIns="45618" anchor="b"/>
          <a:lstStyle>
            <a:lvl1pPr marL="0" indent="0">
              <a:buNone/>
              <a:defRPr sz="3200" b="1"/>
            </a:lvl1pPr>
            <a:lvl2pPr marL="608340" indent="0">
              <a:buNone/>
              <a:defRPr sz="2600" b="1"/>
            </a:lvl2pPr>
            <a:lvl3pPr marL="1216680" indent="0">
              <a:buNone/>
              <a:defRPr sz="2400" b="1"/>
            </a:lvl3pPr>
            <a:lvl4pPr marL="1825020" indent="0">
              <a:buNone/>
              <a:defRPr sz="2100" b="1"/>
            </a:lvl4pPr>
            <a:lvl5pPr marL="2433358" indent="0">
              <a:buNone/>
              <a:defRPr sz="2100" b="1"/>
            </a:lvl5pPr>
            <a:lvl6pPr marL="3041696" indent="0">
              <a:buNone/>
              <a:defRPr sz="2100" b="1"/>
            </a:lvl6pPr>
            <a:lvl7pPr marL="3650033" indent="0">
              <a:buNone/>
              <a:defRPr sz="2100" b="1"/>
            </a:lvl7pPr>
            <a:lvl8pPr marL="4258373" indent="0">
              <a:buNone/>
              <a:defRPr sz="2100" b="1"/>
            </a:lvl8pPr>
            <a:lvl9pPr marL="4866707"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lIns="91255" tIns="45618" rIns="91255" bIns="45618"/>
          <a:lstStyle>
            <a:lvl1pPr>
              <a:defRPr sz="3200"/>
            </a:lvl1pPr>
            <a:lvl2pPr>
              <a:defRPr sz="26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4" y="1535117"/>
            <a:ext cx="5389033" cy="639763"/>
          </a:xfrm>
        </p:spPr>
        <p:txBody>
          <a:bodyPr lIns="91255" tIns="45618" rIns="91255" bIns="45618" anchor="b"/>
          <a:lstStyle>
            <a:lvl1pPr marL="0" indent="0">
              <a:buNone/>
              <a:defRPr sz="3200" b="1"/>
            </a:lvl1pPr>
            <a:lvl2pPr marL="608340" indent="0">
              <a:buNone/>
              <a:defRPr sz="2600" b="1"/>
            </a:lvl2pPr>
            <a:lvl3pPr marL="1216680" indent="0">
              <a:buNone/>
              <a:defRPr sz="2400" b="1"/>
            </a:lvl3pPr>
            <a:lvl4pPr marL="1825020" indent="0">
              <a:buNone/>
              <a:defRPr sz="2100" b="1"/>
            </a:lvl4pPr>
            <a:lvl5pPr marL="2433358" indent="0">
              <a:buNone/>
              <a:defRPr sz="2100" b="1"/>
            </a:lvl5pPr>
            <a:lvl6pPr marL="3041696" indent="0">
              <a:buNone/>
              <a:defRPr sz="2100" b="1"/>
            </a:lvl6pPr>
            <a:lvl7pPr marL="3650033" indent="0">
              <a:buNone/>
              <a:defRPr sz="2100" b="1"/>
            </a:lvl7pPr>
            <a:lvl8pPr marL="4258373" indent="0">
              <a:buNone/>
              <a:defRPr sz="2100" b="1"/>
            </a:lvl8pPr>
            <a:lvl9pPr marL="486670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374" y="2174875"/>
            <a:ext cx="5389033" cy="3951288"/>
          </a:xfrm>
        </p:spPr>
        <p:txBody>
          <a:bodyPr lIns="91255" tIns="45618" rIns="91255" bIns="45618"/>
          <a:lstStyle>
            <a:lvl1pPr>
              <a:defRPr sz="3200"/>
            </a:lvl1pPr>
            <a:lvl2pPr>
              <a:defRPr sz="26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979421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lIns="91255" tIns="45618" rIns="91255" bIns="45618"/>
          <a:lstStyle/>
          <a:p>
            <a:r>
              <a:rPr lang="en-US"/>
              <a:t>Click to edit Master title style</a:t>
            </a:r>
          </a:p>
        </p:txBody>
      </p:sp>
    </p:spTree>
    <p:extLst>
      <p:ext uri="{BB962C8B-B14F-4D97-AF65-F5344CB8AC3E}">
        <p14:creationId xmlns:p14="http://schemas.microsoft.com/office/powerpoint/2010/main" val="184494792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093128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90"/>
            <a:ext cx="4011084" cy="1162051"/>
          </a:xfrm>
        </p:spPr>
        <p:txBody>
          <a:bodyPr lIns="91255" tIns="45618" rIns="91255" bIns="45618" anchor="b"/>
          <a:lstStyle>
            <a:lvl1pPr algn="l">
              <a:defRPr sz="2600" b="1"/>
            </a:lvl1pPr>
          </a:lstStyle>
          <a:p>
            <a:r>
              <a:rPr lang="en-US"/>
              <a:t>Click to edit Master title style</a:t>
            </a:r>
          </a:p>
        </p:txBody>
      </p:sp>
      <p:sp>
        <p:nvSpPr>
          <p:cNvPr id="3" name="Content Placeholder 2"/>
          <p:cNvSpPr>
            <a:spLocks noGrp="1"/>
          </p:cNvSpPr>
          <p:nvPr>
            <p:ph idx="1"/>
          </p:nvPr>
        </p:nvSpPr>
        <p:spPr>
          <a:xfrm>
            <a:off x="4766766" y="273092"/>
            <a:ext cx="6815667" cy="5853113"/>
          </a:xfrm>
        </p:spPr>
        <p:txBody>
          <a:bodyPr lIns="91255" tIns="45618" rIns="91255" bIns="45618"/>
          <a:lstStyle>
            <a:lvl1pPr>
              <a:defRPr sz="4300"/>
            </a:lvl1pPr>
            <a:lvl2pPr>
              <a:defRPr sz="3800"/>
            </a:lvl2pPr>
            <a:lvl3pPr>
              <a:defRPr sz="3200"/>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3"/>
            <a:ext cx="4011084" cy="4691063"/>
          </a:xfrm>
        </p:spPr>
        <p:txBody>
          <a:bodyPr lIns="91255" tIns="45618" rIns="91255" bIns="45618"/>
          <a:lstStyle>
            <a:lvl1pPr marL="0" indent="0">
              <a:buNone/>
              <a:defRPr sz="1900"/>
            </a:lvl1pPr>
            <a:lvl2pPr marL="608340" indent="0">
              <a:buNone/>
              <a:defRPr sz="1600"/>
            </a:lvl2pPr>
            <a:lvl3pPr marL="1216680" indent="0">
              <a:buNone/>
              <a:defRPr sz="1300"/>
            </a:lvl3pPr>
            <a:lvl4pPr marL="1825020" indent="0">
              <a:buNone/>
              <a:defRPr sz="1200"/>
            </a:lvl4pPr>
            <a:lvl5pPr marL="2433358" indent="0">
              <a:buNone/>
              <a:defRPr sz="1200"/>
            </a:lvl5pPr>
            <a:lvl6pPr marL="3041696" indent="0">
              <a:buNone/>
              <a:defRPr sz="1200"/>
            </a:lvl6pPr>
            <a:lvl7pPr marL="3650033" indent="0">
              <a:buNone/>
              <a:defRPr sz="1200"/>
            </a:lvl7pPr>
            <a:lvl8pPr marL="4258373" indent="0">
              <a:buNone/>
              <a:defRPr sz="1200"/>
            </a:lvl8pPr>
            <a:lvl9pPr marL="4866707" indent="0">
              <a:buNone/>
              <a:defRPr sz="1200"/>
            </a:lvl9pPr>
          </a:lstStyle>
          <a:p>
            <a:pPr lvl="0"/>
            <a:r>
              <a:rPr lang="en-US"/>
              <a:t>Click to edit Master text styles</a:t>
            </a:r>
          </a:p>
        </p:txBody>
      </p:sp>
    </p:spTree>
    <p:extLst>
      <p:ext uri="{BB962C8B-B14F-4D97-AF65-F5344CB8AC3E}">
        <p14:creationId xmlns:p14="http://schemas.microsoft.com/office/powerpoint/2010/main" val="237996395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41"/>
            <a:ext cx="7315200" cy="566739"/>
          </a:xfrm>
        </p:spPr>
        <p:txBody>
          <a:bodyPr lIns="91255" tIns="45618" rIns="91255" bIns="45618" anchor="b"/>
          <a:lstStyle>
            <a:lvl1pPr algn="l">
              <a:defRPr sz="26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255" tIns="45618" rIns="91255" bIns="45618" rtlCol="0">
            <a:normAutofit/>
          </a:bodyPr>
          <a:lstStyle>
            <a:lvl1pPr marL="0" indent="0">
              <a:buNone/>
              <a:defRPr sz="4300"/>
            </a:lvl1pPr>
            <a:lvl2pPr marL="608340" indent="0">
              <a:buNone/>
              <a:defRPr sz="3800"/>
            </a:lvl2pPr>
            <a:lvl3pPr marL="1216680" indent="0">
              <a:buNone/>
              <a:defRPr sz="3200"/>
            </a:lvl3pPr>
            <a:lvl4pPr marL="1825020" indent="0">
              <a:buNone/>
              <a:defRPr sz="2600"/>
            </a:lvl4pPr>
            <a:lvl5pPr marL="2433358" indent="0">
              <a:buNone/>
              <a:defRPr sz="2600"/>
            </a:lvl5pPr>
            <a:lvl6pPr marL="3041696" indent="0">
              <a:buNone/>
              <a:defRPr sz="2600"/>
            </a:lvl6pPr>
            <a:lvl7pPr marL="3650033" indent="0">
              <a:buNone/>
              <a:defRPr sz="2600"/>
            </a:lvl7pPr>
            <a:lvl8pPr marL="4258373" indent="0">
              <a:buNone/>
              <a:defRPr sz="2600"/>
            </a:lvl8pPr>
            <a:lvl9pPr marL="4866707" indent="0">
              <a:buNone/>
              <a:defRPr sz="2600"/>
            </a:lvl9pPr>
          </a:lstStyle>
          <a:p>
            <a:pPr marL="0" marR="0" lvl="0" indent="0" algn="l" defTabSz="91251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78"/>
            <a:ext cx="7315200" cy="804863"/>
          </a:xfrm>
        </p:spPr>
        <p:txBody>
          <a:bodyPr lIns="91255" tIns="45618" rIns="91255" bIns="45618"/>
          <a:lstStyle>
            <a:lvl1pPr marL="0" indent="0">
              <a:buNone/>
              <a:defRPr sz="1900"/>
            </a:lvl1pPr>
            <a:lvl2pPr marL="608340" indent="0">
              <a:buNone/>
              <a:defRPr sz="1600"/>
            </a:lvl2pPr>
            <a:lvl3pPr marL="1216680" indent="0">
              <a:buNone/>
              <a:defRPr sz="1300"/>
            </a:lvl3pPr>
            <a:lvl4pPr marL="1825020" indent="0">
              <a:buNone/>
              <a:defRPr sz="1200"/>
            </a:lvl4pPr>
            <a:lvl5pPr marL="2433358" indent="0">
              <a:buNone/>
              <a:defRPr sz="1200"/>
            </a:lvl5pPr>
            <a:lvl6pPr marL="3041696" indent="0">
              <a:buNone/>
              <a:defRPr sz="1200"/>
            </a:lvl6pPr>
            <a:lvl7pPr marL="3650033" indent="0">
              <a:buNone/>
              <a:defRPr sz="1200"/>
            </a:lvl7pPr>
            <a:lvl8pPr marL="4258373" indent="0">
              <a:buNone/>
              <a:defRPr sz="1200"/>
            </a:lvl8pPr>
            <a:lvl9pPr marL="4866707" indent="0">
              <a:buNone/>
              <a:defRPr sz="1200"/>
            </a:lvl9pPr>
          </a:lstStyle>
          <a:p>
            <a:pPr lvl="0"/>
            <a:r>
              <a:rPr lang="en-US"/>
              <a:t>Click to edit Master text styles</a:t>
            </a:r>
          </a:p>
        </p:txBody>
      </p:sp>
    </p:spTree>
    <p:extLst>
      <p:ext uri="{BB962C8B-B14F-4D97-AF65-F5344CB8AC3E}">
        <p14:creationId xmlns:p14="http://schemas.microsoft.com/office/powerpoint/2010/main" val="194783965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3" y="0"/>
            <a:ext cx="12192000" cy="6858000"/>
          </a:xfrm>
          <a:prstGeom prst="rect">
            <a:avLst/>
          </a:prstGeom>
          <a:noFill/>
          <a:ln w="9525">
            <a:noFill/>
          </a:ln>
        </p:spPr>
      </p:pic>
    </p:spTree>
    <p:extLst>
      <p:ext uri="{BB962C8B-B14F-4D97-AF65-F5344CB8AC3E}">
        <p14:creationId xmlns:p14="http://schemas.microsoft.com/office/powerpoint/2010/main" val="82367197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hf sldNum="0" hdr="0" ftr="0" dt="0"/>
  <p:txStyles>
    <p:titleStyle>
      <a:lvl1pPr algn="ctr" rtl="0" eaLnBrk="0" fontAlgn="base" hangingPunct="0">
        <a:spcBef>
          <a:spcPct val="0"/>
        </a:spcBef>
        <a:spcAft>
          <a:spcPct val="0"/>
        </a:spcAft>
        <a:defRPr sz="58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6255" algn="ctr" rtl="0" fontAlgn="base">
        <a:spcBef>
          <a:spcPct val="0"/>
        </a:spcBef>
        <a:spcAft>
          <a:spcPct val="0"/>
        </a:spcAft>
        <a:defRPr sz="4400">
          <a:solidFill>
            <a:schemeClr val="tx1"/>
          </a:solidFill>
          <a:latin typeface="Calibri" panose="020F0502020204030204" charset="0"/>
        </a:defRPr>
      </a:lvl6pPr>
      <a:lvl7pPr marL="912510" algn="ctr" rtl="0" fontAlgn="base">
        <a:spcBef>
          <a:spcPct val="0"/>
        </a:spcBef>
        <a:spcAft>
          <a:spcPct val="0"/>
        </a:spcAft>
        <a:defRPr sz="4400">
          <a:solidFill>
            <a:schemeClr val="tx1"/>
          </a:solidFill>
          <a:latin typeface="Calibri" panose="020F0502020204030204" charset="0"/>
        </a:defRPr>
      </a:lvl7pPr>
      <a:lvl8pPr marL="1368765" algn="ctr" rtl="0" fontAlgn="base">
        <a:spcBef>
          <a:spcPct val="0"/>
        </a:spcBef>
        <a:spcAft>
          <a:spcPct val="0"/>
        </a:spcAft>
        <a:defRPr sz="4400">
          <a:solidFill>
            <a:schemeClr val="tx1"/>
          </a:solidFill>
          <a:latin typeface="Calibri" panose="020F0502020204030204" charset="0"/>
        </a:defRPr>
      </a:lvl8pPr>
      <a:lvl9pPr marL="1825020" algn="ctr" rtl="0" fontAlgn="base">
        <a:spcBef>
          <a:spcPct val="0"/>
        </a:spcBef>
        <a:spcAft>
          <a:spcPct val="0"/>
        </a:spcAft>
        <a:defRPr sz="4400">
          <a:solidFill>
            <a:schemeClr val="tx1"/>
          </a:solidFill>
          <a:latin typeface="Calibri" panose="020F0502020204030204" charset="0"/>
        </a:defRPr>
      </a:lvl9pPr>
    </p:titleStyle>
    <p:bodyStyle>
      <a:lvl1pPr marL="456255" indent="-456255" algn="l" rtl="0" eaLnBrk="0" fontAlgn="base" hangingPunct="0">
        <a:spcBef>
          <a:spcPts val="130"/>
        </a:spcBef>
        <a:spcAft>
          <a:spcPct val="0"/>
        </a:spcAft>
        <a:buFont typeface="Arial" panose="020B0604020202020204" pitchFamily="34" charset="0"/>
        <a:buChar char="•"/>
        <a:defRPr sz="4300" kern="1200">
          <a:solidFill>
            <a:schemeClr val="tx1"/>
          </a:solidFill>
          <a:latin typeface="+mn-lt"/>
          <a:ea typeface="+mn-ea"/>
          <a:cs typeface="+mn-cs"/>
        </a:defRPr>
      </a:lvl1pPr>
      <a:lvl2pPr marL="988547" indent="-380211" algn="l" rtl="0" eaLnBrk="0" fontAlgn="base" hangingPunct="0">
        <a:spcBef>
          <a:spcPts val="130"/>
        </a:spcBef>
        <a:spcAft>
          <a:spcPct val="0"/>
        </a:spcAft>
        <a:buFont typeface="Arial" panose="020B0604020202020204" pitchFamily="34" charset="0"/>
        <a:buChar char="–"/>
        <a:defRPr sz="3800" kern="1200">
          <a:solidFill>
            <a:schemeClr val="tx1"/>
          </a:solidFill>
          <a:latin typeface="+mn-lt"/>
          <a:ea typeface="+mn-ea"/>
          <a:cs typeface="+mn-cs"/>
        </a:defRPr>
      </a:lvl2pPr>
      <a:lvl3pPr marL="1520850" indent="-30417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29190" indent="-304170" algn="l" rtl="0" eaLnBrk="0" fontAlgn="base" hangingPunct="0">
        <a:spcBef>
          <a:spcPts val="130"/>
        </a:spcBef>
        <a:spcAft>
          <a:spcPct val="0"/>
        </a:spcAft>
        <a:buFont typeface="Arial" panose="020B0604020202020204" pitchFamily="34" charset="0"/>
        <a:buChar char="–"/>
        <a:defRPr sz="2600" kern="1200">
          <a:solidFill>
            <a:schemeClr val="tx1"/>
          </a:solidFill>
          <a:latin typeface="+mn-lt"/>
          <a:ea typeface="+mn-ea"/>
          <a:cs typeface="+mn-cs"/>
        </a:defRPr>
      </a:lvl4pPr>
      <a:lvl5pPr marL="2737528" indent="-304170" algn="l" rtl="0" eaLnBrk="0" fontAlgn="base" hangingPunct="0">
        <a:spcBef>
          <a:spcPts val="130"/>
        </a:spcBef>
        <a:spcAft>
          <a:spcPct val="0"/>
        </a:spcAft>
        <a:buFont typeface="Arial" panose="020B0604020202020204" pitchFamily="34" charset="0"/>
        <a:buChar char="»"/>
        <a:defRPr sz="2600" kern="1200">
          <a:solidFill>
            <a:schemeClr val="tx1"/>
          </a:solidFill>
          <a:latin typeface="+mn-lt"/>
          <a:ea typeface="+mn-ea"/>
          <a:cs typeface="+mn-cs"/>
        </a:defRPr>
      </a:lvl5pPr>
      <a:lvl6pPr marL="3345865" indent="-304170" algn="l" defTabSz="1216680" rtl="0" eaLnBrk="1" latinLnBrk="0" hangingPunct="1">
        <a:spcBef>
          <a:spcPts val="130"/>
        </a:spcBef>
        <a:buFont typeface="Arial" panose="020B0604020202020204" pitchFamily="34" charset="0"/>
        <a:buChar char="•"/>
        <a:defRPr sz="2600" kern="1200">
          <a:solidFill>
            <a:schemeClr val="tx1"/>
          </a:solidFill>
          <a:latin typeface="+mn-lt"/>
          <a:ea typeface="+mn-ea"/>
          <a:cs typeface="+mn-cs"/>
        </a:defRPr>
      </a:lvl6pPr>
      <a:lvl7pPr marL="3954202" indent="-304170" algn="l" defTabSz="1216680" rtl="0" eaLnBrk="1" latinLnBrk="0" hangingPunct="1">
        <a:spcBef>
          <a:spcPts val="130"/>
        </a:spcBef>
        <a:buFont typeface="Arial" panose="020B0604020202020204" pitchFamily="34" charset="0"/>
        <a:buChar char="•"/>
        <a:defRPr sz="2600" kern="1200">
          <a:solidFill>
            <a:schemeClr val="tx1"/>
          </a:solidFill>
          <a:latin typeface="+mn-lt"/>
          <a:ea typeface="+mn-ea"/>
          <a:cs typeface="+mn-cs"/>
        </a:defRPr>
      </a:lvl7pPr>
      <a:lvl8pPr marL="4562539" indent="-304170" algn="l" defTabSz="1216680" rtl="0" eaLnBrk="1" latinLnBrk="0" hangingPunct="1">
        <a:spcBef>
          <a:spcPts val="130"/>
        </a:spcBef>
        <a:buFont typeface="Arial" panose="020B0604020202020204" pitchFamily="34" charset="0"/>
        <a:buChar char="•"/>
        <a:defRPr sz="2600" kern="1200">
          <a:solidFill>
            <a:schemeClr val="tx1"/>
          </a:solidFill>
          <a:latin typeface="+mn-lt"/>
          <a:ea typeface="+mn-ea"/>
          <a:cs typeface="+mn-cs"/>
        </a:defRPr>
      </a:lvl8pPr>
      <a:lvl9pPr marL="5170874" indent="-304170" algn="l" defTabSz="1216680" rtl="0" eaLnBrk="1" latinLnBrk="0" hangingPunct="1">
        <a:spcBef>
          <a:spcPts val="130"/>
        </a:spcBef>
        <a:buFont typeface="Arial" panose="020B0604020202020204" pitchFamily="34" charset="0"/>
        <a:buChar char="•"/>
        <a:defRPr sz="2600" kern="1200">
          <a:solidFill>
            <a:schemeClr val="tx1"/>
          </a:solidFill>
          <a:latin typeface="+mn-lt"/>
          <a:ea typeface="+mn-ea"/>
          <a:cs typeface="+mn-cs"/>
        </a:defRPr>
      </a:lvl9pPr>
    </p:bodyStyle>
    <p:otherStyle>
      <a:defPPr>
        <a:defRPr lang="en-US"/>
      </a:defPPr>
      <a:lvl1pPr marL="0" algn="l" defTabSz="1216680" rtl="0" eaLnBrk="1" latinLnBrk="0" hangingPunct="1">
        <a:defRPr sz="2400" kern="1200">
          <a:solidFill>
            <a:schemeClr val="tx1"/>
          </a:solidFill>
          <a:latin typeface="+mn-lt"/>
          <a:ea typeface="+mn-ea"/>
          <a:cs typeface="+mn-cs"/>
        </a:defRPr>
      </a:lvl1pPr>
      <a:lvl2pPr marL="608340" algn="l" defTabSz="1216680" rtl="0" eaLnBrk="1" latinLnBrk="0" hangingPunct="1">
        <a:defRPr sz="2400" kern="1200">
          <a:solidFill>
            <a:schemeClr val="tx1"/>
          </a:solidFill>
          <a:latin typeface="+mn-lt"/>
          <a:ea typeface="+mn-ea"/>
          <a:cs typeface="+mn-cs"/>
        </a:defRPr>
      </a:lvl2pPr>
      <a:lvl3pPr marL="1216680" algn="l" defTabSz="1216680" rtl="0" eaLnBrk="1" latinLnBrk="0" hangingPunct="1">
        <a:defRPr sz="2400" kern="1200">
          <a:solidFill>
            <a:schemeClr val="tx1"/>
          </a:solidFill>
          <a:latin typeface="+mn-lt"/>
          <a:ea typeface="+mn-ea"/>
          <a:cs typeface="+mn-cs"/>
        </a:defRPr>
      </a:lvl3pPr>
      <a:lvl4pPr marL="1825020" algn="l" defTabSz="1216680" rtl="0" eaLnBrk="1" latinLnBrk="0" hangingPunct="1">
        <a:defRPr sz="2400" kern="1200">
          <a:solidFill>
            <a:schemeClr val="tx1"/>
          </a:solidFill>
          <a:latin typeface="+mn-lt"/>
          <a:ea typeface="+mn-ea"/>
          <a:cs typeface="+mn-cs"/>
        </a:defRPr>
      </a:lvl4pPr>
      <a:lvl5pPr marL="2433358" algn="l" defTabSz="1216680" rtl="0" eaLnBrk="1" latinLnBrk="0" hangingPunct="1">
        <a:defRPr sz="2400" kern="1200">
          <a:solidFill>
            <a:schemeClr val="tx1"/>
          </a:solidFill>
          <a:latin typeface="+mn-lt"/>
          <a:ea typeface="+mn-ea"/>
          <a:cs typeface="+mn-cs"/>
        </a:defRPr>
      </a:lvl5pPr>
      <a:lvl6pPr marL="3041696" algn="l" defTabSz="1216680" rtl="0" eaLnBrk="1" latinLnBrk="0" hangingPunct="1">
        <a:defRPr sz="2400" kern="1200">
          <a:solidFill>
            <a:schemeClr val="tx1"/>
          </a:solidFill>
          <a:latin typeface="+mn-lt"/>
          <a:ea typeface="+mn-ea"/>
          <a:cs typeface="+mn-cs"/>
        </a:defRPr>
      </a:lvl6pPr>
      <a:lvl7pPr marL="3650033" algn="l" defTabSz="1216680" rtl="0" eaLnBrk="1" latinLnBrk="0" hangingPunct="1">
        <a:defRPr sz="2400" kern="1200">
          <a:solidFill>
            <a:schemeClr val="tx1"/>
          </a:solidFill>
          <a:latin typeface="+mn-lt"/>
          <a:ea typeface="+mn-ea"/>
          <a:cs typeface="+mn-cs"/>
        </a:defRPr>
      </a:lvl7pPr>
      <a:lvl8pPr marL="4258373" algn="l" defTabSz="1216680" rtl="0" eaLnBrk="1" latinLnBrk="0" hangingPunct="1">
        <a:defRPr sz="2400" kern="1200">
          <a:solidFill>
            <a:schemeClr val="tx1"/>
          </a:solidFill>
          <a:latin typeface="+mn-lt"/>
          <a:ea typeface="+mn-ea"/>
          <a:cs typeface="+mn-cs"/>
        </a:defRPr>
      </a:lvl8pPr>
      <a:lvl9pPr marL="4866707" algn="l" defTabSz="121668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CEE5A00-8F8E-42AF-90E2-066651466F4C}"/>
              </a:ext>
            </a:extLst>
          </p:cNvPr>
          <p:cNvSpPr>
            <a:spLocks noGrp="1"/>
          </p:cNvSpPr>
          <p:nvPr>
            <p:ph type="title"/>
          </p:nvPr>
        </p:nvSpPr>
        <p:spPr>
          <a:xfrm>
            <a:off x="838203" y="365129"/>
            <a:ext cx="10515600" cy="1325563"/>
          </a:xfrm>
          <a:prstGeom prst="rect">
            <a:avLst/>
          </a:prstGeom>
        </p:spPr>
        <p:txBody>
          <a:bodyPr vert="horz" lIns="91255" tIns="45618" rIns="91255" bIns="45618"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ED880EE-B25B-4758-91EB-EBD635871C9E}"/>
              </a:ext>
            </a:extLst>
          </p:cNvPr>
          <p:cNvSpPr>
            <a:spLocks noGrp="1"/>
          </p:cNvSpPr>
          <p:nvPr>
            <p:ph type="body" idx="1"/>
          </p:nvPr>
        </p:nvSpPr>
        <p:spPr>
          <a:xfrm>
            <a:off x="838203" y="1825625"/>
            <a:ext cx="10515600" cy="4351338"/>
          </a:xfrm>
          <a:prstGeom prst="rect">
            <a:avLst/>
          </a:prstGeom>
        </p:spPr>
        <p:txBody>
          <a:bodyPr vert="horz" lIns="91255" tIns="45618" rIns="91255" bIns="45618"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8255D9-F2D3-47EC-8DB1-5B378E86D5ED}"/>
              </a:ext>
            </a:extLst>
          </p:cNvPr>
          <p:cNvSpPr>
            <a:spLocks noGrp="1"/>
          </p:cNvSpPr>
          <p:nvPr>
            <p:ph type="dt" sz="half" idx="2"/>
          </p:nvPr>
        </p:nvSpPr>
        <p:spPr>
          <a:xfrm>
            <a:off x="838203" y="6356391"/>
            <a:ext cx="2743200" cy="365125"/>
          </a:xfrm>
          <a:prstGeom prst="rect">
            <a:avLst/>
          </a:prstGeom>
        </p:spPr>
        <p:txBody>
          <a:bodyPr vert="horz" lIns="91255" tIns="45618" rIns="91255" bIns="45618" rtlCol="0" anchor="ctr"/>
          <a:lstStyle>
            <a:lvl1pPr algn="l">
              <a:defRPr sz="1200">
                <a:solidFill>
                  <a:schemeClr val="tx1">
                    <a:tint val="75000"/>
                  </a:schemeClr>
                </a:solidFill>
              </a:defRPr>
            </a:lvl1pPr>
          </a:lstStyle>
          <a:p>
            <a:fld id="{FE1C8935-5503-46B3-AA64-FDD06962785D}" type="datetimeFigureOut">
              <a:rPr lang="en-US" smtClean="0">
                <a:solidFill>
                  <a:prstClr val="black">
                    <a:tint val="75000"/>
                  </a:prstClr>
                </a:solidFill>
              </a:rPr>
              <a:pPr/>
              <a:t>1/15/2024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C92A118-F643-4454-B34F-A87946B13FE2}"/>
              </a:ext>
            </a:extLst>
          </p:cNvPr>
          <p:cNvSpPr>
            <a:spLocks noGrp="1"/>
          </p:cNvSpPr>
          <p:nvPr>
            <p:ph type="ftr" sz="quarter" idx="3"/>
          </p:nvPr>
        </p:nvSpPr>
        <p:spPr>
          <a:xfrm>
            <a:off x="4038601" y="6356391"/>
            <a:ext cx="4114800" cy="365125"/>
          </a:xfrm>
          <a:prstGeom prst="rect">
            <a:avLst/>
          </a:prstGeom>
        </p:spPr>
        <p:txBody>
          <a:bodyPr vert="horz" lIns="91255" tIns="45618" rIns="91255" bIns="45618"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3A72231-B6D0-41EB-A4EC-39B7F5689F88}"/>
              </a:ext>
            </a:extLst>
          </p:cNvPr>
          <p:cNvSpPr>
            <a:spLocks noGrp="1"/>
          </p:cNvSpPr>
          <p:nvPr>
            <p:ph type="sldNum" sz="quarter" idx="4"/>
          </p:nvPr>
        </p:nvSpPr>
        <p:spPr>
          <a:xfrm>
            <a:off x="8610600" y="6356391"/>
            <a:ext cx="2743200" cy="365125"/>
          </a:xfrm>
          <a:prstGeom prst="rect">
            <a:avLst/>
          </a:prstGeom>
        </p:spPr>
        <p:txBody>
          <a:bodyPr vert="horz" lIns="91255" tIns="45618" rIns="91255" bIns="45618" rtlCol="0" anchor="ctr"/>
          <a:lstStyle>
            <a:lvl1pPr algn="r">
              <a:defRPr sz="1200">
                <a:solidFill>
                  <a:schemeClr val="tx1">
                    <a:tint val="75000"/>
                  </a:schemeClr>
                </a:solidFill>
              </a:defRPr>
            </a:lvl1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7037353"/>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Lst>
  <p:txStyles>
    <p:titleStyle>
      <a:lvl1pPr algn="l" defTabSz="91251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127" indent="-228127" algn="l" defTabSz="91251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379" indent="-228127" algn="l" defTabSz="91251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0632" indent="-228127" algn="l" defTabSz="91251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6887"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3135"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09388"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5644"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1895"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78150" indent="-228127" algn="l" defTabSz="9125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2510" rtl="0" eaLnBrk="1" latinLnBrk="0" hangingPunct="1">
        <a:defRPr sz="1800" kern="1200">
          <a:solidFill>
            <a:schemeClr val="tx1"/>
          </a:solidFill>
          <a:latin typeface="+mn-lt"/>
          <a:ea typeface="+mn-ea"/>
          <a:cs typeface="+mn-cs"/>
        </a:defRPr>
      </a:lvl1pPr>
      <a:lvl2pPr marL="456255" algn="l" defTabSz="912510" rtl="0" eaLnBrk="1" latinLnBrk="0" hangingPunct="1">
        <a:defRPr sz="1800" kern="1200">
          <a:solidFill>
            <a:schemeClr val="tx1"/>
          </a:solidFill>
          <a:latin typeface="+mn-lt"/>
          <a:ea typeface="+mn-ea"/>
          <a:cs typeface="+mn-cs"/>
        </a:defRPr>
      </a:lvl2pPr>
      <a:lvl3pPr marL="912510" algn="l" defTabSz="912510" rtl="0" eaLnBrk="1" latinLnBrk="0" hangingPunct="1">
        <a:defRPr sz="1800" kern="1200">
          <a:solidFill>
            <a:schemeClr val="tx1"/>
          </a:solidFill>
          <a:latin typeface="+mn-lt"/>
          <a:ea typeface="+mn-ea"/>
          <a:cs typeface="+mn-cs"/>
        </a:defRPr>
      </a:lvl3pPr>
      <a:lvl4pPr marL="1368765" algn="l" defTabSz="912510" rtl="0" eaLnBrk="1" latinLnBrk="0" hangingPunct="1">
        <a:defRPr sz="1800" kern="1200">
          <a:solidFill>
            <a:schemeClr val="tx1"/>
          </a:solidFill>
          <a:latin typeface="+mn-lt"/>
          <a:ea typeface="+mn-ea"/>
          <a:cs typeface="+mn-cs"/>
        </a:defRPr>
      </a:lvl4pPr>
      <a:lvl5pPr marL="1825020" algn="l" defTabSz="912510" rtl="0" eaLnBrk="1" latinLnBrk="0" hangingPunct="1">
        <a:defRPr sz="1800" kern="1200">
          <a:solidFill>
            <a:schemeClr val="tx1"/>
          </a:solidFill>
          <a:latin typeface="+mn-lt"/>
          <a:ea typeface="+mn-ea"/>
          <a:cs typeface="+mn-cs"/>
        </a:defRPr>
      </a:lvl5pPr>
      <a:lvl6pPr marL="2281275" algn="l" defTabSz="912510" rtl="0" eaLnBrk="1" latinLnBrk="0" hangingPunct="1">
        <a:defRPr sz="1800" kern="1200">
          <a:solidFill>
            <a:schemeClr val="tx1"/>
          </a:solidFill>
          <a:latin typeface="+mn-lt"/>
          <a:ea typeface="+mn-ea"/>
          <a:cs typeface="+mn-cs"/>
        </a:defRPr>
      </a:lvl6pPr>
      <a:lvl7pPr marL="2737528" algn="l" defTabSz="912510" rtl="0" eaLnBrk="1" latinLnBrk="0" hangingPunct="1">
        <a:defRPr sz="1800" kern="1200">
          <a:solidFill>
            <a:schemeClr val="tx1"/>
          </a:solidFill>
          <a:latin typeface="+mn-lt"/>
          <a:ea typeface="+mn-ea"/>
          <a:cs typeface="+mn-cs"/>
        </a:defRPr>
      </a:lvl7pPr>
      <a:lvl8pPr marL="3193781" algn="l" defTabSz="912510" rtl="0" eaLnBrk="1" latinLnBrk="0" hangingPunct="1">
        <a:defRPr sz="1800" kern="1200">
          <a:solidFill>
            <a:schemeClr val="tx1"/>
          </a:solidFill>
          <a:latin typeface="+mn-lt"/>
          <a:ea typeface="+mn-ea"/>
          <a:cs typeface="+mn-cs"/>
        </a:defRPr>
      </a:lvl8pPr>
      <a:lvl9pPr marL="3650033" algn="l" defTabSz="91251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2F8DF80-5E69-48EB-9390-9178CF9CB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547227BE-2C9B-4023-BE30-A43BBAE7BF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4BF15CF-DDEC-40BF-B48D-B7B57876A0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0635D2-1FD4-42FB-A3A0-B9DFEF7C7F90}" type="datetimeFigureOut">
              <a:rPr lang="en-US" smtClean="0"/>
              <a:t>1/15/2024</a:t>
            </a:fld>
            <a:endParaRPr lang="en-US"/>
          </a:p>
        </p:txBody>
      </p:sp>
      <p:sp>
        <p:nvSpPr>
          <p:cNvPr id="5" name="Footer Placeholder 4">
            <a:extLst>
              <a:ext uri="{FF2B5EF4-FFF2-40B4-BE49-F238E27FC236}">
                <a16:creationId xmlns:a16="http://schemas.microsoft.com/office/drawing/2014/main" xmlns="" id="{6166434F-C472-42AA-B7F9-778250EE2F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2D06E6B8-E79C-41EA-A055-7A235E7418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8A4EFB-0D95-4D66-8DB7-7B35D2AA263F}" type="slidenum">
              <a:rPr lang="en-US" smtClean="0"/>
              <a:t>‹#›</a:t>
            </a:fld>
            <a:endParaRPr lang="en-US"/>
          </a:p>
        </p:txBody>
      </p:sp>
    </p:spTree>
    <p:extLst>
      <p:ext uri="{BB962C8B-B14F-4D97-AF65-F5344CB8AC3E}">
        <p14:creationId xmlns:p14="http://schemas.microsoft.com/office/powerpoint/2010/main" val="3221756585"/>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4.xml"/><Relationship Id="rId5" Type="http://schemas.openxmlformats.org/officeDocument/2006/relationships/image" Target="../media/image49.jpg"/><Relationship Id="rId4" Type="http://schemas.openxmlformats.org/officeDocument/2006/relationships/image" Target="../media/image48.jpg"/></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4.xml"/><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4.xml"/><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30.xml"/><Relationship Id="rId7" Type="http://schemas.openxmlformats.org/officeDocument/2006/relationships/image" Target="../media/image17.png"/><Relationship Id="rId2" Type="http://schemas.openxmlformats.org/officeDocument/2006/relationships/audio" Target="../media/media1.wav"/><Relationship Id="rId1" Type="http://schemas.microsoft.com/office/2007/relationships/media" Target="../media/media1.wav"/><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slide" Target="slide8.xml"/><Relationship Id="rId18" Type="http://schemas.openxmlformats.org/officeDocument/2006/relationships/image" Target="../media/image19.png"/><Relationship Id="rId3" Type="http://schemas.openxmlformats.org/officeDocument/2006/relationships/image" Target="../media/image21.jpeg"/><Relationship Id="rId7" Type="http://schemas.openxmlformats.org/officeDocument/2006/relationships/slide" Target="slide6.xml"/><Relationship Id="rId12" Type="http://schemas.openxmlformats.org/officeDocument/2006/relationships/image" Target="../media/image27.png"/><Relationship Id="rId17" Type="http://schemas.openxmlformats.org/officeDocument/2006/relationships/slide" Target="slide9.xml"/><Relationship Id="rId2" Type="http://schemas.openxmlformats.org/officeDocument/2006/relationships/image" Target="../media/image20.jpg"/><Relationship Id="rId16" Type="http://schemas.openxmlformats.org/officeDocument/2006/relationships/image" Target="../media/image30.gif"/><Relationship Id="rId1" Type="http://schemas.openxmlformats.org/officeDocument/2006/relationships/slideLayout" Target="../slideLayouts/slideLayout30.xml"/><Relationship Id="rId6" Type="http://schemas.openxmlformats.org/officeDocument/2006/relationships/image" Target="../media/image23.png"/><Relationship Id="rId11" Type="http://schemas.openxmlformats.org/officeDocument/2006/relationships/image" Target="../media/image26.png"/><Relationship Id="rId5" Type="http://schemas.openxmlformats.org/officeDocument/2006/relationships/image" Target="../media/image22.png"/><Relationship Id="rId15" Type="http://schemas.openxmlformats.org/officeDocument/2006/relationships/image" Target="../media/image29.png"/><Relationship Id="rId10" Type="http://schemas.openxmlformats.org/officeDocument/2006/relationships/slide" Target="slide7.xml"/><Relationship Id="rId4" Type="http://schemas.openxmlformats.org/officeDocument/2006/relationships/slide" Target="slide5.xml"/><Relationship Id="rId9" Type="http://schemas.openxmlformats.org/officeDocument/2006/relationships/image" Target="../media/image25.png"/><Relationship Id="rId14"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7.gif"/><Relationship Id="rId3" Type="http://schemas.openxmlformats.org/officeDocument/2006/relationships/audio" Target="../media/audio2.wav"/><Relationship Id="rId7" Type="http://schemas.openxmlformats.org/officeDocument/2006/relationships/image" Target="../media/image23.png"/><Relationship Id="rId12" Type="http://schemas.openxmlformats.org/officeDocument/2006/relationships/image" Target="../media/image36.gif"/><Relationship Id="rId17" Type="http://schemas.openxmlformats.org/officeDocument/2006/relationships/audio" Target="../media/audio1.wav"/><Relationship Id="rId2" Type="http://schemas.openxmlformats.org/officeDocument/2006/relationships/audio" Target="../media/audio1.wav"/><Relationship Id="rId16" Type="http://schemas.openxmlformats.org/officeDocument/2006/relationships/image" Target="../media/image40.png"/><Relationship Id="rId1" Type="http://schemas.openxmlformats.org/officeDocument/2006/relationships/slideLayout" Target="../slideLayouts/slideLayout30.xml"/><Relationship Id="rId6" Type="http://schemas.openxmlformats.org/officeDocument/2006/relationships/image" Target="../media/image22.png"/><Relationship Id="rId11" Type="http://schemas.openxmlformats.org/officeDocument/2006/relationships/image" Target="../media/image35.gif"/><Relationship Id="rId5" Type="http://schemas.openxmlformats.org/officeDocument/2006/relationships/image" Target="../media/image32.gif"/><Relationship Id="rId15" Type="http://schemas.openxmlformats.org/officeDocument/2006/relationships/image" Target="../media/image39.gif"/><Relationship Id="rId10" Type="http://schemas.openxmlformats.org/officeDocument/2006/relationships/image" Target="../media/image34.gif"/><Relationship Id="rId4" Type="http://schemas.openxmlformats.org/officeDocument/2006/relationships/image" Target="../media/image31.PNG"/><Relationship Id="rId9" Type="http://schemas.openxmlformats.org/officeDocument/2006/relationships/slide" Target="slide4.xml"/><Relationship Id="rId14" Type="http://schemas.openxmlformats.org/officeDocument/2006/relationships/image" Target="../media/image38.gif"/></Relationships>
</file>

<file path=ppt/slides/_rels/slide6.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7.gif"/><Relationship Id="rId3" Type="http://schemas.openxmlformats.org/officeDocument/2006/relationships/audio" Target="../media/audio2.wav"/><Relationship Id="rId7" Type="http://schemas.openxmlformats.org/officeDocument/2006/relationships/image" Target="../media/image25.png"/><Relationship Id="rId12" Type="http://schemas.openxmlformats.org/officeDocument/2006/relationships/image" Target="../media/image36.gif"/><Relationship Id="rId17" Type="http://schemas.openxmlformats.org/officeDocument/2006/relationships/audio" Target="../media/audio1.wav"/><Relationship Id="rId2" Type="http://schemas.openxmlformats.org/officeDocument/2006/relationships/audio" Target="../media/audio1.wav"/><Relationship Id="rId16" Type="http://schemas.openxmlformats.org/officeDocument/2006/relationships/image" Target="../media/image41.png"/><Relationship Id="rId1" Type="http://schemas.openxmlformats.org/officeDocument/2006/relationships/slideLayout" Target="../slideLayouts/slideLayout30.xml"/><Relationship Id="rId6" Type="http://schemas.openxmlformats.org/officeDocument/2006/relationships/image" Target="../media/image24.png"/><Relationship Id="rId11" Type="http://schemas.openxmlformats.org/officeDocument/2006/relationships/image" Target="../media/image35.gif"/><Relationship Id="rId5" Type="http://schemas.openxmlformats.org/officeDocument/2006/relationships/image" Target="../media/image32.gif"/><Relationship Id="rId15" Type="http://schemas.openxmlformats.org/officeDocument/2006/relationships/image" Target="../media/image39.gif"/><Relationship Id="rId10" Type="http://schemas.openxmlformats.org/officeDocument/2006/relationships/image" Target="../media/image34.gif"/><Relationship Id="rId4" Type="http://schemas.openxmlformats.org/officeDocument/2006/relationships/image" Target="../media/image31.PNG"/><Relationship Id="rId9" Type="http://schemas.openxmlformats.org/officeDocument/2006/relationships/slide" Target="slide4.xml"/><Relationship Id="rId14" Type="http://schemas.openxmlformats.org/officeDocument/2006/relationships/image" Target="../media/image38.gif"/></Relationships>
</file>

<file path=ppt/slides/_rels/slide7.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7.gif"/><Relationship Id="rId3" Type="http://schemas.openxmlformats.org/officeDocument/2006/relationships/audio" Target="../media/audio2.wav"/><Relationship Id="rId7" Type="http://schemas.openxmlformats.org/officeDocument/2006/relationships/image" Target="../media/image27.png"/><Relationship Id="rId12" Type="http://schemas.openxmlformats.org/officeDocument/2006/relationships/image" Target="../media/image36.gif"/><Relationship Id="rId17" Type="http://schemas.openxmlformats.org/officeDocument/2006/relationships/audio" Target="../media/audio1.wav"/><Relationship Id="rId2" Type="http://schemas.openxmlformats.org/officeDocument/2006/relationships/audio" Target="../media/audio1.wav"/><Relationship Id="rId16" Type="http://schemas.openxmlformats.org/officeDocument/2006/relationships/image" Target="../media/image42.png"/><Relationship Id="rId1" Type="http://schemas.openxmlformats.org/officeDocument/2006/relationships/slideLayout" Target="../slideLayouts/slideLayout30.xml"/><Relationship Id="rId6" Type="http://schemas.openxmlformats.org/officeDocument/2006/relationships/image" Target="../media/image26.png"/><Relationship Id="rId11" Type="http://schemas.openxmlformats.org/officeDocument/2006/relationships/image" Target="../media/image35.gif"/><Relationship Id="rId5" Type="http://schemas.openxmlformats.org/officeDocument/2006/relationships/image" Target="../media/image32.gif"/><Relationship Id="rId15" Type="http://schemas.openxmlformats.org/officeDocument/2006/relationships/image" Target="../media/image39.gif"/><Relationship Id="rId10" Type="http://schemas.openxmlformats.org/officeDocument/2006/relationships/image" Target="../media/image34.gif"/><Relationship Id="rId4" Type="http://schemas.openxmlformats.org/officeDocument/2006/relationships/image" Target="../media/image31.PNG"/><Relationship Id="rId9" Type="http://schemas.openxmlformats.org/officeDocument/2006/relationships/slide" Target="slide4.xml"/><Relationship Id="rId14" Type="http://schemas.openxmlformats.org/officeDocument/2006/relationships/image" Target="../media/image38.gif"/></Relationships>
</file>

<file path=ppt/slides/_rels/slide8.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7.gif"/><Relationship Id="rId3" Type="http://schemas.openxmlformats.org/officeDocument/2006/relationships/audio" Target="../media/audio2.wav"/><Relationship Id="rId7" Type="http://schemas.openxmlformats.org/officeDocument/2006/relationships/image" Target="../media/image29.png"/><Relationship Id="rId12" Type="http://schemas.openxmlformats.org/officeDocument/2006/relationships/image" Target="../media/image36.gif"/><Relationship Id="rId17" Type="http://schemas.openxmlformats.org/officeDocument/2006/relationships/audio" Target="../media/audio1.wav"/><Relationship Id="rId2" Type="http://schemas.openxmlformats.org/officeDocument/2006/relationships/audio" Target="../media/audio1.wav"/><Relationship Id="rId16" Type="http://schemas.openxmlformats.org/officeDocument/2006/relationships/image" Target="../media/image40.png"/><Relationship Id="rId1" Type="http://schemas.openxmlformats.org/officeDocument/2006/relationships/slideLayout" Target="../slideLayouts/slideLayout30.xml"/><Relationship Id="rId6" Type="http://schemas.openxmlformats.org/officeDocument/2006/relationships/image" Target="../media/image28.png"/><Relationship Id="rId11" Type="http://schemas.openxmlformats.org/officeDocument/2006/relationships/image" Target="../media/image35.gif"/><Relationship Id="rId5" Type="http://schemas.openxmlformats.org/officeDocument/2006/relationships/image" Target="../media/image32.gif"/><Relationship Id="rId15" Type="http://schemas.openxmlformats.org/officeDocument/2006/relationships/image" Target="../media/image39.gif"/><Relationship Id="rId10" Type="http://schemas.openxmlformats.org/officeDocument/2006/relationships/image" Target="../media/image34.gif"/><Relationship Id="rId4" Type="http://schemas.openxmlformats.org/officeDocument/2006/relationships/image" Target="../media/image31.PNG"/><Relationship Id="rId9" Type="http://schemas.openxmlformats.org/officeDocument/2006/relationships/slide" Target="slide4.xml"/><Relationship Id="rId14" Type="http://schemas.openxmlformats.org/officeDocument/2006/relationships/image" Target="../media/image38.gif"/></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4.xml"/><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4" y="0"/>
            <a:ext cx="12190413"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303823" y="1927936"/>
            <a:ext cx="5206284" cy="2037521"/>
          </a:xfrm>
          <a:prstGeom prst="rect">
            <a:avLst/>
          </a:prstGeom>
          <a:noFill/>
        </p:spPr>
        <p:txBody>
          <a:bodyPr spcFirstLastPara="1">
            <a:prstTxWarp prst="textArchUp">
              <a:avLst/>
            </a:prstTxWarp>
            <a:spAutoFit/>
            <a:scene3d>
              <a:camera prst="orthographicFront"/>
              <a:lightRig rig="soft" dir="t">
                <a:rot lat="0" lon="0" rev="15600000"/>
              </a:lightRig>
            </a:scene3d>
            <a:sp3d extrusionH="57150" prstMaterial="softEdge">
              <a:bevelT w="25400" h="38100"/>
            </a:sp3d>
          </a:bodyPr>
          <a:lstStyle/>
          <a:p>
            <a:pPr algn="ctr">
              <a:defRPr/>
            </a:pPr>
            <a:r>
              <a:rPr lang="vi-VN" sz="8000" b="1" dirty="0">
                <a:ln/>
                <a:solidFill>
                  <a:srgbClr val="FF0000"/>
                </a:solidFill>
                <a:latin typeface="UTM Avo" panose="02040603050506020204" pitchFamily="18" charset="0"/>
              </a:rPr>
              <a:t>CHÀO MỪNG CÁC </a:t>
            </a:r>
            <a:r>
              <a:rPr lang="en-US" sz="8000" b="1" dirty="0">
                <a:ln/>
                <a:solidFill>
                  <a:srgbClr val="FF0000"/>
                </a:solidFill>
                <a:latin typeface="UTM Avo" panose="02040603050506020204" pitchFamily="18" charset="0"/>
              </a:rPr>
              <a:t>THẦY CÔ VÀ CÁC EM</a:t>
            </a:r>
            <a:endParaRPr lang="vi-VN" sz="8000" b="1" dirty="0">
              <a:ln/>
              <a:solidFill>
                <a:srgbClr val="FF0000"/>
              </a:solidFill>
              <a:latin typeface="UTM Avo" panose="02040603050506020204" pitchFamily="18" charset="0"/>
            </a:endParaRPr>
          </a:p>
          <a:p>
            <a:pPr algn="ctr">
              <a:defRPr/>
            </a:pPr>
            <a:r>
              <a:rPr lang="vi-VN" sz="8000" b="1" dirty="0">
                <a:ln/>
                <a:solidFill>
                  <a:srgbClr val="FF0000"/>
                </a:solidFill>
                <a:latin typeface="UTM Avo" panose="02040603050506020204" pitchFamily="18" charset="0"/>
              </a:rPr>
              <a:t>ĐẾN VỚI TIẾT HỌC</a:t>
            </a:r>
            <a:endParaRPr lang="en-US" sz="8000" b="1" dirty="0">
              <a:ln/>
              <a:solidFill>
                <a:srgbClr val="FF0000"/>
              </a:solidFill>
              <a:latin typeface="UTM Avo" panose="02040603050506020204" pitchFamily="18" charset="0"/>
            </a:endParaRPr>
          </a:p>
        </p:txBody>
      </p:sp>
      <p:sp>
        <p:nvSpPr>
          <p:cNvPr id="27653" name="TextBox 5"/>
          <p:cNvSpPr txBox="1">
            <a:spLocks noChangeArrowheads="1"/>
          </p:cNvSpPr>
          <p:nvPr/>
        </p:nvSpPr>
        <p:spPr bwMode="auto">
          <a:xfrm>
            <a:off x="1380744" y="2395797"/>
            <a:ext cx="954633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vi-VN" altLang="en-US" b="1" dirty="0" smtClean="0">
                <a:solidFill>
                  <a:srgbClr val="FF0000"/>
                </a:solidFill>
                <a:latin typeface="Times New Roman" panose="02020603050405020304" pitchFamily="18" charset="0"/>
                <a:cs typeface="Times New Roman" panose="02020603050405020304" pitchFamily="18" charset="0"/>
              </a:rPr>
              <a:t>TIẾNG VIỆT </a:t>
            </a:r>
            <a:r>
              <a:rPr lang="en-US" altLang="en-US" b="1" dirty="0" smtClean="0">
                <a:solidFill>
                  <a:srgbClr val="FF0000"/>
                </a:solidFill>
                <a:latin typeface="Times New Roman" panose="02020603050405020304" pitchFamily="18" charset="0"/>
                <a:cs typeface="Times New Roman" panose="02020603050405020304" pitchFamily="18" charset="0"/>
              </a:rPr>
              <a:t>2</a:t>
            </a:r>
            <a:endParaRPr lang="en-US" altLang="en-US" b="1" dirty="0" smtClean="0">
              <a:solidFill>
                <a:srgbClr val="FF0000"/>
              </a:solidFill>
              <a:latin typeface="Times New Roman" panose="02020603050405020304" pitchFamily="18" charset="0"/>
              <a:cs typeface="Times New Roman" panose="02020603050405020304" pitchFamily="18" charset="0"/>
            </a:endParaRPr>
          </a:p>
          <a:p>
            <a:pPr>
              <a:spcBef>
                <a:spcPct val="0"/>
              </a:spcBef>
              <a:buFontTx/>
              <a:buNone/>
            </a:pPr>
            <a:r>
              <a:rPr lang="vi-VN" altLang="en-US" b="1" dirty="0" smtClean="0">
                <a:solidFill>
                  <a:srgbClr val="00B0F0"/>
                </a:solidFill>
                <a:latin typeface="Times New Roman" panose="02020603050405020304" pitchFamily="18" charset="0"/>
                <a:cs typeface="Times New Roman" panose="02020603050405020304" pitchFamily="18" charset="0"/>
              </a:rPr>
              <a:t>Kể chuyện- Trao đổi: Quan sát tranh ảnh vật nuôi</a:t>
            </a:r>
            <a:endParaRPr lang="en-US" altLang="en-US" b="1"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63224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xmlns="" id="{15AD1D11-053D-49F3-95A1-BA44BEF5E396}"/>
              </a:ext>
            </a:extLst>
          </p:cNvPr>
          <p:cNvPicPr>
            <a:picLocks noChangeAspect="1"/>
          </p:cNvPicPr>
          <p:nvPr/>
        </p:nvPicPr>
        <p:blipFill rotWithShape="1">
          <a:blip r:embed="rId2"/>
          <a:srcRect l="19234"/>
          <a:stretch/>
        </p:blipFill>
        <p:spPr>
          <a:xfrm>
            <a:off x="0" y="442453"/>
            <a:ext cx="12192000" cy="6371302"/>
          </a:xfrm>
          <a:prstGeom prst="rect">
            <a:avLst/>
          </a:prstGeom>
        </p:spPr>
      </p:pic>
      <p:sp>
        <p:nvSpPr>
          <p:cNvPr id="30" name="Rounded Rectangular Callout 6">
            <a:extLst>
              <a:ext uri="{FF2B5EF4-FFF2-40B4-BE49-F238E27FC236}">
                <a16:creationId xmlns:a16="http://schemas.microsoft.com/office/drawing/2014/main" xmlns="" id="{ADB80F1C-D87F-4BE4-AFFF-0F537BF840B4}"/>
              </a:ext>
            </a:extLst>
          </p:cNvPr>
          <p:cNvSpPr/>
          <p:nvPr/>
        </p:nvSpPr>
        <p:spPr>
          <a:xfrm>
            <a:off x="1748834" y="2128288"/>
            <a:ext cx="5999268" cy="1087530"/>
          </a:xfrm>
          <a:prstGeom prst="wedgeRoundRectCallout">
            <a:avLst>
              <a:gd name="adj1" fmla="val -48431"/>
              <a:gd name="adj2" fmla="val 112165"/>
              <a:gd name="adj3" fmla="val 16667"/>
            </a:avLst>
          </a:prstGeom>
          <a:solidFill>
            <a:sysClr val="window" lastClr="FFFFFF"/>
          </a:solidFill>
          <a:ln w="19050" cap="flat" cmpd="sng" algn="ctr">
            <a:solidFill>
              <a:srgbClr val="ED7D31"/>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US" sz="2800" kern="0" noProof="0">
                <a:latin typeface="+mj-lt"/>
              </a:rPr>
              <a:t>Đàn gà mới nở nhà cháu mau lớn quá. Cháu thật khéo chăm!</a:t>
            </a:r>
            <a:endParaRPr kumimoji="0" lang="en-US" sz="2800" b="0" i="0" u="none" strike="noStrike" kern="0" cap="none" spc="0" normalizeH="0" baseline="0" noProof="0" dirty="0">
              <a:ln>
                <a:noFill/>
              </a:ln>
              <a:effectLst/>
              <a:uLnTx/>
              <a:uFillTx/>
              <a:latin typeface="+mj-lt"/>
              <a:ea typeface="+mn-ea"/>
            </a:endParaRPr>
          </a:p>
        </p:txBody>
      </p:sp>
      <p:pic>
        <p:nvPicPr>
          <p:cNvPr id="33" name="Picture 32">
            <a:extLst>
              <a:ext uri="{FF2B5EF4-FFF2-40B4-BE49-F238E27FC236}">
                <a16:creationId xmlns:a16="http://schemas.microsoft.com/office/drawing/2014/main" xmlns="" id="{81DE450E-BA1D-43A2-A3D3-30DB52C1EE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8538" y="2284567"/>
            <a:ext cx="1266911" cy="4234063"/>
          </a:xfrm>
          <a:prstGeom prst="rect">
            <a:avLst/>
          </a:prstGeom>
        </p:spPr>
      </p:pic>
      <p:sp>
        <p:nvSpPr>
          <p:cNvPr id="38" name="Rounded Rectangular Callout 4">
            <a:extLst>
              <a:ext uri="{FF2B5EF4-FFF2-40B4-BE49-F238E27FC236}">
                <a16:creationId xmlns:a16="http://schemas.microsoft.com/office/drawing/2014/main" xmlns="" id="{86F00289-8A4B-4DF1-9D96-F0C9A3EEEA11}"/>
              </a:ext>
            </a:extLst>
          </p:cNvPr>
          <p:cNvSpPr/>
          <p:nvPr/>
        </p:nvSpPr>
        <p:spPr>
          <a:xfrm>
            <a:off x="3181205" y="4290366"/>
            <a:ext cx="4955459" cy="1301086"/>
          </a:xfrm>
          <a:prstGeom prst="wedgeRoundRectCallout">
            <a:avLst>
              <a:gd name="adj1" fmla="val 75705"/>
              <a:gd name="adj2" fmla="val -59037"/>
              <a:gd name="adj3" fmla="val 16667"/>
            </a:avLst>
          </a:prstGeom>
          <a:solidFill>
            <a:sysClr val="window" lastClr="FFFFFF"/>
          </a:solidFill>
          <a:ln w="19050" cap="flat" cmpd="sng" algn="ctr">
            <a:solidFill>
              <a:srgbClr val="4472C4"/>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effectLst/>
                <a:uLnTx/>
                <a:uFillTx/>
                <a:latin typeface="+mj-lt"/>
                <a:ea typeface="+mn-ea"/>
              </a:rPr>
              <a:t>Cảm ơn</a:t>
            </a:r>
            <a:r>
              <a:rPr kumimoji="0" lang="en-US" sz="2800" b="0" i="0" u="none" strike="noStrike" kern="0" cap="none" spc="0" normalizeH="0" noProof="0">
                <a:ln>
                  <a:noFill/>
                </a:ln>
                <a:effectLst/>
                <a:uLnTx/>
                <a:uFillTx/>
                <a:latin typeface="+mj-lt"/>
                <a:ea typeface="+mn-ea"/>
              </a:rPr>
              <a:t> bác. Cháu cho chúng ăn đều đặn đấy ạ. </a:t>
            </a:r>
            <a:endParaRPr kumimoji="0" lang="en-US" sz="2800" b="0" i="0" u="none" strike="noStrike" kern="0" cap="none" spc="0" normalizeH="0" baseline="0" noProof="0" dirty="0">
              <a:ln>
                <a:noFill/>
              </a:ln>
              <a:effectLst/>
              <a:uLnTx/>
              <a:uFillTx/>
              <a:latin typeface="+mj-lt"/>
              <a:ea typeface="+mn-ea"/>
            </a:endParaRPr>
          </a:p>
        </p:txBody>
      </p:sp>
      <p:pic>
        <p:nvPicPr>
          <p:cNvPr id="43" name="Picture 42">
            <a:extLst>
              <a:ext uri="{FF2B5EF4-FFF2-40B4-BE49-F238E27FC236}">
                <a16:creationId xmlns:a16="http://schemas.microsoft.com/office/drawing/2014/main" xmlns="" id="{113FCC96-7995-452C-B5AD-B56D522A692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9773"/>
          <a:stretch/>
        </p:blipFill>
        <p:spPr>
          <a:xfrm>
            <a:off x="9217742" y="3415302"/>
            <a:ext cx="1652779" cy="2907617"/>
          </a:xfrm>
          <a:prstGeom prst="rect">
            <a:avLst/>
          </a:prstGeom>
        </p:spPr>
      </p:pic>
      <p:pic>
        <p:nvPicPr>
          <p:cNvPr id="44" name="Picture 43">
            <a:extLst>
              <a:ext uri="{FF2B5EF4-FFF2-40B4-BE49-F238E27FC236}">
                <a16:creationId xmlns:a16="http://schemas.microsoft.com/office/drawing/2014/main" xmlns="" id="{A2A9D01C-54AC-4544-B453-E455E7B7E87A}"/>
              </a:ext>
            </a:extLst>
          </p:cNvPr>
          <p:cNvPicPr>
            <a:picLocks noChangeAspect="1"/>
          </p:cNvPicPr>
          <p:nvPr/>
        </p:nvPicPr>
        <p:blipFill rotWithShape="1">
          <a:blip r:embed="rId5">
            <a:extLst>
              <a:ext uri="{28A0092B-C50C-407E-A947-70E740481C1C}">
                <a14:useLocalDpi xmlns:a14="http://schemas.microsoft.com/office/drawing/2010/main" val="0"/>
              </a:ext>
            </a:extLst>
          </a:blip>
          <a:srcRect l="33561" t="56618" r="19384" b="215"/>
          <a:stretch/>
        </p:blipFill>
        <p:spPr>
          <a:xfrm>
            <a:off x="6843251" y="4476869"/>
            <a:ext cx="2842954" cy="2113590"/>
          </a:xfrm>
          <a:prstGeom prst="rect">
            <a:avLst/>
          </a:prstGeom>
        </p:spPr>
      </p:pic>
      <p:sp>
        <p:nvSpPr>
          <p:cNvPr id="45" name="TextBox 44">
            <a:extLst>
              <a:ext uri="{FF2B5EF4-FFF2-40B4-BE49-F238E27FC236}">
                <a16:creationId xmlns:a16="http://schemas.microsoft.com/office/drawing/2014/main" xmlns="" id="{2D2CC6CE-0A8D-428F-A6FA-25775BDB112D}"/>
              </a:ext>
            </a:extLst>
          </p:cNvPr>
          <p:cNvSpPr txBox="1"/>
          <p:nvPr/>
        </p:nvSpPr>
        <p:spPr>
          <a:xfrm>
            <a:off x="604684" y="535081"/>
            <a:ext cx="10028903" cy="1384995"/>
          </a:xfrm>
          <a:prstGeom prst="rect">
            <a:avLst/>
          </a:prstGeom>
          <a:noFill/>
        </p:spPr>
        <p:txBody>
          <a:bodyPr wrap="square" rtlCol="0">
            <a:spAutoFit/>
          </a:bodyPr>
          <a:lstStyle/>
          <a:p>
            <a:pPr marL="514350" indent="-514350">
              <a:buAutoNum type="arabicPeriod"/>
            </a:pPr>
            <a:r>
              <a:rPr lang="en-US" sz="2800"/>
              <a:t>Cùng bạn thực hành nói và đáp lại lời khen, lời an ủi trong các tình huống sau: </a:t>
            </a:r>
          </a:p>
          <a:p>
            <a:r>
              <a:rPr lang="en-US" sz="2800"/>
              <a:t>b) Bác hàng xóm khen em khéo chăm đàn gà mới nở.</a:t>
            </a:r>
          </a:p>
        </p:txBody>
      </p:sp>
    </p:spTree>
    <p:extLst>
      <p:ext uri="{BB962C8B-B14F-4D97-AF65-F5344CB8AC3E}">
        <p14:creationId xmlns:p14="http://schemas.microsoft.com/office/powerpoint/2010/main" val="34878275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wipe(down)">
                                      <p:cBhvr>
                                        <p:cTn id="13" dur="500"/>
                                        <p:tgtEl>
                                          <p:spTgt spid="4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1000"/>
                                        <p:tgtEl>
                                          <p:spTgt spid="30"/>
                                        </p:tgtEl>
                                      </p:cBhvr>
                                    </p:animEffect>
                                    <p:anim calcmode="lin" valueType="num">
                                      <p:cBhvr>
                                        <p:cTn id="19" dur="1000" fill="hold"/>
                                        <p:tgtEl>
                                          <p:spTgt spid="30"/>
                                        </p:tgtEl>
                                        <p:attrNameLst>
                                          <p:attrName>ppt_x</p:attrName>
                                        </p:attrNameLst>
                                      </p:cBhvr>
                                      <p:tavLst>
                                        <p:tav tm="0">
                                          <p:val>
                                            <p:strVal val="#ppt_x"/>
                                          </p:val>
                                        </p:tav>
                                        <p:tav tm="100000">
                                          <p:val>
                                            <p:strVal val="#ppt_x"/>
                                          </p:val>
                                        </p:tav>
                                      </p:tavLst>
                                    </p:anim>
                                    <p:anim calcmode="lin" valueType="num">
                                      <p:cBhvr>
                                        <p:cTn id="20"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1000"/>
                                        <p:tgtEl>
                                          <p:spTgt spid="38"/>
                                        </p:tgtEl>
                                      </p:cBhvr>
                                    </p:animEffect>
                                    <p:anim calcmode="lin" valueType="num">
                                      <p:cBhvr>
                                        <p:cTn id="26" dur="1000" fill="hold"/>
                                        <p:tgtEl>
                                          <p:spTgt spid="38"/>
                                        </p:tgtEl>
                                        <p:attrNameLst>
                                          <p:attrName>ppt_x</p:attrName>
                                        </p:attrNameLst>
                                      </p:cBhvr>
                                      <p:tavLst>
                                        <p:tav tm="0">
                                          <p:val>
                                            <p:strVal val="#ppt_x"/>
                                          </p:val>
                                        </p:tav>
                                        <p:tav tm="100000">
                                          <p:val>
                                            <p:strVal val="#ppt_x"/>
                                          </p:val>
                                        </p:tav>
                                      </p:tavLst>
                                    </p:anim>
                                    <p:anim calcmode="lin" valueType="num">
                                      <p:cBhvr>
                                        <p:cTn id="27"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996F7159-CD34-4471-83A3-4B48BF5CEE16}"/>
              </a:ext>
            </a:extLst>
          </p:cNvPr>
          <p:cNvSpPr txBox="1"/>
          <p:nvPr/>
        </p:nvSpPr>
        <p:spPr>
          <a:xfrm>
            <a:off x="604684" y="535081"/>
            <a:ext cx="10028903" cy="1384995"/>
          </a:xfrm>
          <a:prstGeom prst="rect">
            <a:avLst/>
          </a:prstGeom>
          <a:noFill/>
        </p:spPr>
        <p:txBody>
          <a:bodyPr wrap="square" rtlCol="0">
            <a:spAutoFit/>
          </a:bodyPr>
          <a:lstStyle/>
          <a:p>
            <a:pPr marL="514350" marR="0" lvl="0" indent="-514350" algn="l" defTabSz="91251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a:ln>
                  <a:noFill/>
                </a:ln>
                <a:solidFill>
                  <a:prstClr val="black"/>
                </a:solidFill>
                <a:effectLst/>
                <a:uLnTx/>
                <a:uFillTx/>
                <a:latin typeface="UTM Avo"/>
                <a:ea typeface="+mn-ea"/>
                <a:cs typeface="+mn-cs"/>
              </a:rPr>
              <a:t>Cùng bạn thực hành nói và đáp lại lời khen, lời an ủi trong các tình huống sau: </a:t>
            </a:r>
          </a:p>
          <a:p>
            <a:pPr marL="0" marR="0" lvl="0" indent="0" algn="l" defTabSz="912510" rtl="0" eaLnBrk="1" fontAlgn="auto" latinLnBrk="0" hangingPunct="1">
              <a:lnSpc>
                <a:spcPct val="100000"/>
              </a:lnSpc>
              <a:spcBef>
                <a:spcPts val="0"/>
              </a:spcBef>
              <a:spcAft>
                <a:spcPts val="0"/>
              </a:spcAft>
              <a:buClrTx/>
              <a:buSzTx/>
              <a:buFontTx/>
              <a:buNone/>
              <a:tabLst/>
              <a:defRPr/>
            </a:pPr>
            <a:r>
              <a:rPr lang="en-US" sz="2800">
                <a:solidFill>
                  <a:prstClr val="black"/>
                </a:solidFill>
                <a:latin typeface="UTM Avo"/>
              </a:rPr>
              <a:t>c) Mẹ em buồn vì con lợn nhà em bị ốm</a:t>
            </a:r>
            <a:r>
              <a:rPr kumimoji="0" lang="en-US" sz="2800" b="0" i="0" u="none" strike="noStrike" kern="1200" cap="none" spc="0" normalizeH="0" baseline="0" noProof="0">
                <a:ln>
                  <a:noFill/>
                </a:ln>
                <a:solidFill>
                  <a:prstClr val="black"/>
                </a:solidFill>
                <a:effectLst/>
                <a:uLnTx/>
                <a:uFillTx/>
                <a:latin typeface="UTM Avo"/>
                <a:ea typeface="+mn-ea"/>
                <a:cs typeface="+mn-cs"/>
              </a:rPr>
              <a:t>.</a:t>
            </a:r>
          </a:p>
        </p:txBody>
      </p:sp>
      <p:pic>
        <p:nvPicPr>
          <p:cNvPr id="3" name="Picture 2">
            <a:extLst>
              <a:ext uri="{FF2B5EF4-FFF2-40B4-BE49-F238E27FC236}">
                <a16:creationId xmlns:a16="http://schemas.microsoft.com/office/drawing/2014/main" xmlns="" id="{E1BF6B25-3BC4-4B2D-93A5-15E40B169C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4137" y="2433483"/>
            <a:ext cx="2418495" cy="4291781"/>
          </a:xfrm>
          <a:prstGeom prst="rect">
            <a:avLst/>
          </a:prstGeom>
        </p:spPr>
      </p:pic>
      <p:sp>
        <p:nvSpPr>
          <p:cNvPr id="10" name="Rounded Rectangular Callout 6">
            <a:extLst>
              <a:ext uri="{FF2B5EF4-FFF2-40B4-BE49-F238E27FC236}">
                <a16:creationId xmlns:a16="http://schemas.microsoft.com/office/drawing/2014/main" xmlns="" id="{321558B4-B3DA-4FFB-A7D2-C3B9B5322AAB}"/>
              </a:ext>
            </a:extLst>
          </p:cNvPr>
          <p:cNvSpPr/>
          <p:nvPr/>
        </p:nvSpPr>
        <p:spPr>
          <a:xfrm>
            <a:off x="4026311" y="2162146"/>
            <a:ext cx="3013586" cy="910107"/>
          </a:xfrm>
          <a:prstGeom prst="wedgeRoundRectCallout">
            <a:avLst>
              <a:gd name="adj1" fmla="val -70298"/>
              <a:gd name="adj2" fmla="val 132507"/>
              <a:gd name="adj3" fmla="val 16667"/>
            </a:avLst>
          </a:prstGeom>
          <a:solidFill>
            <a:sysClr val="window" lastClr="FFFFFF"/>
          </a:solidFill>
          <a:ln w="19050" cap="flat" cmpd="sng" algn="ctr">
            <a:solidFill>
              <a:srgbClr val="ED7D31"/>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noProof="0">
                <a:ln>
                  <a:noFill/>
                </a:ln>
                <a:effectLst/>
                <a:uLnTx/>
                <a:uFillTx/>
                <a:latin typeface="+mj-lt"/>
                <a:ea typeface="+mn-ea"/>
              </a:rPr>
              <a:t>Mẹ cũng mong thế lắm, con ạ!</a:t>
            </a:r>
            <a:endParaRPr kumimoji="0" lang="en-US" sz="2800" b="0" i="0" u="none" strike="noStrike" kern="0" cap="none" spc="0" normalizeH="0" baseline="0" noProof="0" dirty="0">
              <a:ln>
                <a:noFill/>
              </a:ln>
              <a:effectLst/>
              <a:uLnTx/>
              <a:uFillTx/>
              <a:latin typeface="+mj-lt"/>
              <a:ea typeface="+mn-ea"/>
            </a:endParaRPr>
          </a:p>
        </p:txBody>
      </p:sp>
      <p:sp>
        <p:nvSpPr>
          <p:cNvPr id="11" name="Rounded Rectangular Callout 4">
            <a:extLst>
              <a:ext uri="{FF2B5EF4-FFF2-40B4-BE49-F238E27FC236}">
                <a16:creationId xmlns:a16="http://schemas.microsoft.com/office/drawing/2014/main" xmlns="" id="{96129AB0-903F-4C54-B7F0-798485973F82}"/>
              </a:ext>
            </a:extLst>
          </p:cNvPr>
          <p:cNvSpPr/>
          <p:nvPr/>
        </p:nvSpPr>
        <p:spPr>
          <a:xfrm>
            <a:off x="7413522" y="2625213"/>
            <a:ext cx="4237704" cy="1907130"/>
          </a:xfrm>
          <a:prstGeom prst="wedgeRoundRectCallout">
            <a:avLst>
              <a:gd name="adj1" fmla="val -81394"/>
              <a:gd name="adj2" fmla="val 51540"/>
              <a:gd name="adj3" fmla="val 16667"/>
            </a:avLst>
          </a:prstGeom>
          <a:solidFill>
            <a:sysClr val="window" lastClr="FFFFFF"/>
          </a:solidFill>
          <a:ln w="19050" cap="flat" cmpd="sng" algn="ctr">
            <a:solidFill>
              <a:srgbClr val="4472C4"/>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US" sz="2800" kern="0">
                <a:latin typeface="+mj-lt"/>
              </a:rPr>
              <a:t>Mẹ đừng buồn nữa. Lợn con rồi </a:t>
            </a:r>
            <a:r>
              <a:rPr kumimoji="0" lang="en-US" sz="2800" b="0" i="0" u="none" strike="noStrike" kern="0" cap="none" spc="0" normalizeH="0" noProof="0">
                <a:ln>
                  <a:noFill/>
                </a:ln>
                <a:effectLst/>
                <a:uLnTx/>
                <a:uFillTx/>
                <a:latin typeface="+mj-lt"/>
                <a:ea typeface="+mn-ea"/>
              </a:rPr>
              <a:t>sẽ khỏi lại sớm thôi.</a:t>
            </a:r>
            <a:endParaRPr kumimoji="0" lang="en-US" sz="2800" b="0" i="0" u="none" strike="noStrike" kern="0" cap="none" spc="0" normalizeH="0" baseline="0" noProof="0" dirty="0">
              <a:ln>
                <a:noFill/>
              </a:ln>
              <a:effectLst/>
              <a:uLnTx/>
              <a:uFillTx/>
              <a:latin typeface="+mj-lt"/>
              <a:ea typeface="+mn-ea"/>
            </a:endParaRPr>
          </a:p>
        </p:txBody>
      </p:sp>
      <p:pic>
        <p:nvPicPr>
          <p:cNvPr id="7" name="Picture 6">
            <a:extLst>
              <a:ext uri="{FF2B5EF4-FFF2-40B4-BE49-F238E27FC236}">
                <a16:creationId xmlns:a16="http://schemas.microsoft.com/office/drawing/2014/main" xmlns="" id="{E6139D85-FA4F-4C0C-9816-F8648EB6F7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8426" y="3686969"/>
            <a:ext cx="2089355" cy="3171031"/>
          </a:xfrm>
          <a:prstGeom prst="rect">
            <a:avLst/>
          </a:prstGeom>
        </p:spPr>
      </p:pic>
    </p:spTree>
    <p:extLst>
      <p:ext uri="{BB962C8B-B14F-4D97-AF65-F5344CB8AC3E}">
        <p14:creationId xmlns:p14="http://schemas.microsoft.com/office/powerpoint/2010/main" val="2357880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path" presetSubtype="0" accel="50000" decel="50000" fill="hold" nodeType="withEffect">
                                  <p:stCondLst>
                                    <p:cond delay="0"/>
                                  </p:stCondLst>
                                  <p:childTnLst>
                                    <p:animMotion origin="layout" path="M 3.95833E-6 1.11022E-16 L -0.12136 0.00116 " pathEditMode="relative" rAng="0" ptsTypes="AA">
                                      <p:cBhvr>
                                        <p:cTn id="26" dur="2000" fill="hold"/>
                                        <p:tgtEl>
                                          <p:spTgt spid="7"/>
                                        </p:tgtEl>
                                        <p:attrNameLst>
                                          <p:attrName>ppt_x</p:attrName>
                                          <p:attrName>ppt_y</p:attrName>
                                        </p:attrNameLst>
                                      </p:cBhvr>
                                      <p:rCtr x="-6068"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7322A1C-EB65-419C-8AC0-8482BA9F6E42}"/>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32049" y="415290"/>
            <a:ext cx="6927901" cy="6442710"/>
          </a:xfrm>
          <a:prstGeom prst="rect">
            <a:avLst/>
          </a:prstGeom>
        </p:spPr>
      </p:pic>
    </p:spTree>
    <p:extLst>
      <p:ext uri="{BB962C8B-B14F-4D97-AF65-F5344CB8AC3E}">
        <p14:creationId xmlns:p14="http://schemas.microsoft.com/office/powerpoint/2010/main" val="2557400985"/>
      </p:ext>
    </p:extLst>
  </p:cSld>
  <p:clrMapOvr>
    <a:masterClrMapping/>
  </p:clrMapOvr>
  <p:transition spd="slow">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C7A287E-F55B-41B8-BBFB-C34B5E68961F}"/>
              </a:ext>
            </a:extLst>
          </p:cNvPr>
          <p:cNvSpPr txBox="1"/>
          <p:nvPr/>
        </p:nvSpPr>
        <p:spPr>
          <a:xfrm>
            <a:off x="604685" y="535081"/>
            <a:ext cx="5781368" cy="523220"/>
          </a:xfrm>
          <a:prstGeom prst="rect">
            <a:avLst/>
          </a:prstGeom>
          <a:noFill/>
        </p:spPr>
        <p:txBody>
          <a:bodyPr wrap="square" rtlCol="0">
            <a:spAutoFit/>
          </a:bodyPr>
          <a:lstStyle/>
          <a:p>
            <a:r>
              <a:rPr lang="en-US" sz="2800" b="1"/>
              <a:t>2. </a:t>
            </a:r>
            <a:r>
              <a:rPr lang="en-US" sz="2800"/>
              <a:t>Quan sát tranh ảnh vật nuôi:</a:t>
            </a:r>
          </a:p>
        </p:txBody>
      </p:sp>
      <p:sp>
        <p:nvSpPr>
          <p:cNvPr id="3" name="TextBox 2">
            <a:extLst>
              <a:ext uri="{FF2B5EF4-FFF2-40B4-BE49-F238E27FC236}">
                <a16:creationId xmlns:a16="http://schemas.microsoft.com/office/drawing/2014/main" xmlns="" id="{25A2E9FB-C6F2-4E56-8097-E183B8D32B15}"/>
              </a:ext>
            </a:extLst>
          </p:cNvPr>
          <p:cNvSpPr txBox="1"/>
          <p:nvPr/>
        </p:nvSpPr>
        <p:spPr>
          <a:xfrm>
            <a:off x="604685" y="1058301"/>
            <a:ext cx="11164528" cy="523220"/>
          </a:xfrm>
          <a:prstGeom prst="rect">
            <a:avLst/>
          </a:prstGeom>
          <a:noFill/>
        </p:spPr>
        <p:txBody>
          <a:bodyPr wrap="square" rtlCol="0">
            <a:spAutoFit/>
          </a:bodyPr>
          <a:lstStyle/>
          <a:p>
            <a:r>
              <a:rPr lang="en-US" sz="2800"/>
              <a:t>a) Mang đến lớp tranh (ảnh) vật nuôi em yêu thích.</a:t>
            </a:r>
          </a:p>
        </p:txBody>
      </p:sp>
      <p:sp>
        <p:nvSpPr>
          <p:cNvPr id="9" name="TextBox 8">
            <a:extLst>
              <a:ext uri="{FF2B5EF4-FFF2-40B4-BE49-F238E27FC236}">
                <a16:creationId xmlns:a16="http://schemas.microsoft.com/office/drawing/2014/main" xmlns="" id="{68024071-1B12-420E-8DF8-E544087CB50E}"/>
              </a:ext>
            </a:extLst>
          </p:cNvPr>
          <p:cNvSpPr txBox="1"/>
          <p:nvPr/>
        </p:nvSpPr>
        <p:spPr>
          <a:xfrm>
            <a:off x="604685" y="1580628"/>
            <a:ext cx="11164528" cy="523220"/>
          </a:xfrm>
          <a:prstGeom prst="rect">
            <a:avLst/>
          </a:prstGeom>
          <a:noFill/>
        </p:spPr>
        <p:txBody>
          <a:bodyPr wrap="square" rtlCol="0">
            <a:spAutoFit/>
          </a:bodyPr>
          <a:lstStyle/>
          <a:p>
            <a:r>
              <a:rPr lang="en-US" sz="2800"/>
              <a:t>b) Quan sát tranh (ảnh) và ghi lại kết quả quan sát.</a:t>
            </a:r>
          </a:p>
        </p:txBody>
      </p:sp>
      <p:sp>
        <p:nvSpPr>
          <p:cNvPr id="10" name="TextBox 9">
            <a:extLst>
              <a:ext uri="{FF2B5EF4-FFF2-40B4-BE49-F238E27FC236}">
                <a16:creationId xmlns:a16="http://schemas.microsoft.com/office/drawing/2014/main" xmlns="" id="{C12F798E-619C-4A66-9A75-D99F5CF0DF91}"/>
              </a:ext>
            </a:extLst>
          </p:cNvPr>
          <p:cNvSpPr txBox="1"/>
          <p:nvPr/>
        </p:nvSpPr>
        <p:spPr>
          <a:xfrm>
            <a:off x="513736" y="5485838"/>
            <a:ext cx="11164528" cy="523220"/>
          </a:xfrm>
          <a:prstGeom prst="rect">
            <a:avLst/>
          </a:prstGeom>
          <a:noFill/>
        </p:spPr>
        <p:txBody>
          <a:bodyPr wrap="square" rtlCol="0">
            <a:spAutoFit/>
          </a:bodyPr>
          <a:lstStyle/>
          <a:p>
            <a:r>
              <a:rPr lang="en-US" sz="2800"/>
              <a:t>- Đó là tranh (ảnh) một vật gì?</a:t>
            </a:r>
          </a:p>
        </p:txBody>
      </p:sp>
      <p:sp>
        <p:nvSpPr>
          <p:cNvPr id="12" name="TextBox 11">
            <a:extLst>
              <a:ext uri="{FF2B5EF4-FFF2-40B4-BE49-F238E27FC236}">
                <a16:creationId xmlns:a16="http://schemas.microsoft.com/office/drawing/2014/main" xmlns="" id="{17E91449-F5C8-4ADD-AA70-18E5A2B051A4}"/>
              </a:ext>
            </a:extLst>
          </p:cNvPr>
          <p:cNvSpPr txBox="1"/>
          <p:nvPr/>
        </p:nvSpPr>
        <p:spPr>
          <a:xfrm>
            <a:off x="667399" y="4478268"/>
            <a:ext cx="2934185" cy="523220"/>
          </a:xfrm>
          <a:prstGeom prst="rect">
            <a:avLst/>
          </a:prstGeom>
          <a:noFill/>
        </p:spPr>
        <p:txBody>
          <a:bodyPr wrap="square" rtlCol="0">
            <a:spAutoFit/>
          </a:bodyPr>
          <a:lstStyle/>
          <a:p>
            <a:r>
              <a:rPr lang="en-US" sz="2800"/>
              <a:t>con cá vàng</a:t>
            </a:r>
          </a:p>
        </p:txBody>
      </p:sp>
      <p:sp>
        <p:nvSpPr>
          <p:cNvPr id="13" name="TextBox 12">
            <a:extLst>
              <a:ext uri="{FF2B5EF4-FFF2-40B4-BE49-F238E27FC236}">
                <a16:creationId xmlns:a16="http://schemas.microsoft.com/office/drawing/2014/main" xmlns="" id="{38C715EA-1BBD-47F0-B9CA-ACF5D3432DDA}"/>
              </a:ext>
            </a:extLst>
          </p:cNvPr>
          <p:cNvSpPr txBox="1"/>
          <p:nvPr/>
        </p:nvSpPr>
        <p:spPr>
          <a:xfrm>
            <a:off x="4436160" y="4720443"/>
            <a:ext cx="2417188" cy="523220"/>
          </a:xfrm>
          <a:prstGeom prst="rect">
            <a:avLst/>
          </a:prstGeom>
          <a:noFill/>
        </p:spPr>
        <p:txBody>
          <a:bodyPr wrap="square" rtlCol="0">
            <a:spAutoFit/>
          </a:bodyPr>
          <a:lstStyle/>
          <a:p>
            <a:r>
              <a:rPr lang="en-US" sz="2800"/>
              <a:t>con vịt xiêm</a:t>
            </a:r>
          </a:p>
        </p:txBody>
      </p:sp>
      <p:sp>
        <p:nvSpPr>
          <p:cNvPr id="14" name="TextBox 13">
            <a:extLst>
              <a:ext uri="{FF2B5EF4-FFF2-40B4-BE49-F238E27FC236}">
                <a16:creationId xmlns:a16="http://schemas.microsoft.com/office/drawing/2014/main" xmlns="" id="{6295D618-714A-4162-9870-E5CD75E7FC27}"/>
              </a:ext>
            </a:extLst>
          </p:cNvPr>
          <p:cNvSpPr txBox="1"/>
          <p:nvPr/>
        </p:nvSpPr>
        <p:spPr>
          <a:xfrm>
            <a:off x="8940923" y="4526291"/>
            <a:ext cx="2934185" cy="523220"/>
          </a:xfrm>
          <a:prstGeom prst="rect">
            <a:avLst/>
          </a:prstGeom>
          <a:noFill/>
        </p:spPr>
        <p:txBody>
          <a:bodyPr wrap="square" rtlCol="0">
            <a:spAutoFit/>
          </a:bodyPr>
          <a:lstStyle/>
          <a:p>
            <a:r>
              <a:rPr lang="en-US" sz="2800"/>
              <a:t>con chó</a:t>
            </a:r>
          </a:p>
        </p:txBody>
      </p:sp>
      <p:sp>
        <p:nvSpPr>
          <p:cNvPr id="15" name="TextBox 14">
            <a:extLst>
              <a:ext uri="{FF2B5EF4-FFF2-40B4-BE49-F238E27FC236}">
                <a16:creationId xmlns:a16="http://schemas.microsoft.com/office/drawing/2014/main" xmlns="" id="{D2056309-0165-49F5-9288-C61AE1F590A4}"/>
              </a:ext>
            </a:extLst>
          </p:cNvPr>
          <p:cNvSpPr txBox="1"/>
          <p:nvPr/>
        </p:nvSpPr>
        <p:spPr>
          <a:xfrm>
            <a:off x="513736" y="6041664"/>
            <a:ext cx="11164528" cy="523220"/>
          </a:xfrm>
          <a:prstGeom prst="rect">
            <a:avLst/>
          </a:prstGeom>
          <a:noFill/>
        </p:spPr>
        <p:txBody>
          <a:bodyPr wrap="square" rtlCol="0">
            <a:spAutoFit/>
          </a:bodyPr>
          <a:lstStyle/>
          <a:p>
            <a:r>
              <a:rPr lang="en-US" sz="2800"/>
              <a:t>- Trong tranh (ảnh), con vật đang làm gì?</a:t>
            </a:r>
          </a:p>
        </p:txBody>
      </p:sp>
      <p:sp>
        <p:nvSpPr>
          <p:cNvPr id="16" name="TextBox 15">
            <a:extLst>
              <a:ext uri="{FF2B5EF4-FFF2-40B4-BE49-F238E27FC236}">
                <a16:creationId xmlns:a16="http://schemas.microsoft.com/office/drawing/2014/main" xmlns="" id="{96D1F997-63B7-461C-9F6D-36A7F6405BD1}"/>
              </a:ext>
            </a:extLst>
          </p:cNvPr>
          <p:cNvSpPr txBox="1"/>
          <p:nvPr/>
        </p:nvSpPr>
        <p:spPr>
          <a:xfrm>
            <a:off x="8189931" y="4624063"/>
            <a:ext cx="3904188" cy="1384995"/>
          </a:xfrm>
          <a:prstGeom prst="rect">
            <a:avLst/>
          </a:prstGeom>
          <a:noFill/>
        </p:spPr>
        <p:txBody>
          <a:bodyPr wrap="square" rtlCol="0">
            <a:spAutoFit/>
          </a:bodyPr>
          <a:lstStyle/>
          <a:p>
            <a:r>
              <a:rPr lang="en-US" sz="2800"/>
              <a:t>- Trong tranh, chú chó đang nở nụ cười rất tươi.</a:t>
            </a:r>
          </a:p>
        </p:txBody>
      </p:sp>
      <p:sp>
        <p:nvSpPr>
          <p:cNvPr id="17" name="TextBox 16">
            <a:extLst>
              <a:ext uri="{FF2B5EF4-FFF2-40B4-BE49-F238E27FC236}">
                <a16:creationId xmlns:a16="http://schemas.microsoft.com/office/drawing/2014/main" xmlns="" id="{4C1DDD85-922D-409E-AA23-1C1BCB87DEF5}"/>
              </a:ext>
            </a:extLst>
          </p:cNvPr>
          <p:cNvSpPr txBox="1"/>
          <p:nvPr/>
        </p:nvSpPr>
        <p:spPr>
          <a:xfrm>
            <a:off x="251544" y="4577897"/>
            <a:ext cx="3556272" cy="954107"/>
          </a:xfrm>
          <a:prstGeom prst="rect">
            <a:avLst/>
          </a:prstGeom>
          <a:noFill/>
        </p:spPr>
        <p:txBody>
          <a:bodyPr wrap="square" rtlCol="0">
            <a:spAutoFit/>
          </a:bodyPr>
          <a:lstStyle/>
          <a:p>
            <a:r>
              <a:rPr lang="en-US" sz="2800"/>
              <a:t>- Trong tranh, con cá vàng đang bơi.</a:t>
            </a:r>
          </a:p>
        </p:txBody>
      </p:sp>
      <p:pic>
        <p:nvPicPr>
          <p:cNvPr id="19" name="Picture 18">
            <a:extLst>
              <a:ext uri="{FF2B5EF4-FFF2-40B4-BE49-F238E27FC236}">
                <a16:creationId xmlns:a16="http://schemas.microsoft.com/office/drawing/2014/main" xmlns="" id="{7D846202-DFF0-4B01-992B-23E397FDC3A3}"/>
              </a:ext>
            </a:extLst>
          </p:cNvPr>
          <p:cNvPicPr>
            <a:picLocks noChangeAspect="1"/>
          </p:cNvPicPr>
          <p:nvPr/>
        </p:nvPicPr>
        <p:blipFill>
          <a:blip r:embed="rId2"/>
          <a:stretch>
            <a:fillRect/>
          </a:stretch>
        </p:blipFill>
        <p:spPr>
          <a:xfrm>
            <a:off x="4223671" y="2161512"/>
            <a:ext cx="2781688" cy="2553056"/>
          </a:xfrm>
          <a:prstGeom prst="rect">
            <a:avLst/>
          </a:prstGeom>
        </p:spPr>
      </p:pic>
      <p:pic>
        <p:nvPicPr>
          <p:cNvPr id="21" name="Picture 20">
            <a:extLst>
              <a:ext uri="{FF2B5EF4-FFF2-40B4-BE49-F238E27FC236}">
                <a16:creationId xmlns:a16="http://schemas.microsoft.com/office/drawing/2014/main" xmlns="" id="{DF7ADAD9-9C18-4429-9864-C5B0D8EB7146}"/>
              </a:ext>
            </a:extLst>
          </p:cNvPr>
          <p:cNvPicPr>
            <a:picLocks noChangeAspect="1"/>
          </p:cNvPicPr>
          <p:nvPr/>
        </p:nvPicPr>
        <p:blipFill>
          <a:blip r:embed="rId3"/>
          <a:stretch>
            <a:fillRect/>
          </a:stretch>
        </p:blipFill>
        <p:spPr>
          <a:xfrm>
            <a:off x="8288594" y="1994362"/>
            <a:ext cx="2587452" cy="2559828"/>
          </a:xfrm>
          <a:prstGeom prst="rect">
            <a:avLst/>
          </a:prstGeom>
        </p:spPr>
      </p:pic>
      <p:pic>
        <p:nvPicPr>
          <p:cNvPr id="23" name="Picture 22">
            <a:extLst>
              <a:ext uri="{FF2B5EF4-FFF2-40B4-BE49-F238E27FC236}">
                <a16:creationId xmlns:a16="http://schemas.microsoft.com/office/drawing/2014/main" xmlns="" id="{CB2260FE-F73C-4F02-94D1-45918D41E816}"/>
              </a:ext>
            </a:extLst>
          </p:cNvPr>
          <p:cNvPicPr>
            <a:picLocks noChangeAspect="1"/>
          </p:cNvPicPr>
          <p:nvPr/>
        </p:nvPicPr>
        <p:blipFill>
          <a:blip r:embed="rId4"/>
          <a:stretch>
            <a:fillRect/>
          </a:stretch>
        </p:blipFill>
        <p:spPr>
          <a:xfrm>
            <a:off x="815094" y="2181454"/>
            <a:ext cx="2638793" cy="2238687"/>
          </a:xfrm>
          <a:prstGeom prst="rect">
            <a:avLst/>
          </a:prstGeom>
        </p:spPr>
      </p:pic>
      <p:sp>
        <p:nvSpPr>
          <p:cNvPr id="24" name="TextBox 23">
            <a:extLst>
              <a:ext uri="{FF2B5EF4-FFF2-40B4-BE49-F238E27FC236}">
                <a16:creationId xmlns:a16="http://schemas.microsoft.com/office/drawing/2014/main" xmlns="" id="{6499C13E-0628-4964-BF97-F99C7D66423B}"/>
              </a:ext>
            </a:extLst>
          </p:cNvPr>
          <p:cNvSpPr txBox="1"/>
          <p:nvPr/>
        </p:nvSpPr>
        <p:spPr>
          <a:xfrm>
            <a:off x="4188882" y="4688445"/>
            <a:ext cx="3408763" cy="1384995"/>
          </a:xfrm>
          <a:prstGeom prst="rect">
            <a:avLst/>
          </a:prstGeom>
          <a:noFill/>
        </p:spPr>
        <p:txBody>
          <a:bodyPr wrap="square" rtlCol="0">
            <a:spAutoFit/>
          </a:bodyPr>
          <a:lstStyle/>
          <a:p>
            <a:r>
              <a:rPr lang="en-US" sz="2800"/>
              <a:t>- Trong tranh, con vịt xiêm đang đứng trên bờ rào.</a:t>
            </a:r>
          </a:p>
        </p:txBody>
      </p:sp>
    </p:spTree>
    <p:extLst>
      <p:ext uri="{BB962C8B-B14F-4D97-AF65-F5344CB8AC3E}">
        <p14:creationId xmlns:p14="http://schemas.microsoft.com/office/powerpoint/2010/main" val="3312664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down)">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1000"/>
                                        <p:tgtEl>
                                          <p:spTgt spid="13"/>
                                        </p:tgtEl>
                                      </p:cBhvr>
                                    </p:animEffect>
                                    <p:anim calcmode="lin" valueType="num">
                                      <p:cBhvr>
                                        <p:cTn id="45" dur="1000" fill="hold"/>
                                        <p:tgtEl>
                                          <p:spTgt spid="13"/>
                                        </p:tgtEl>
                                        <p:attrNameLst>
                                          <p:attrName>ppt_x</p:attrName>
                                        </p:attrNameLst>
                                      </p:cBhvr>
                                      <p:tavLst>
                                        <p:tav tm="0">
                                          <p:val>
                                            <p:strVal val="#ppt_x"/>
                                          </p:val>
                                        </p:tav>
                                        <p:tav tm="100000">
                                          <p:val>
                                            <p:strVal val="#ppt_x"/>
                                          </p:val>
                                        </p:tav>
                                      </p:tavLst>
                                    </p:anim>
                                    <p:anim calcmode="lin" valueType="num">
                                      <p:cBhvr>
                                        <p:cTn id="4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1000"/>
                                        <p:tgtEl>
                                          <p:spTgt spid="14"/>
                                        </p:tgtEl>
                                      </p:cBhvr>
                                    </p:animEffect>
                                    <p:anim calcmode="lin" valueType="num">
                                      <p:cBhvr>
                                        <p:cTn id="52" dur="1000" fill="hold"/>
                                        <p:tgtEl>
                                          <p:spTgt spid="14"/>
                                        </p:tgtEl>
                                        <p:attrNameLst>
                                          <p:attrName>ppt_x</p:attrName>
                                        </p:attrNameLst>
                                      </p:cBhvr>
                                      <p:tavLst>
                                        <p:tav tm="0">
                                          <p:val>
                                            <p:strVal val="#ppt_x"/>
                                          </p:val>
                                        </p:tav>
                                        <p:tav tm="100000">
                                          <p:val>
                                            <p:strVal val="#ppt_x"/>
                                          </p:val>
                                        </p:tav>
                                      </p:tavLst>
                                    </p:anim>
                                    <p:anim calcmode="lin" valueType="num">
                                      <p:cBhvr>
                                        <p:cTn id="5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0"/>
                                        </p:tgtEl>
                                      </p:cBhvr>
                                    </p:animEffect>
                                    <p:set>
                                      <p:cBhvr>
                                        <p:cTn id="58" dur="1" fill="hold">
                                          <p:stCondLst>
                                            <p:cond delay="499"/>
                                          </p:stCondLst>
                                        </p:cTn>
                                        <p:tgtEl>
                                          <p:spTgt spid="10"/>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2"/>
                                        </p:tgtEl>
                                      </p:cBhvr>
                                    </p:animEffect>
                                    <p:set>
                                      <p:cBhvr>
                                        <p:cTn id="61" dur="1" fill="hold">
                                          <p:stCondLst>
                                            <p:cond delay="499"/>
                                          </p:stCondLst>
                                        </p:cTn>
                                        <p:tgtEl>
                                          <p:spTgt spid="12"/>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3"/>
                                        </p:tgtEl>
                                      </p:cBhvr>
                                    </p:animEffect>
                                    <p:set>
                                      <p:cBhvr>
                                        <p:cTn id="64" dur="1" fill="hold">
                                          <p:stCondLst>
                                            <p:cond delay="499"/>
                                          </p:stCondLst>
                                        </p:cTn>
                                        <p:tgtEl>
                                          <p:spTgt spid="13"/>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14"/>
                                        </p:tgtEl>
                                      </p:cBhvr>
                                    </p:animEffect>
                                    <p:set>
                                      <p:cBhvr>
                                        <p:cTn id="67" dur="1" fill="hold">
                                          <p:stCondLst>
                                            <p:cond delay="499"/>
                                          </p:stCondLst>
                                        </p:cTn>
                                        <p:tgtEl>
                                          <p:spTgt spid="14"/>
                                        </p:tgtEl>
                                        <p:attrNameLst>
                                          <p:attrName>style.visibility</p:attrName>
                                        </p:attrNameLst>
                                      </p:cBhvr>
                                      <p:to>
                                        <p:strVal val="hidden"/>
                                      </p:to>
                                    </p:set>
                                  </p:childTnLst>
                                </p:cTn>
                              </p:par>
                              <p:par>
                                <p:cTn id="68" presetID="22" presetClass="entr" presetSubtype="4" fill="hold" grpId="0" nodeType="with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wipe(down)">
                                      <p:cBhvr>
                                        <p:cTn id="70" dur="500"/>
                                        <p:tgtEl>
                                          <p:spTgt spid="15"/>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wipe(down)">
                                      <p:cBhvr>
                                        <p:cTn id="75" dur="500"/>
                                        <p:tgtEl>
                                          <p:spTgt spid="17"/>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wipe(down)">
                                      <p:cBhvr>
                                        <p:cTn id="80" dur="500"/>
                                        <p:tgtEl>
                                          <p:spTgt spid="24"/>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4" fill="hold" grpId="0" nodeType="click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wipe(down)">
                                      <p:cBhvr>
                                        <p:cTn id="85" dur="500"/>
                                        <p:tgtEl>
                                          <p:spTgt spid="16"/>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xit" presetSubtype="0" fill="hold" grpId="1" nodeType="clickEffect">
                                  <p:stCondLst>
                                    <p:cond delay="0"/>
                                  </p:stCondLst>
                                  <p:childTnLst>
                                    <p:animEffect transition="out" filter="fade">
                                      <p:cBhvr>
                                        <p:cTn id="89" dur="500"/>
                                        <p:tgtEl>
                                          <p:spTgt spid="16"/>
                                        </p:tgtEl>
                                      </p:cBhvr>
                                    </p:animEffect>
                                    <p:set>
                                      <p:cBhvr>
                                        <p:cTn id="90" dur="1" fill="hold">
                                          <p:stCondLst>
                                            <p:cond delay="499"/>
                                          </p:stCondLst>
                                        </p:cTn>
                                        <p:tgtEl>
                                          <p:spTgt spid="16"/>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15"/>
                                        </p:tgtEl>
                                      </p:cBhvr>
                                    </p:animEffect>
                                    <p:set>
                                      <p:cBhvr>
                                        <p:cTn id="93" dur="1" fill="hold">
                                          <p:stCondLst>
                                            <p:cond delay="499"/>
                                          </p:stCondLst>
                                        </p:cTn>
                                        <p:tgtEl>
                                          <p:spTgt spid="15"/>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24"/>
                                        </p:tgtEl>
                                      </p:cBhvr>
                                    </p:animEffect>
                                    <p:set>
                                      <p:cBhvr>
                                        <p:cTn id="96" dur="1" fill="hold">
                                          <p:stCondLst>
                                            <p:cond delay="499"/>
                                          </p:stCondLst>
                                        </p:cTn>
                                        <p:tgtEl>
                                          <p:spTgt spid="24"/>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17"/>
                                        </p:tgtEl>
                                      </p:cBhvr>
                                    </p:animEffect>
                                    <p:set>
                                      <p:cBhvr>
                                        <p:cTn id="99"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P spid="10" grpId="1"/>
      <p:bldP spid="12" grpId="0"/>
      <p:bldP spid="12" grpId="1"/>
      <p:bldP spid="13" grpId="0"/>
      <p:bldP spid="13" grpId="1"/>
      <p:bldP spid="14" grpId="0"/>
      <p:bldP spid="14" grpId="1"/>
      <p:bldP spid="15" grpId="0"/>
      <p:bldP spid="15" grpId="1"/>
      <p:bldP spid="16" grpId="0"/>
      <p:bldP spid="16" grpId="1"/>
      <p:bldP spid="17" grpId="0"/>
      <p:bldP spid="17" grpId="1"/>
      <p:bldP spid="24" grpId="0"/>
      <p:bldP spid="24"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C7A287E-F55B-41B8-BBFB-C34B5E68961F}"/>
              </a:ext>
            </a:extLst>
          </p:cNvPr>
          <p:cNvSpPr txBox="1"/>
          <p:nvPr/>
        </p:nvSpPr>
        <p:spPr>
          <a:xfrm>
            <a:off x="604685" y="535081"/>
            <a:ext cx="5781368" cy="523220"/>
          </a:xfrm>
          <a:prstGeom prst="rect">
            <a:avLst/>
          </a:prstGeom>
          <a:noFill/>
        </p:spPr>
        <p:txBody>
          <a:bodyPr wrap="square" rtlCol="0">
            <a:spAutoFit/>
          </a:bodyPr>
          <a:lstStyle/>
          <a:p>
            <a:pPr marL="0" marR="0" lvl="0" indent="0" algn="l" defTabSz="91251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UTM Avo"/>
                <a:ea typeface="+mn-ea"/>
                <a:cs typeface="+mn-cs"/>
              </a:rPr>
              <a:t>2. </a:t>
            </a:r>
            <a:r>
              <a:rPr kumimoji="0" lang="en-US" sz="2800" b="0" i="0" u="none" strike="noStrike" kern="1200" cap="none" spc="0" normalizeH="0" baseline="0" noProof="0">
                <a:ln>
                  <a:noFill/>
                </a:ln>
                <a:solidFill>
                  <a:prstClr val="black"/>
                </a:solidFill>
                <a:effectLst/>
                <a:uLnTx/>
                <a:uFillTx/>
                <a:latin typeface="UTM Avo"/>
                <a:ea typeface="+mn-ea"/>
                <a:cs typeface="+mn-cs"/>
              </a:rPr>
              <a:t>Quan sát tranh ảnh vật nuôi:</a:t>
            </a:r>
          </a:p>
        </p:txBody>
      </p:sp>
      <p:sp>
        <p:nvSpPr>
          <p:cNvPr id="3" name="TextBox 2">
            <a:extLst>
              <a:ext uri="{FF2B5EF4-FFF2-40B4-BE49-F238E27FC236}">
                <a16:creationId xmlns:a16="http://schemas.microsoft.com/office/drawing/2014/main" xmlns="" id="{25A2E9FB-C6F2-4E56-8097-E183B8D32B15}"/>
              </a:ext>
            </a:extLst>
          </p:cNvPr>
          <p:cNvSpPr txBox="1"/>
          <p:nvPr/>
        </p:nvSpPr>
        <p:spPr>
          <a:xfrm>
            <a:off x="604685" y="1058301"/>
            <a:ext cx="11164528" cy="523220"/>
          </a:xfrm>
          <a:prstGeom prst="rect">
            <a:avLst/>
          </a:prstGeom>
          <a:noFill/>
        </p:spPr>
        <p:txBody>
          <a:bodyPr wrap="square" rtlCol="0">
            <a:spAutoFit/>
          </a:bodyPr>
          <a:lstStyle/>
          <a:p>
            <a:pPr marL="0" marR="0" lvl="0" indent="0" algn="l" defTabSz="91251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UTM Avo"/>
                <a:ea typeface="+mn-ea"/>
                <a:cs typeface="+mn-cs"/>
              </a:rPr>
              <a:t>a) Mang đến lớp tranh (ảnh) vật nuôi em yêu thích.</a:t>
            </a:r>
          </a:p>
        </p:txBody>
      </p:sp>
      <p:sp>
        <p:nvSpPr>
          <p:cNvPr id="9" name="TextBox 8">
            <a:extLst>
              <a:ext uri="{FF2B5EF4-FFF2-40B4-BE49-F238E27FC236}">
                <a16:creationId xmlns:a16="http://schemas.microsoft.com/office/drawing/2014/main" xmlns="" id="{68024071-1B12-420E-8DF8-E544087CB50E}"/>
              </a:ext>
            </a:extLst>
          </p:cNvPr>
          <p:cNvSpPr txBox="1"/>
          <p:nvPr/>
        </p:nvSpPr>
        <p:spPr>
          <a:xfrm>
            <a:off x="604685" y="1580628"/>
            <a:ext cx="11164528" cy="523220"/>
          </a:xfrm>
          <a:prstGeom prst="rect">
            <a:avLst/>
          </a:prstGeom>
          <a:noFill/>
        </p:spPr>
        <p:txBody>
          <a:bodyPr wrap="square" rtlCol="0">
            <a:spAutoFit/>
          </a:bodyPr>
          <a:lstStyle/>
          <a:p>
            <a:pPr marL="0" marR="0" lvl="0" indent="0" algn="l" defTabSz="91251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UTM Avo"/>
                <a:ea typeface="+mn-ea"/>
                <a:cs typeface="+mn-cs"/>
              </a:rPr>
              <a:t>b) Quan sát tranh (ảnh) và ghi lại kết quả quan sát.</a:t>
            </a:r>
          </a:p>
        </p:txBody>
      </p:sp>
      <p:sp>
        <p:nvSpPr>
          <p:cNvPr id="10" name="TextBox 9">
            <a:extLst>
              <a:ext uri="{FF2B5EF4-FFF2-40B4-BE49-F238E27FC236}">
                <a16:creationId xmlns:a16="http://schemas.microsoft.com/office/drawing/2014/main" xmlns="" id="{C12F798E-619C-4A66-9A75-D99F5CF0DF91}"/>
              </a:ext>
            </a:extLst>
          </p:cNvPr>
          <p:cNvSpPr txBox="1"/>
          <p:nvPr/>
        </p:nvSpPr>
        <p:spPr>
          <a:xfrm>
            <a:off x="162232" y="6035713"/>
            <a:ext cx="11164528" cy="523220"/>
          </a:xfrm>
          <a:prstGeom prst="rect">
            <a:avLst/>
          </a:prstGeom>
          <a:noFill/>
        </p:spPr>
        <p:txBody>
          <a:bodyPr wrap="square" rtlCol="0">
            <a:spAutoFit/>
          </a:bodyPr>
          <a:lstStyle/>
          <a:p>
            <a:pPr marL="0" marR="0" lvl="0" indent="0" algn="l" defTabSz="91251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UTM Avo"/>
                <a:ea typeface="+mn-ea"/>
                <a:cs typeface="+mn-cs"/>
              </a:rPr>
              <a:t>-</a:t>
            </a:r>
            <a:r>
              <a:rPr kumimoji="0" lang="en-US" sz="2800" b="0" i="0" u="none" strike="noStrike" kern="1200" cap="none" spc="0" normalizeH="0" noProof="0">
                <a:ln>
                  <a:noFill/>
                </a:ln>
                <a:solidFill>
                  <a:prstClr val="black"/>
                </a:solidFill>
                <a:effectLst/>
                <a:uLnTx/>
                <a:uFillTx/>
                <a:latin typeface="UTM Avo"/>
                <a:ea typeface="+mn-ea"/>
                <a:cs typeface="+mn-cs"/>
              </a:rPr>
              <a:t> Em thấy con vật thế nào?</a:t>
            </a:r>
            <a:endParaRPr kumimoji="0" lang="en-US" sz="2800" b="0" i="0" u="none" strike="noStrike" kern="1200" cap="none" spc="0" normalizeH="0" baseline="0" noProof="0">
              <a:ln>
                <a:noFill/>
              </a:ln>
              <a:solidFill>
                <a:prstClr val="black"/>
              </a:solidFill>
              <a:effectLst/>
              <a:uLnTx/>
              <a:uFillTx/>
              <a:latin typeface="UTM Avo"/>
              <a:ea typeface="+mn-ea"/>
              <a:cs typeface="+mn-cs"/>
            </a:endParaRPr>
          </a:p>
        </p:txBody>
      </p:sp>
      <p:sp>
        <p:nvSpPr>
          <p:cNvPr id="12" name="TextBox 11">
            <a:extLst>
              <a:ext uri="{FF2B5EF4-FFF2-40B4-BE49-F238E27FC236}">
                <a16:creationId xmlns:a16="http://schemas.microsoft.com/office/drawing/2014/main" xmlns="" id="{17E91449-F5C8-4ADD-AA70-18E5A2B051A4}"/>
              </a:ext>
            </a:extLst>
          </p:cNvPr>
          <p:cNvSpPr txBox="1"/>
          <p:nvPr/>
        </p:nvSpPr>
        <p:spPr>
          <a:xfrm>
            <a:off x="519702" y="4540528"/>
            <a:ext cx="2934185" cy="954107"/>
          </a:xfrm>
          <a:prstGeom prst="rect">
            <a:avLst/>
          </a:prstGeom>
          <a:noFill/>
        </p:spPr>
        <p:txBody>
          <a:bodyPr wrap="square" rtlCol="0">
            <a:spAutoFit/>
          </a:bodyPr>
          <a:lstStyle/>
          <a:p>
            <a:pPr marL="0" marR="0" lvl="0" indent="0" algn="l" defTabSz="912510" rtl="0" eaLnBrk="1" fontAlgn="auto" latinLnBrk="0" hangingPunct="1">
              <a:lnSpc>
                <a:spcPct val="100000"/>
              </a:lnSpc>
              <a:spcBef>
                <a:spcPts val="0"/>
              </a:spcBef>
              <a:spcAft>
                <a:spcPts val="0"/>
              </a:spcAft>
              <a:buClrTx/>
              <a:buSzTx/>
              <a:buFontTx/>
              <a:buNone/>
              <a:tabLst/>
              <a:defRPr/>
            </a:pPr>
            <a:r>
              <a:rPr lang="en-US" sz="2800">
                <a:solidFill>
                  <a:prstClr val="black"/>
                </a:solidFill>
                <a:latin typeface="UTM Avo"/>
              </a:rPr>
              <a:t>Em thấy con cá vàng rất đẹp.</a:t>
            </a:r>
            <a:endParaRPr kumimoji="0" lang="en-US" sz="2800" b="0" i="0" u="none" strike="noStrike" kern="1200" cap="none" spc="0" normalizeH="0" baseline="0" noProof="0">
              <a:ln>
                <a:noFill/>
              </a:ln>
              <a:solidFill>
                <a:prstClr val="black"/>
              </a:solidFill>
              <a:effectLst/>
              <a:uLnTx/>
              <a:uFillTx/>
              <a:latin typeface="UTM Avo"/>
              <a:ea typeface="+mn-ea"/>
              <a:cs typeface="+mn-cs"/>
            </a:endParaRPr>
          </a:p>
        </p:txBody>
      </p:sp>
      <p:sp>
        <p:nvSpPr>
          <p:cNvPr id="13" name="TextBox 12">
            <a:extLst>
              <a:ext uri="{FF2B5EF4-FFF2-40B4-BE49-F238E27FC236}">
                <a16:creationId xmlns:a16="http://schemas.microsoft.com/office/drawing/2014/main" xmlns="" id="{38C715EA-1BBD-47F0-B9CA-ACF5D3432DDA}"/>
              </a:ext>
            </a:extLst>
          </p:cNvPr>
          <p:cNvSpPr txBox="1"/>
          <p:nvPr/>
        </p:nvSpPr>
        <p:spPr>
          <a:xfrm>
            <a:off x="4043075" y="4654103"/>
            <a:ext cx="4037271" cy="1384995"/>
          </a:xfrm>
          <a:prstGeom prst="rect">
            <a:avLst/>
          </a:prstGeom>
          <a:noFill/>
        </p:spPr>
        <p:txBody>
          <a:bodyPr wrap="square" rtlCol="0">
            <a:spAutoFit/>
          </a:bodyPr>
          <a:lstStyle/>
          <a:p>
            <a:pPr marL="0" marR="0" lvl="0" indent="0" algn="l" defTabSz="91251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UTM Avo"/>
                <a:ea typeface="+mn-ea"/>
                <a:cs typeface="+mn-cs"/>
              </a:rPr>
              <a:t>Em</a:t>
            </a:r>
            <a:r>
              <a:rPr kumimoji="0" lang="en-US" sz="2800" b="0" i="0" u="none" strike="noStrike" kern="1200" cap="none" spc="0" normalizeH="0" noProof="0">
                <a:ln>
                  <a:noFill/>
                </a:ln>
                <a:solidFill>
                  <a:prstClr val="black"/>
                </a:solidFill>
                <a:effectLst/>
                <a:uLnTx/>
                <a:uFillTx/>
                <a:latin typeface="UTM Avo"/>
                <a:ea typeface="+mn-ea"/>
                <a:cs typeface="+mn-cs"/>
              </a:rPr>
              <a:t> thấy con vịt xiêm có bộ lông dày mềm mịn.</a:t>
            </a:r>
            <a:endParaRPr kumimoji="0" lang="en-US" sz="2800" b="0" i="0" u="none" strike="noStrike" kern="1200" cap="none" spc="0" normalizeH="0" baseline="0" noProof="0">
              <a:ln>
                <a:noFill/>
              </a:ln>
              <a:solidFill>
                <a:prstClr val="black"/>
              </a:solidFill>
              <a:effectLst/>
              <a:uLnTx/>
              <a:uFillTx/>
              <a:latin typeface="UTM Avo"/>
              <a:ea typeface="+mn-ea"/>
              <a:cs typeface="+mn-cs"/>
            </a:endParaRPr>
          </a:p>
        </p:txBody>
      </p:sp>
      <p:sp>
        <p:nvSpPr>
          <p:cNvPr id="14" name="TextBox 13">
            <a:extLst>
              <a:ext uri="{FF2B5EF4-FFF2-40B4-BE49-F238E27FC236}">
                <a16:creationId xmlns:a16="http://schemas.microsoft.com/office/drawing/2014/main" xmlns="" id="{6295D618-714A-4162-9870-E5CD75E7FC27}"/>
              </a:ext>
            </a:extLst>
          </p:cNvPr>
          <p:cNvSpPr txBox="1"/>
          <p:nvPr/>
        </p:nvSpPr>
        <p:spPr>
          <a:xfrm>
            <a:off x="8738112" y="4587756"/>
            <a:ext cx="3420515" cy="954107"/>
          </a:xfrm>
          <a:prstGeom prst="rect">
            <a:avLst/>
          </a:prstGeom>
          <a:noFill/>
        </p:spPr>
        <p:txBody>
          <a:bodyPr wrap="square" rtlCol="0">
            <a:spAutoFit/>
          </a:bodyPr>
          <a:lstStyle/>
          <a:p>
            <a:pPr marL="0" marR="0" lvl="0" indent="0" algn="l" defTabSz="91251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UTM Avo"/>
                <a:ea typeface="+mn-ea"/>
                <a:cs typeface="+mn-cs"/>
              </a:rPr>
              <a:t>Em</a:t>
            </a:r>
            <a:r>
              <a:rPr kumimoji="0" lang="en-US" sz="2800" b="0" i="0" u="none" strike="noStrike" kern="1200" cap="none" spc="0" normalizeH="0" noProof="0">
                <a:ln>
                  <a:noFill/>
                </a:ln>
                <a:solidFill>
                  <a:prstClr val="black"/>
                </a:solidFill>
                <a:effectLst/>
                <a:uLnTx/>
                <a:uFillTx/>
                <a:latin typeface="UTM Avo"/>
                <a:ea typeface="+mn-ea"/>
                <a:cs typeface="+mn-cs"/>
              </a:rPr>
              <a:t> thấy con chó rất đáng yêu.</a:t>
            </a:r>
            <a:endParaRPr kumimoji="0" lang="en-US" sz="2800" b="0" i="0" u="none" strike="noStrike" kern="1200" cap="none" spc="0" normalizeH="0" baseline="0" noProof="0">
              <a:ln>
                <a:noFill/>
              </a:ln>
              <a:solidFill>
                <a:prstClr val="black"/>
              </a:solidFill>
              <a:effectLst/>
              <a:uLnTx/>
              <a:uFillTx/>
              <a:latin typeface="UTM Avo"/>
              <a:ea typeface="+mn-ea"/>
              <a:cs typeface="+mn-cs"/>
            </a:endParaRPr>
          </a:p>
        </p:txBody>
      </p:sp>
      <p:sp>
        <p:nvSpPr>
          <p:cNvPr id="15" name="TextBox 14">
            <a:extLst>
              <a:ext uri="{FF2B5EF4-FFF2-40B4-BE49-F238E27FC236}">
                <a16:creationId xmlns:a16="http://schemas.microsoft.com/office/drawing/2014/main" xmlns="" id="{D2056309-0165-49F5-9288-C61AE1F590A4}"/>
              </a:ext>
            </a:extLst>
          </p:cNvPr>
          <p:cNvSpPr txBox="1"/>
          <p:nvPr/>
        </p:nvSpPr>
        <p:spPr>
          <a:xfrm>
            <a:off x="166522" y="6046362"/>
            <a:ext cx="11164528" cy="523220"/>
          </a:xfrm>
          <a:prstGeom prst="rect">
            <a:avLst/>
          </a:prstGeom>
          <a:noFill/>
        </p:spPr>
        <p:txBody>
          <a:bodyPr wrap="square" rtlCol="0">
            <a:spAutoFit/>
          </a:bodyPr>
          <a:lstStyle/>
          <a:p>
            <a:pPr marL="0" marR="0" lvl="0" indent="0" algn="l" defTabSz="91251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UTM Avo"/>
                <a:ea typeface="+mn-ea"/>
                <a:cs typeface="+mn-cs"/>
              </a:rPr>
              <a:t>-</a:t>
            </a:r>
            <a:r>
              <a:rPr kumimoji="0" lang="en-US" sz="2800" b="0" i="0" u="none" strike="noStrike" kern="1200" cap="none" spc="0" normalizeH="0" noProof="0">
                <a:ln>
                  <a:noFill/>
                </a:ln>
                <a:solidFill>
                  <a:prstClr val="black"/>
                </a:solidFill>
                <a:effectLst/>
                <a:uLnTx/>
                <a:uFillTx/>
                <a:latin typeface="UTM Avo"/>
                <a:ea typeface="+mn-ea"/>
                <a:cs typeface="+mn-cs"/>
              </a:rPr>
              <a:t> Đặt tên cho bức tranh (ảnh) đó.</a:t>
            </a:r>
            <a:endParaRPr kumimoji="0" lang="en-US" sz="2800" b="0" i="0" u="none" strike="noStrike" kern="1200" cap="none" spc="0" normalizeH="0" baseline="0" noProof="0">
              <a:ln>
                <a:noFill/>
              </a:ln>
              <a:solidFill>
                <a:prstClr val="black"/>
              </a:solidFill>
              <a:effectLst/>
              <a:uLnTx/>
              <a:uFillTx/>
              <a:latin typeface="UTM Avo"/>
              <a:ea typeface="+mn-ea"/>
              <a:cs typeface="+mn-cs"/>
            </a:endParaRPr>
          </a:p>
        </p:txBody>
      </p:sp>
      <p:sp>
        <p:nvSpPr>
          <p:cNvPr id="16" name="TextBox 15">
            <a:extLst>
              <a:ext uri="{FF2B5EF4-FFF2-40B4-BE49-F238E27FC236}">
                <a16:creationId xmlns:a16="http://schemas.microsoft.com/office/drawing/2014/main" xmlns="" id="{96D1F997-63B7-461C-9F6D-36A7F6405BD1}"/>
              </a:ext>
            </a:extLst>
          </p:cNvPr>
          <p:cNvSpPr txBox="1"/>
          <p:nvPr/>
        </p:nvSpPr>
        <p:spPr>
          <a:xfrm>
            <a:off x="8820634" y="4654103"/>
            <a:ext cx="3904188" cy="523220"/>
          </a:xfrm>
          <a:prstGeom prst="rect">
            <a:avLst/>
          </a:prstGeom>
          <a:noFill/>
        </p:spPr>
        <p:txBody>
          <a:bodyPr wrap="square" rtlCol="0">
            <a:spAutoFit/>
          </a:bodyPr>
          <a:lstStyle/>
          <a:p>
            <a:pPr marL="0" marR="0" lvl="0" indent="0" algn="l" defTabSz="912510" rtl="0" eaLnBrk="1" fontAlgn="auto" latinLnBrk="0" hangingPunct="1">
              <a:lnSpc>
                <a:spcPct val="100000"/>
              </a:lnSpc>
              <a:spcBef>
                <a:spcPts val="0"/>
              </a:spcBef>
              <a:spcAft>
                <a:spcPts val="0"/>
              </a:spcAft>
              <a:buClrTx/>
              <a:buSzTx/>
              <a:buFontTx/>
              <a:buNone/>
              <a:tabLst/>
              <a:defRPr/>
            </a:pPr>
            <a:r>
              <a:rPr lang="en-US" sz="2800">
                <a:solidFill>
                  <a:prstClr val="black"/>
                </a:solidFill>
                <a:latin typeface="UTM Avo"/>
              </a:rPr>
              <a:t>Chú chó nhỏ</a:t>
            </a:r>
            <a:endParaRPr kumimoji="0" lang="en-US" sz="2800" b="0" i="0" u="none" strike="noStrike" kern="1200" cap="none" spc="0" normalizeH="0" baseline="0" noProof="0">
              <a:ln>
                <a:noFill/>
              </a:ln>
              <a:solidFill>
                <a:prstClr val="black"/>
              </a:solidFill>
              <a:effectLst/>
              <a:uLnTx/>
              <a:uFillTx/>
              <a:latin typeface="UTM Avo"/>
              <a:ea typeface="+mn-ea"/>
              <a:cs typeface="+mn-cs"/>
            </a:endParaRPr>
          </a:p>
        </p:txBody>
      </p:sp>
      <p:sp>
        <p:nvSpPr>
          <p:cNvPr id="17" name="TextBox 16">
            <a:extLst>
              <a:ext uri="{FF2B5EF4-FFF2-40B4-BE49-F238E27FC236}">
                <a16:creationId xmlns:a16="http://schemas.microsoft.com/office/drawing/2014/main" xmlns="" id="{4C1DDD85-922D-409E-AA23-1C1BCB87DEF5}"/>
              </a:ext>
            </a:extLst>
          </p:cNvPr>
          <p:cNvSpPr txBox="1"/>
          <p:nvPr/>
        </p:nvSpPr>
        <p:spPr>
          <a:xfrm>
            <a:off x="1162300" y="4554190"/>
            <a:ext cx="3556272" cy="523220"/>
          </a:xfrm>
          <a:prstGeom prst="rect">
            <a:avLst/>
          </a:prstGeom>
          <a:noFill/>
        </p:spPr>
        <p:txBody>
          <a:bodyPr wrap="square" rtlCol="0">
            <a:spAutoFit/>
          </a:bodyPr>
          <a:lstStyle/>
          <a:p>
            <a:pPr marL="0" marR="0" lvl="0" indent="0" algn="l" defTabSz="91251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UTM Avo"/>
                <a:ea typeface="+mn-ea"/>
                <a:cs typeface="+mn-cs"/>
              </a:rPr>
              <a:t>Cá</a:t>
            </a:r>
            <a:r>
              <a:rPr kumimoji="0" lang="en-US" sz="2800" b="0" i="0" u="none" strike="noStrike" kern="1200" cap="none" spc="0" normalizeH="0" noProof="0">
                <a:ln>
                  <a:noFill/>
                </a:ln>
                <a:solidFill>
                  <a:prstClr val="black"/>
                </a:solidFill>
                <a:effectLst/>
                <a:uLnTx/>
                <a:uFillTx/>
                <a:latin typeface="UTM Avo"/>
                <a:ea typeface="+mn-ea"/>
                <a:cs typeface="+mn-cs"/>
              </a:rPr>
              <a:t> vàng</a:t>
            </a:r>
            <a:endParaRPr kumimoji="0" lang="en-US" sz="2800" b="0" i="0" u="none" strike="noStrike" kern="1200" cap="none" spc="0" normalizeH="0" baseline="0" noProof="0">
              <a:ln>
                <a:noFill/>
              </a:ln>
              <a:solidFill>
                <a:prstClr val="black"/>
              </a:solidFill>
              <a:effectLst/>
              <a:uLnTx/>
              <a:uFillTx/>
              <a:latin typeface="UTM Avo"/>
              <a:ea typeface="+mn-ea"/>
              <a:cs typeface="+mn-cs"/>
            </a:endParaRPr>
          </a:p>
        </p:txBody>
      </p:sp>
      <p:pic>
        <p:nvPicPr>
          <p:cNvPr id="19" name="Picture 18">
            <a:extLst>
              <a:ext uri="{FF2B5EF4-FFF2-40B4-BE49-F238E27FC236}">
                <a16:creationId xmlns:a16="http://schemas.microsoft.com/office/drawing/2014/main" xmlns="" id="{7D846202-DFF0-4B01-992B-23E397FDC3A3}"/>
              </a:ext>
            </a:extLst>
          </p:cNvPr>
          <p:cNvPicPr>
            <a:picLocks noChangeAspect="1"/>
          </p:cNvPicPr>
          <p:nvPr/>
        </p:nvPicPr>
        <p:blipFill>
          <a:blip r:embed="rId2"/>
          <a:stretch>
            <a:fillRect/>
          </a:stretch>
        </p:blipFill>
        <p:spPr>
          <a:xfrm>
            <a:off x="4223671" y="2161512"/>
            <a:ext cx="2781688" cy="2553056"/>
          </a:xfrm>
          <a:prstGeom prst="rect">
            <a:avLst/>
          </a:prstGeom>
        </p:spPr>
      </p:pic>
      <p:pic>
        <p:nvPicPr>
          <p:cNvPr id="21" name="Picture 20">
            <a:extLst>
              <a:ext uri="{FF2B5EF4-FFF2-40B4-BE49-F238E27FC236}">
                <a16:creationId xmlns:a16="http://schemas.microsoft.com/office/drawing/2014/main" xmlns="" id="{DF7ADAD9-9C18-4429-9864-C5B0D8EB7146}"/>
              </a:ext>
            </a:extLst>
          </p:cNvPr>
          <p:cNvPicPr>
            <a:picLocks noChangeAspect="1"/>
          </p:cNvPicPr>
          <p:nvPr/>
        </p:nvPicPr>
        <p:blipFill>
          <a:blip r:embed="rId3"/>
          <a:stretch>
            <a:fillRect/>
          </a:stretch>
        </p:blipFill>
        <p:spPr>
          <a:xfrm>
            <a:off x="8288594" y="1994362"/>
            <a:ext cx="2587452" cy="2559828"/>
          </a:xfrm>
          <a:prstGeom prst="rect">
            <a:avLst/>
          </a:prstGeom>
        </p:spPr>
      </p:pic>
      <p:pic>
        <p:nvPicPr>
          <p:cNvPr id="23" name="Picture 22">
            <a:extLst>
              <a:ext uri="{FF2B5EF4-FFF2-40B4-BE49-F238E27FC236}">
                <a16:creationId xmlns:a16="http://schemas.microsoft.com/office/drawing/2014/main" xmlns="" id="{CB2260FE-F73C-4F02-94D1-45918D41E816}"/>
              </a:ext>
            </a:extLst>
          </p:cNvPr>
          <p:cNvPicPr>
            <a:picLocks noChangeAspect="1"/>
          </p:cNvPicPr>
          <p:nvPr/>
        </p:nvPicPr>
        <p:blipFill>
          <a:blip r:embed="rId4"/>
          <a:stretch>
            <a:fillRect/>
          </a:stretch>
        </p:blipFill>
        <p:spPr>
          <a:xfrm>
            <a:off x="815094" y="2181454"/>
            <a:ext cx="2638793" cy="2238687"/>
          </a:xfrm>
          <a:prstGeom prst="rect">
            <a:avLst/>
          </a:prstGeom>
        </p:spPr>
      </p:pic>
      <p:sp>
        <p:nvSpPr>
          <p:cNvPr id="24" name="TextBox 23">
            <a:extLst>
              <a:ext uri="{FF2B5EF4-FFF2-40B4-BE49-F238E27FC236}">
                <a16:creationId xmlns:a16="http://schemas.microsoft.com/office/drawing/2014/main" xmlns="" id="{6499C13E-0628-4964-BF97-F99C7D66423B}"/>
              </a:ext>
            </a:extLst>
          </p:cNvPr>
          <p:cNvSpPr txBox="1"/>
          <p:nvPr/>
        </p:nvSpPr>
        <p:spPr>
          <a:xfrm>
            <a:off x="4821686" y="4647277"/>
            <a:ext cx="3408763" cy="523220"/>
          </a:xfrm>
          <a:prstGeom prst="rect">
            <a:avLst/>
          </a:prstGeom>
          <a:noFill/>
        </p:spPr>
        <p:txBody>
          <a:bodyPr wrap="square" rtlCol="0">
            <a:spAutoFit/>
          </a:bodyPr>
          <a:lstStyle/>
          <a:p>
            <a:pPr marL="0" marR="0" lvl="0" indent="0" algn="l" defTabSz="91251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UTM Avo"/>
                <a:ea typeface="+mn-ea"/>
                <a:cs typeface="+mn-cs"/>
              </a:rPr>
              <a:t>Vịt xiêm</a:t>
            </a:r>
          </a:p>
        </p:txBody>
      </p:sp>
    </p:spTree>
    <p:extLst>
      <p:ext uri="{BB962C8B-B14F-4D97-AF65-F5344CB8AC3E}">
        <p14:creationId xmlns:p14="http://schemas.microsoft.com/office/powerpoint/2010/main" val="2113748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10"/>
                                        </p:tgtEl>
                                      </p:cBhvr>
                                    </p:animEffect>
                                    <p:set>
                                      <p:cBhvr>
                                        <p:cTn id="33" dur="1" fill="hold">
                                          <p:stCondLst>
                                            <p:cond delay="499"/>
                                          </p:stCondLst>
                                        </p:cTn>
                                        <p:tgtEl>
                                          <p:spTgt spid="10"/>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12"/>
                                        </p:tgtEl>
                                      </p:cBhvr>
                                    </p:animEffect>
                                    <p:set>
                                      <p:cBhvr>
                                        <p:cTn id="36" dur="1" fill="hold">
                                          <p:stCondLst>
                                            <p:cond delay="499"/>
                                          </p:stCondLst>
                                        </p:cTn>
                                        <p:tgtEl>
                                          <p:spTgt spid="12"/>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13"/>
                                        </p:tgtEl>
                                      </p:cBhvr>
                                    </p:animEffect>
                                    <p:set>
                                      <p:cBhvr>
                                        <p:cTn id="39" dur="1" fill="hold">
                                          <p:stCondLst>
                                            <p:cond delay="499"/>
                                          </p:stCondLst>
                                        </p:cTn>
                                        <p:tgtEl>
                                          <p:spTgt spid="13"/>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par>
                                <p:cTn id="43" presetID="22" presetClass="entr" presetSubtype="4"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down)">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down)">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wipe(down)">
                                      <p:cBhvr>
                                        <p:cTn id="55" dur="5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wipe(down)">
                                      <p:cBhvr>
                                        <p:cTn id="60" dur="50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500"/>
                                        <p:tgtEl>
                                          <p:spTgt spid="16"/>
                                        </p:tgtEl>
                                      </p:cBhvr>
                                    </p:animEffect>
                                    <p:set>
                                      <p:cBhvr>
                                        <p:cTn id="65" dur="1" fill="hold">
                                          <p:stCondLst>
                                            <p:cond delay="499"/>
                                          </p:stCondLst>
                                        </p:cTn>
                                        <p:tgtEl>
                                          <p:spTgt spid="16"/>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15"/>
                                        </p:tgtEl>
                                      </p:cBhvr>
                                    </p:animEffect>
                                    <p:set>
                                      <p:cBhvr>
                                        <p:cTn id="68" dur="1" fill="hold">
                                          <p:stCondLst>
                                            <p:cond delay="499"/>
                                          </p:stCondLst>
                                        </p:cTn>
                                        <p:tgtEl>
                                          <p:spTgt spid="15"/>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24"/>
                                        </p:tgtEl>
                                      </p:cBhvr>
                                    </p:animEffect>
                                    <p:set>
                                      <p:cBhvr>
                                        <p:cTn id="71" dur="1" fill="hold">
                                          <p:stCondLst>
                                            <p:cond delay="499"/>
                                          </p:stCondLst>
                                        </p:cTn>
                                        <p:tgtEl>
                                          <p:spTgt spid="24"/>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17"/>
                                        </p:tgtEl>
                                      </p:cBhvr>
                                    </p:animEffect>
                                    <p:set>
                                      <p:cBhvr>
                                        <p:cTn id="74"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2" grpId="0"/>
      <p:bldP spid="12" grpId="1"/>
      <p:bldP spid="13" grpId="0"/>
      <p:bldP spid="13" grpId="1"/>
      <p:bldP spid="14" grpId="0"/>
      <p:bldP spid="14" grpId="1"/>
      <p:bldP spid="15" grpId="0"/>
      <p:bldP spid="15" grpId="1"/>
      <p:bldP spid="16" grpId="0"/>
      <p:bldP spid="16" grpId="1"/>
      <p:bldP spid="17" grpId="0"/>
      <p:bldP spid="17" grpId="1"/>
      <p:bldP spid="24" grpId="0"/>
      <p:bldP spid="24"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F62327C-3666-4FDF-A2A2-D105B1FF6D38}"/>
              </a:ext>
            </a:extLst>
          </p:cNvPr>
          <p:cNvPicPr>
            <a:picLocks noChangeAspect="1"/>
          </p:cNvPicPr>
          <p:nvPr/>
        </p:nvPicPr>
        <p:blipFill rotWithShape="1">
          <a:blip r:embed="rId2">
            <a:extLst>
              <a:ext uri="{28A0092B-C50C-407E-A947-70E740481C1C}">
                <a14:useLocalDpi xmlns:a14="http://schemas.microsoft.com/office/drawing/2010/main" val="0"/>
              </a:ext>
            </a:extLst>
          </a:blip>
          <a:srcRect l="530" r="6501"/>
          <a:stretch/>
        </p:blipFill>
        <p:spPr>
          <a:xfrm>
            <a:off x="1139165" y="1212039"/>
            <a:ext cx="9055509" cy="3014494"/>
          </a:xfrm>
          <a:prstGeom prst="rect">
            <a:avLst/>
          </a:prstGeom>
        </p:spPr>
      </p:pic>
      <p:sp>
        <p:nvSpPr>
          <p:cNvPr id="4" name="TextBox 3">
            <a:extLst>
              <a:ext uri="{FF2B5EF4-FFF2-40B4-BE49-F238E27FC236}">
                <a16:creationId xmlns:a16="http://schemas.microsoft.com/office/drawing/2014/main" xmlns="" id="{8FBE339A-E1BF-4A65-AD2B-B079427C9363}"/>
              </a:ext>
            </a:extLst>
          </p:cNvPr>
          <p:cNvSpPr txBox="1"/>
          <p:nvPr/>
        </p:nvSpPr>
        <p:spPr>
          <a:xfrm>
            <a:off x="604685" y="535081"/>
            <a:ext cx="5781368" cy="523220"/>
          </a:xfrm>
          <a:prstGeom prst="rect">
            <a:avLst/>
          </a:prstGeom>
          <a:noFill/>
        </p:spPr>
        <p:txBody>
          <a:bodyPr wrap="square" rtlCol="0">
            <a:spAutoFit/>
          </a:bodyPr>
          <a:lstStyle/>
          <a:p>
            <a:pPr marL="0" marR="0" lvl="0" indent="0" algn="l" defTabSz="91251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UTM Avo"/>
                <a:ea typeface="+mn-ea"/>
                <a:cs typeface="+mn-cs"/>
              </a:rPr>
              <a:t>2. </a:t>
            </a:r>
            <a:r>
              <a:rPr kumimoji="0" lang="en-US" sz="2800" b="0" i="0" u="none" strike="noStrike" kern="1200" cap="none" spc="0" normalizeH="0" baseline="0" noProof="0">
                <a:ln>
                  <a:noFill/>
                </a:ln>
                <a:solidFill>
                  <a:prstClr val="black"/>
                </a:solidFill>
                <a:effectLst/>
                <a:uLnTx/>
                <a:uFillTx/>
                <a:latin typeface="UTM Avo"/>
                <a:ea typeface="+mn-ea"/>
                <a:cs typeface="+mn-cs"/>
              </a:rPr>
              <a:t>Quan sát tranh ảnh vật nuôi:</a:t>
            </a:r>
          </a:p>
        </p:txBody>
      </p:sp>
      <p:sp>
        <p:nvSpPr>
          <p:cNvPr id="6" name="Rectangle: Rounded Corners 5">
            <a:extLst>
              <a:ext uri="{FF2B5EF4-FFF2-40B4-BE49-F238E27FC236}">
                <a16:creationId xmlns:a16="http://schemas.microsoft.com/office/drawing/2014/main" xmlns="" id="{E6AB6C23-5935-474E-87EA-7EF16547D871}"/>
              </a:ext>
            </a:extLst>
          </p:cNvPr>
          <p:cNvSpPr/>
          <p:nvPr/>
        </p:nvSpPr>
        <p:spPr>
          <a:xfrm>
            <a:off x="1386348" y="4380271"/>
            <a:ext cx="9542204" cy="219751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F626917B-D603-4C53-B115-4598278DBF0F}"/>
              </a:ext>
            </a:extLst>
          </p:cNvPr>
          <p:cNvSpPr txBox="1"/>
          <p:nvPr/>
        </p:nvSpPr>
        <p:spPr>
          <a:xfrm>
            <a:off x="1578078" y="4571085"/>
            <a:ext cx="9227574" cy="1815882"/>
          </a:xfrm>
          <a:prstGeom prst="rect">
            <a:avLst/>
          </a:prstGeom>
          <a:noFill/>
        </p:spPr>
        <p:txBody>
          <a:bodyPr wrap="square" rtlCol="0">
            <a:spAutoFit/>
          </a:bodyPr>
          <a:lstStyle/>
          <a:p>
            <a:r>
              <a:rPr lang="en-US" sz="2800"/>
              <a:t>Đây là ảnh mèo Bông nhà mình. Nó đang ngồi trên sân. Lông nó vàng. Mắt nó tròn, long lanh. Hai tai luôn vểnh lên nghe ngóng. Mình đặt tên cho bức ảnh là : ”Mèo bông đáng yêu”.</a:t>
            </a:r>
          </a:p>
        </p:txBody>
      </p:sp>
    </p:spTree>
    <p:extLst>
      <p:ext uri="{BB962C8B-B14F-4D97-AF65-F5344CB8AC3E}">
        <p14:creationId xmlns:p14="http://schemas.microsoft.com/office/powerpoint/2010/main" val="251471515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D3E038C-724D-4E8F-AB85-053A6E62BFA1}"/>
              </a:ext>
            </a:extLst>
          </p:cNvPr>
          <p:cNvPicPr>
            <a:picLocks noChangeAspect="1"/>
          </p:cNvPicPr>
          <p:nvPr/>
        </p:nvPicPr>
        <p:blipFill>
          <a:blip r:embed="rId3"/>
          <a:stretch>
            <a:fillRect/>
          </a:stretch>
        </p:blipFill>
        <p:spPr>
          <a:xfrm>
            <a:off x="0" y="439069"/>
            <a:ext cx="12192000" cy="6418931"/>
          </a:xfrm>
          <a:prstGeom prst="rect">
            <a:avLst/>
          </a:prstGeom>
        </p:spPr>
      </p:pic>
      <p:pic>
        <p:nvPicPr>
          <p:cNvPr id="4" name="Picture 3">
            <a:extLst>
              <a:ext uri="{FF2B5EF4-FFF2-40B4-BE49-F238E27FC236}">
                <a16:creationId xmlns:a16="http://schemas.microsoft.com/office/drawing/2014/main" xmlns="" id="{D4945C6A-FE9B-41DE-89C9-10046C5F06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0763" y="0"/>
            <a:ext cx="6858000" cy="6858000"/>
          </a:xfrm>
          <a:prstGeom prst="rect">
            <a:avLst/>
          </a:prstGeom>
        </p:spPr>
      </p:pic>
      <p:sp>
        <p:nvSpPr>
          <p:cNvPr id="5" name="TextBox 4">
            <a:extLst>
              <a:ext uri="{FF2B5EF4-FFF2-40B4-BE49-F238E27FC236}">
                <a16:creationId xmlns:a16="http://schemas.microsoft.com/office/drawing/2014/main" xmlns="" id="{BBA4836A-DF27-4581-8298-3F6E0E72B9E5}"/>
              </a:ext>
            </a:extLst>
          </p:cNvPr>
          <p:cNvSpPr txBox="1"/>
          <p:nvPr/>
        </p:nvSpPr>
        <p:spPr>
          <a:xfrm>
            <a:off x="4114800" y="3648534"/>
            <a:ext cx="3962400" cy="830997"/>
          </a:xfrm>
          <a:prstGeom prst="rect">
            <a:avLst/>
          </a:prstGeom>
          <a:noFill/>
        </p:spPr>
        <p:txBody>
          <a:bodyPr wrap="square" rtlCol="0">
            <a:spAutoFit/>
          </a:bodyPr>
          <a:lstStyle/>
          <a:p>
            <a:pPr algn="ctr" defTabSz="1219078"/>
            <a:r>
              <a:rPr lang="en-US" sz="4800" b="1" dirty="0">
                <a:solidFill>
                  <a:srgbClr val="F20000"/>
                </a:solidFill>
                <a:effectLst>
                  <a:outerShdw blurRad="38100" dist="38100" dir="2700000" algn="tl">
                    <a:srgbClr val="000000">
                      <a:alpha val="43137"/>
                    </a:srgbClr>
                  </a:outerShdw>
                </a:effectLst>
                <a:latin typeface="+mj-lt"/>
                <a:cs typeface="Times New Roman" panose="02020603050405020304" pitchFamily="18" charset="0"/>
              </a:rPr>
              <a:t>KHỞI ĐỘNG</a:t>
            </a:r>
          </a:p>
        </p:txBody>
      </p:sp>
    </p:spTree>
    <p:extLst>
      <p:ext uri="{BB962C8B-B14F-4D97-AF65-F5344CB8AC3E}">
        <p14:creationId xmlns:p14="http://schemas.microsoft.com/office/powerpoint/2010/main" val="2379545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8555EA4-F00B-431C-B665-58DC8538AA2B}"/>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2209801" y="0"/>
            <a:ext cx="7772396" cy="4301328"/>
          </a:xfrm>
          <a:prstGeom prst="rect">
            <a:avLst/>
          </a:prstGeom>
        </p:spPr>
      </p:pic>
      <p:sp>
        <p:nvSpPr>
          <p:cNvPr id="6" name="Rectangle 5">
            <a:extLst>
              <a:ext uri="{FF2B5EF4-FFF2-40B4-BE49-F238E27FC236}">
                <a16:creationId xmlns:a16="http://schemas.microsoft.com/office/drawing/2014/main" xmlns="" id="{6FE0A47F-DE0D-4AFB-A019-3B65ECEF2308}"/>
              </a:ext>
            </a:extLst>
          </p:cNvPr>
          <p:cNvSpPr/>
          <p:nvPr/>
        </p:nvSpPr>
        <p:spPr>
          <a:xfrm>
            <a:off x="2757586" y="4057324"/>
            <a:ext cx="6676828"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6600">
                  <a:solidFill>
                    <a:srgbClr val="7030A0"/>
                  </a:solidFill>
                  <a:prstDash val="solid"/>
                </a:ln>
                <a:solidFill>
                  <a:srgbClr val="00206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TRÒ CH</a:t>
            </a:r>
            <a:r>
              <a:rPr kumimoji="0" lang="vi-VN" sz="3600" b="1" i="0" u="none" strike="noStrike" kern="1200" cap="none" spc="0" normalizeH="0" baseline="0" noProof="0">
                <a:ln w="6600">
                  <a:solidFill>
                    <a:srgbClr val="7030A0"/>
                  </a:solidFill>
                  <a:prstDash val="solid"/>
                </a:ln>
                <a:solidFill>
                  <a:srgbClr val="00206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Ơ</a:t>
            </a:r>
            <a:r>
              <a:rPr kumimoji="0" lang="en-US" sz="3600" b="1" i="0" u="none" strike="noStrike" kern="1200" cap="none" spc="0" normalizeH="0" baseline="0" noProof="0">
                <a:ln w="6600">
                  <a:solidFill>
                    <a:srgbClr val="7030A0"/>
                  </a:solidFill>
                  <a:prstDash val="solid"/>
                </a:ln>
                <a:solidFill>
                  <a:srgbClr val="00206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I HỘP QUÀ BÍ MẬT</a:t>
            </a:r>
          </a:p>
        </p:txBody>
      </p:sp>
      <p:sp>
        <p:nvSpPr>
          <p:cNvPr id="5" name="Rectangle 4">
            <a:extLst>
              <a:ext uri="{FF2B5EF4-FFF2-40B4-BE49-F238E27FC236}">
                <a16:creationId xmlns:a16="http://schemas.microsoft.com/office/drawing/2014/main" xmlns="" id="{D5637220-8609-44A7-8DDD-910576BCA515}"/>
              </a:ext>
            </a:extLst>
          </p:cNvPr>
          <p:cNvSpPr/>
          <p:nvPr/>
        </p:nvSpPr>
        <p:spPr>
          <a:xfrm>
            <a:off x="5868643" y="4924753"/>
            <a:ext cx="4464684"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Gift box secret game</a:t>
            </a:r>
          </a:p>
        </p:txBody>
      </p:sp>
      <p:pic>
        <p:nvPicPr>
          <p:cNvPr id="18" name="chrysanthemum">
            <a:hlinkClick r:id="" action="ppaction://media"/>
            <a:extLst>
              <a:ext uri="{FF2B5EF4-FFF2-40B4-BE49-F238E27FC236}">
                <a16:creationId xmlns:a16="http://schemas.microsoft.com/office/drawing/2014/main" xmlns=""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61926" y="-800100"/>
            <a:ext cx="609600" cy="609600"/>
          </a:xfrm>
          <a:prstGeom prst="rect">
            <a:avLst/>
          </a:prstGeom>
        </p:spPr>
      </p:pic>
      <p:pic>
        <p:nvPicPr>
          <p:cNvPr id="3" name="Picture 2">
            <a:extLst>
              <a:ext uri="{FF2B5EF4-FFF2-40B4-BE49-F238E27FC236}">
                <a16:creationId xmlns:a16="http://schemas.microsoft.com/office/drawing/2014/main" xmlns="" id="{4DE89DDF-07D3-4211-87B5-CC5C5566EF61}"/>
              </a:ext>
            </a:extLst>
          </p:cNvPr>
          <p:cNvPicPr>
            <a:picLocks noChangeAspect="1"/>
          </p:cNvPicPr>
          <p:nvPr/>
        </p:nvPicPr>
        <p:blipFill>
          <a:blip r:embed="rId8"/>
          <a:stretch>
            <a:fillRect/>
          </a:stretch>
        </p:blipFill>
        <p:spPr>
          <a:xfrm>
            <a:off x="9684328" y="6273224"/>
            <a:ext cx="2105890" cy="484909"/>
          </a:xfrm>
          <a:prstGeom prst="rect">
            <a:avLst/>
          </a:prstGeom>
        </p:spPr>
      </p:pic>
      <p:pic>
        <p:nvPicPr>
          <p:cNvPr id="8" name="Picture 7">
            <a:extLst>
              <a:ext uri="{FF2B5EF4-FFF2-40B4-BE49-F238E27FC236}">
                <a16:creationId xmlns:a16="http://schemas.microsoft.com/office/drawing/2014/main" xmlns="" id="{66994CC0-E187-4764-98BD-D95CDD97CAA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872" y="76201"/>
            <a:ext cx="1063388" cy="419100"/>
          </a:xfrm>
          <a:prstGeom prst="rect">
            <a:avLst/>
          </a:prstGeom>
        </p:spPr>
      </p:pic>
    </p:spTree>
    <p:extLst>
      <p:ext uri="{BB962C8B-B14F-4D97-AF65-F5344CB8AC3E}">
        <p14:creationId xmlns:p14="http://schemas.microsoft.com/office/powerpoint/2010/main" val="36644023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2.59259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childTnLst>
        </p:cTn>
      </p:par>
    </p:tnLst>
    <p:bldLst>
      <p:bldP spid="6" grpId="0"/>
      <p:bldP spid="6"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xmlns="" id="{6335562D-47C3-42BC-BC7D-7AF52EE5A71A}"/>
              </a:ext>
            </a:extLst>
          </p:cNvPr>
          <p:cNvSpPr/>
          <p:nvPr/>
        </p:nvSpPr>
        <p:spPr>
          <a:xfrm>
            <a:off x="0" y="1839350"/>
            <a:ext cx="12192000" cy="1141745"/>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xmlns="" id="{0DE8E057-79AF-4679-8F0F-5F578B85F19A}"/>
              </a:ext>
            </a:extLst>
          </p:cNvPr>
          <p:cNvSpPr/>
          <p:nvPr/>
        </p:nvSpPr>
        <p:spPr>
          <a:xfrm>
            <a:off x="0" y="5174659"/>
            <a:ext cx="12192000" cy="1141745"/>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hlinkClick r:id="rId4" action="ppaction://hlinksldjump"/>
            <a:extLst>
              <a:ext uri="{FF2B5EF4-FFF2-40B4-BE49-F238E27FC236}">
                <a16:creationId xmlns:a16="http://schemas.microsoft.com/office/drawing/2014/main" xmlns="" id="{165D02D2-111C-48DA-B806-17EDA77B2D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7607" y="988823"/>
            <a:ext cx="1969179" cy="1743607"/>
          </a:xfrm>
          <a:prstGeom prst="rect">
            <a:avLst/>
          </a:prstGeom>
        </p:spPr>
      </p:pic>
      <p:pic>
        <p:nvPicPr>
          <p:cNvPr id="9" name="Picture 8">
            <a:hlinkClick r:id="rId4" action="ppaction://hlinksldjump"/>
            <a:extLst>
              <a:ext uri="{FF2B5EF4-FFF2-40B4-BE49-F238E27FC236}">
                <a16:creationId xmlns:a16="http://schemas.microsoft.com/office/drawing/2014/main" xmlns="" id="{DE93B167-9DF8-4F7B-A15E-DCA0F1988F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51882" y="449004"/>
            <a:ext cx="2060627" cy="1383912"/>
          </a:xfrm>
          <a:prstGeom prst="rect">
            <a:avLst/>
          </a:prstGeom>
        </p:spPr>
      </p:pic>
      <p:pic>
        <p:nvPicPr>
          <p:cNvPr id="10" name="Picture 9">
            <a:hlinkClick r:id="rId7" action="ppaction://hlinksldjump"/>
            <a:extLst>
              <a:ext uri="{FF2B5EF4-FFF2-40B4-BE49-F238E27FC236}">
                <a16:creationId xmlns:a16="http://schemas.microsoft.com/office/drawing/2014/main" xmlns="" id="{99F79902-D845-4948-9A8D-BC737DA839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11410" y="914088"/>
            <a:ext cx="1969179" cy="1743607"/>
          </a:xfrm>
          <a:prstGeom prst="rect">
            <a:avLst/>
          </a:prstGeom>
        </p:spPr>
      </p:pic>
      <p:pic>
        <p:nvPicPr>
          <p:cNvPr id="11" name="Picture 10">
            <a:extLst>
              <a:ext uri="{FF2B5EF4-FFF2-40B4-BE49-F238E27FC236}">
                <a16:creationId xmlns:a16="http://schemas.microsoft.com/office/drawing/2014/main" xmlns="" id="{F5A3D29D-2006-4BE0-AEF2-ABC918DCEA4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65685" y="401979"/>
            <a:ext cx="2060627" cy="1383912"/>
          </a:xfrm>
          <a:prstGeom prst="rect">
            <a:avLst/>
          </a:prstGeom>
        </p:spPr>
      </p:pic>
      <p:pic>
        <p:nvPicPr>
          <p:cNvPr id="12" name="Picture 11">
            <a:hlinkClick r:id="rId10" action="ppaction://hlinksldjump"/>
            <a:extLst>
              <a:ext uri="{FF2B5EF4-FFF2-40B4-BE49-F238E27FC236}">
                <a16:creationId xmlns:a16="http://schemas.microsoft.com/office/drawing/2014/main" xmlns="" id="{B9F6EF56-EFE5-46AA-BEED-938FE1E31AD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58743" y="4210236"/>
            <a:ext cx="1969179" cy="1743607"/>
          </a:xfrm>
          <a:prstGeom prst="rect">
            <a:avLst/>
          </a:prstGeom>
        </p:spPr>
      </p:pic>
      <p:pic>
        <p:nvPicPr>
          <p:cNvPr id="13" name="Picture 12">
            <a:extLst>
              <a:ext uri="{FF2B5EF4-FFF2-40B4-BE49-F238E27FC236}">
                <a16:creationId xmlns:a16="http://schemas.microsoft.com/office/drawing/2014/main" xmlns="" id="{CABCEBFF-5DE1-4042-94D0-113FF0A7D80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13018" y="3698127"/>
            <a:ext cx="2060627" cy="1383912"/>
          </a:xfrm>
          <a:prstGeom prst="rect">
            <a:avLst/>
          </a:prstGeom>
        </p:spPr>
      </p:pic>
      <p:pic>
        <p:nvPicPr>
          <p:cNvPr id="14" name="Picture 13">
            <a:hlinkClick r:id="rId13" action="ppaction://hlinksldjump"/>
            <a:extLst>
              <a:ext uri="{FF2B5EF4-FFF2-40B4-BE49-F238E27FC236}">
                <a16:creationId xmlns:a16="http://schemas.microsoft.com/office/drawing/2014/main" xmlns="" id="{633EC59B-FCA1-44AA-9210-1F72A9C855E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126821" y="4263707"/>
            <a:ext cx="1969179" cy="1743607"/>
          </a:xfrm>
          <a:prstGeom prst="rect">
            <a:avLst/>
          </a:prstGeom>
        </p:spPr>
      </p:pic>
      <p:pic>
        <p:nvPicPr>
          <p:cNvPr id="15" name="Picture 14">
            <a:hlinkClick r:id="rId13" action="ppaction://hlinksldjump"/>
            <a:extLst>
              <a:ext uri="{FF2B5EF4-FFF2-40B4-BE49-F238E27FC236}">
                <a16:creationId xmlns:a16="http://schemas.microsoft.com/office/drawing/2014/main" xmlns="" id="{AD65FD14-A8FF-49BD-BB2A-1A81849D35A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81096" y="3751598"/>
            <a:ext cx="2060627" cy="1383912"/>
          </a:xfrm>
          <a:prstGeom prst="rect">
            <a:avLst/>
          </a:prstGeom>
        </p:spPr>
      </p:pic>
      <p:pic>
        <p:nvPicPr>
          <p:cNvPr id="37" name="Picture 36">
            <a:extLst>
              <a:ext uri="{FF2B5EF4-FFF2-40B4-BE49-F238E27FC236}">
                <a16:creationId xmlns:a16="http://schemas.microsoft.com/office/drawing/2014/main" xmlns="" id="{16677DD5-4B38-44EE-AE03-4CE69860F1F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 y="6308765"/>
            <a:ext cx="6095999" cy="334819"/>
          </a:xfrm>
          <a:prstGeom prst="rect">
            <a:avLst/>
          </a:prstGeom>
        </p:spPr>
      </p:pic>
      <p:pic>
        <p:nvPicPr>
          <p:cNvPr id="38" name="Picture 37">
            <a:extLst>
              <a:ext uri="{FF2B5EF4-FFF2-40B4-BE49-F238E27FC236}">
                <a16:creationId xmlns:a16="http://schemas.microsoft.com/office/drawing/2014/main" xmlns="" id="{8E58EB64-C11F-4AA8-BD51-6B7EDB33655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096001" y="6308765"/>
            <a:ext cx="6095999" cy="334819"/>
          </a:xfrm>
          <a:prstGeom prst="rect">
            <a:avLst/>
          </a:prstGeom>
        </p:spPr>
      </p:pic>
      <p:pic>
        <p:nvPicPr>
          <p:cNvPr id="39" name="Picture 38">
            <a:extLst>
              <a:ext uri="{FF2B5EF4-FFF2-40B4-BE49-F238E27FC236}">
                <a16:creationId xmlns:a16="http://schemas.microsoft.com/office/drawing/2014/main" xmlns="" id="{468116E2-9E2A-444E-92F8-B1A7CB14769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2974629"/>
            <a:ext cx="6095999" cy="334819"/>
          </a:xfrm>
          <a:prstGeom prst="rect">
            <a:avLst/>
          </a:prstGeom>
        </p:spPr>
      </p:pic>
      <p:pic>
        <p:nvPicPr>
          <p:cNvPr id="40" name="Picture 39">
            <a:extLst>
              <a:ext uri="{FF2B5EF4-FFF2-40B4-BE49-F238E27FC236}">
                <a16:creationId xmlns:a16="http://schemas.microsoft.com/office/drawing/2014/main" xmlns="" id="{4AF2A1C0-A62D-4A01-AB2A-74ABC46C1AC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096000" y="2974629"/>
            <a:ext cx="6095999" cy="334819"/>
          </a:xfrm>
          <a:prstGeom prst="rect">
            <a:avLst/>
          </a:prstGeom>
        </p:spPr>
      </p:pic>
      <p:sp>
        <p:nvSpPr>
          <p:cNvPr id="42" name="Flowchart: Summing Junction 41">
            <a:hlinkClick r:id="rId17" action="ppaction://hlinksldjump"/>
            <a:extLst>
              <a:ext uri="{FF2B5EF4-FFF2-40B4-BE49-F238E27FC236}">
                <a16:creationId xmlns:a16="http://schemas.microsoft.com/office/drawing/2014/main" xmlns="" id="{E51D645D-F5EB-48AD-9720-05E0BE57DF46}"/>
              </a:ext>
            </a:extLst>
          </p:cNvPr>
          <p:cNvSpPr/>
          <p:nvPr/>
        </p:nvSpPr>
        <p:spPr>
          <a:xfrm>
            <a:off x="11398689" y="6114928"/>
            <a:ext cx="649068"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xmlns="" id="{E40F4C0C-7DA0-4A2E-9DFC-C36E07AC6FC8}"/>
              </a:ext>
            </a:extLst>
          </p:cNvPr>
          <p:cNvSpPr txBox="1"/>
          <p:nvPr/>
        </p:nvSpPr>
        <p:spPr>
          <a:xfrm>
            <a:off x="7581305" y="2426195"/>
            <a:ext cx="3863106" cy="3785652"/>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GV click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vào</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đường</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màu</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đỏ</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trên</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2400" b="1" i="0" u="none" strike="noStrike" kern="1200" cap="none" spc="0" normalizeH="0" baseline="0" noProof="0" dirty="0">
                <a:ln>
                  <a:noFill/>
                </a:ln>
                <a:solidFill>
                  <a:srgbClr val="FF0000"/>
                </a:solidFill>
                <a:effectLst/>
                <a:uLnTx/>
                <a:uFillTx/>
                <a:latin typeface="UTM Avo" panose="02040603050506020204" pitchFamily="18" charset="0"/>
                <a:ea typeface="+mn-ea"/>
                <a:cs typeface="Times New Roman" panose="02020603050405020304" pitchFamily="18" charset="0"/>
              </a:rPr>
              <a:t>THÂN</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hộp</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quà</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để</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ra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câu</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hỏi</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Click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chuột</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vào</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màn</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hình</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ra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đáp</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án</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Click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chuột</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vào</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2400" b="1" i="0" u="none" strike="noStrike" kern="1200" cap="none" spc="0" normalizeH="0" baseline="0" noProof="0" dirty="0">
                <a:ln>
                  <a:noFill/>
                </a:ln>
                <a:solidFill>
                  <a:srgbClr val="FF0000"/>
                </a:solidFill>
                <a:effectLst/>
                <a:uLnTx/>
                <a:uFillTx/>
                <a:latin typeface="UTM Avo" panose="02040603050506020204" pitchFamily="18" charset="0"/>
                <a:ea typeface="+mn-ea"/>
                <a:cs typeface="Times New Roman" panose="02020603050405020304" pitchFamily="18" charset="0"/>
              </a:rPr>
              <a:t>NẮP</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hộp</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quà</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để</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ra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phần</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thưởng</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Click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chuột</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vào</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chữ</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2400" b="1" i="0" u="none" strike="noStrike" kern="1200" cap="none" spc="0" normalizeH="0" baseline="0" noProof="0" dirty="0">
                <a:ln>
                  <a:noFill/>
                </a:ln>
                <a:solidFill>
                  <a:srgbClr val="FF0000"/>
                </a:solidFill>
                <a:effectLst/>
                <a:uLnTx/>
                <a:uFillTx/>
                <a:latin typeface="UTM Avo" panose="02040603050506020204" pitchFamily="18" charset="0"/>
                <a:ea typeface="+mn-ea"/>
                <a:cs typeface="Times New Roman" panose="02020603050405020304" pitchFamily="18" charset="0"/>
              </a:rPr>
              <a:t>QUAY LẠI</a:t>
            </a:r>
            <a:r>
              <a:rPr kumimoji="0" lang="en-US" sz="2400" b="0" i="0" u="none" strike="noStrike" kern="1200" cap="none" spc="0" normalizeH="0" baseline="0" noProof="0" dirty="0">
                <a:ln>
                  <a:noFill/>
                </a:ln>
                <a:solidFill>
                  <a:srgbClr val="FF0000"/>
                </a:solidFill>
                <a:effectLst/>
                <a:uLnTx/>
                <a:uFillTx/>
                <a:latin typeface="UTM Avo" panose="020406030505060202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để</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trở</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về</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chọn</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hộp</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quà</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tiếp</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theo.</a:t>
            </a:r>
            <a:endPar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sp>
        <p:nvSpPr>
          <p:cNvPr id="24" name="Rectangle 23">
            <a:extLst>
              <a:ext uri="{FF2B5EF4-FFF2-40B4-BE49-F238E27FC236}">
                <a16:creationId xmlns:a16="http://schemas.microsoft.com/office/drawing/2014/main" xmlns="" id="{0B75EAE7-EC69-422F-A599-B0F44D72099D}"/>
              </a:ext>
            </a:extLst>
          </p:cNvPr>
          <p:cNvSpPr/>
          <p:nvPr/>
        </p:nvSpPr>
        <p:spPr>
          <a:xfrm>
            <a:off x="2982195" y="2131200"/>
            <a:ext cx="502923" cy="57036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xmlns="" id="{61E39B94-C9BE-4FFB-BC35-13359ADAE5B5}"/>
              </a:ext>
            </a:extLst>
          </p:cNvPr>
          <p:cNvSpPr/>
          <p:nvPr/>
        </p:nvSpPr>
        <p:spPr>
          <a:xfrm>
            <a:off x="6095998" y="2077081"/>
            <a:ext cx="502923" cy="57036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xmlns="" id="{B2574B8A-590E-4610-841B-A8958722E415}"/>
              </a:ext>
            </a:extLst>
          </p:cNvPr>
          <p:cNvSpPr/>
          <p:nvPr/>
        </p:nvSpPr>
        <p:spPr>
          <a:xfrm>
            <a:off x="2043331" y="5354477"/>
            <a:ext cx="502923" cy="57036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xmlns="" id="{6B839782-CDFC-4ACF-8867-5A197D0B1EAF}"/>
              </a:ext>
            </a:extLst>
          </p:cNvPr>
          <p:cNvSpPr/>
          <p:nvPr/>
        </p:nvSpPr>
        <p:spPr>
          <a:xfrm>
            <a:off x="5111409" y="5400441"/>
            <a:ext cx="502923" cy="57036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xmlns="" id="{3258EE93-9EA1-4782-952B-4D0F2F479856}"/>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1872" y="76201"/>
            <a:ext cx="1063388" cy="419100"/>
          </a:xfrm>
          <a:prstGeom prst="rect">
            <a:avLst/>
          </a:prstGeom>
        </p:spPr>
      </p:pic>
    </p:spTree>
    <p:extLst>
      <p:ext uri="{BB962C8B-B14F-4D97-AF65-F5344CB8AC3E}">
        <p14:creationId xmlns:p14="http://schemas.microsoft.com/office/powerpoint/2010/main" val="548511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1" nodeType="clickEffect">
                                  <p:stCondLst>
                                    <p:cond delay="0"/>
                                  </p:stCondLst>
                                  <p:childTnLst>
                                    <p:animEffect transition="out" filter="checkerboard(across)">
                                      <p:cBhvr>
                                        <p:cTn id="11" dur="500"/>
                                        <p:tgtEl>
                                          <p:spTgt spid="23"/>
                                        </p:tgtEl>
                                      </p:cBhvr>
                                    </p:animEffect>
                                    <p:set>
                                      <p:cBhvr>
                                        <p:cTn id="12"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4"/>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4"/>
                                        </p:tgtEl>
                                      </p:cBhvr>
                                    </p:animEffect>
                                    <p:set>
                                      <p:cBhvr>
                                        <p:cTn id="18" dur="1" fill="hold">
                                          <p:stCondLst>
                                            <p:cond delay="499"/>
                                          </p:stCondLst>
                                        </p:cTn>
                                        <p:tgtEl>
                                          <p:spTgt spid="14"/>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27"/>
                                        </p:tgtEl>
                                      </p:cBhvr>
                                    </p:animEffect>
                                    <p:set>
                                      <p:cBhvr>
                                        <p:cTn id="21" dur="1" fill="hold">
                                          <p:stCondLst>
                                            <p:cond delay="499"/>
                                          </p:stCondLst>
                                        </p:cTn>
                                        <p:tgtEl>
                                          <p:spTgt spid="27"/>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15"/>
                                        </p:tgtEl>
                                      </p:cBhvr>
                                    </p:animEffect>
                                    <p:set>
                                      <p:cBhvr>
                                        <p:cTn id="24"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par>
                                <p:cTn id="31" presetID="10" presetClass="exit" presetSubtype="0" fill="hold" grpId="0" nodeType="withEffect">
                                  <p:stCondLst>
                                    <p:cond delay="0"/>
                                  </p:stCondLst>
                                  <p:childTnLst>
                                    <p:animEffect transition="out" filter="fade">
                                      <p:cBhvr>
                                        <p:cTn id="32" dur="500"/>
                                        <p:tgtEl>
                                          <p:spTgt spid="25"/>
                                        </p:tgtEl>
                                      </p:cBhvr>
                                    </p:animEffect>
                                    <p:set>
                                      <p:cBhvr>
                                        <p:cTn id="33" dur="1" fill="hold">
                                          <p:stCondLst>
                                            <p:cond delay="499"/>
                                          </p:stCondLst>
                                        </p:cTn>
                                        <p:tgtEl>
                                          <p:spTgt spid="25"/>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11"/>
                                        </p:tgtEl>
                                      </p:cBhvr>
                                    </p:animEffect>
                                    <p:set>
                                      <p:cBhvr>
                                        <p:cTn id="36"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7" restart="whenNotActive" fill="hold" evtFilter="cancelBubble" nodeType="interactiveSeq">
                <p:stCondLst>
                  <p:cond evt="onClick" delay="0">
                    <p:tgtEl>
                      <p:spTgt spid="12"/>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2"/>
                                        </p:tgtEl>
                                      </p:cBhvr>
                                    </p:animEffect>
                                    <p:set>
                                      <p:cBhvr>
                                        <p:cTn id="42" dur="1" fill="hold">
                                          <p:stCondLst>
                                            <p:cond delay="499"/>
                                          </p:stCondLst>
                                        </p:cTn>
                                        <p:tgtEl>
                                          <p:spTgt spid="12"/>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500"/>
                                        <p:tgtEl>
                                          <p:spTgt spid="26"/>
                                        </p:tgtEl>
                                      </p:cBhvr>
                                    </p:animEffect>
                                    <p:set>
                                      <p:cBhvr>
                                        <p:cTn id="45" dur="1" fill="hold">
                                          <p:stCondLst>
                                            <p:cond delay="499"/>
                                          </p:stCondLst>
                                        </p:cTn>
                                        <p:tgtEl>
                                          <p:spTgt spid="26"/>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13"/>
                                        </p:tgtEl>
                                      </p:cBhvr>
                                    </p:animEffect>
                                    <p:set>
                                      <p:cBhvr>
                                        <p:cTn id="4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9" restart="whenNotActive" fill="hold" evtFilter="cancelBubble" nodeType="interactiveSeq">
                <p:stCondLst>
                  <p:cond evt="onClick" delay="0">
                    <p:tgtEl>
                      <p:spTgt spid="8"/>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8"/>
                                        </p:tgtEl>
                                      </p:cBhvr>
                                    </p:animEffect>
                                    <p:set>
                                      <p:cBhvr>
                                        <p:cTn id="54" dur="1" fill="hold">
                                          <p:stCondLst>
                                            <p:cond delay="499"/>
                                          </p:stCondLst>
                                        </p:cTn>
                                        <p:tgtEl>
                                          <p:spTgt spid="8"/>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500"/>
                                        <p:tgtEl>
                                          <p:spTgt spid="24"/>
                                        </p:tgtEl>
                                      </p:cBhvr>
                                    </p:animEffect>
                                    <p:set>
                                      <p:cBhvr>
                                        <p:cTn id="57" dur="1" fill="hold">
                                          <p:stCondLst>
                                            <p:cond delay="499"/>
                                          </p:stCondLst>
                                        </p:cTn>
                                        <p:tgtEl>
                                          <p:spTgt spid="24"/>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9"/>
                                        </p:tgtEl>
                                      </p:cBhvr>
                                    </p:animEffect>
                                    <p:set>
                                      <p:cBhvr>
                                        <p:cTn id="6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23" grpId="0" animBg="1"/>
      <p:bldP spid="23" grpId="1" animBg="1"/>
      <p:bldP spid="24" grpId="0" animBg="1"/>
      <p:bldP spid="25" grpId="0" animBg="1"/>
      <p:bldP spid="26" grpId="0" animBg="1"/>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7BB9CDFE-5FD3-4AD4-8F1F-3492980F9CC0}"/>
              </a:ext>
            </a:extLst>
          </p:cNvPr>
          <p:cNvSpPr/>
          <p:nvPr/>
        </p:nvSpPr>
        <p:spPr>
          <a:xfrm>
            <a:off x="11161576" y="173029"/>
            <a:ext cx="1018579" cy="802646"/>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a:extLst>
              <a:ext uri="{FF2B5EF4-FFF2-40B4-BE49-F238E27FC236}">
                <a16:creationId xmlns:a16="http://schemas.microsoft.com/office/drawing/2014/main" xmlns=""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xmlns=""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xmlns=""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xmlns=""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Con nhận được 3 viên kẹo </a:t>
            </a:r>
          </a:p>
        </p:txBody>
      </p:sp>
      <p:sp>
        <p:nvSpPr>
          <p:cNvPr id="27" name="Rectangle: Folded Corner 26">
            <a:extLst>
              <a:ext uri="{FF2B5EF4-FFF2-40B4-BE49-F238E27FC236}">
                <a16:creationId xmlns:a16="http://schemas.microsoft.com/office/drawing/2014/main" xmlns="" id="{A468FF43-48BE-45C8-AE0E-72371E21D00D}"/>
              </a:ext>
            </a:extLst>
          </p:cNvPr>
          <p:cNvSpPr/>
          <p:nvPr/>
        </p:nvSpPr>
        <p:spPr>
          <a:xfrm>
            <a:off x="2741788" y="194486"/>
            <a:ext cx="5251839" cy="1761257"/>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0070C0"/>
              </a:solidFill>
              <a:latin typeface="UTM Avo (body)"/>
            </a:endParaRPr>
          </a:p>
          <a:p>
            <a:pPr algn="ctr"/>
            <a:r>
              <a:rPr lang="vi-VN" sz="2400">
                <a:solidFill>
                  <a:srgbClr val="0070C0"/>
                </a:solidFill>
                <a:latin typeface="UTM Avo (body)"/>
              </a:rPr>
              <a:t>Con gì đuôi ngắn tai dài</a:t>
            </a:r>
          </a:p>
          <a:p>
            <a:pPr algn="ctr"/>
            <a:r>
              <a:rPr lang="vi-VN" sz="2400">
                <a:solidFill>
                  <a:srgbClr val="0070C0"/>
                </a:solidFill>
                <a:latin typeface="UTM Avo (body)"/>
              </a:rPr>
              <a:t>Mắt hồng lông mượt</a:t>
            </a:r>
          </a:p>
          <a:p>
            <a:pPr algn="ctr"/>
            <a:r>
              <a:rPr lang="vi-VN" sz="2400">
                <a:solidFill>
                  <a:srgbClr val="0070C0"/>
                </a:solidFill>
                <a:latin typeface="UTM Avo (body)"/>
              </a:rPr>
              <a:t>Có tài chạy nhanh</a:t>
            </a:r>
          </a:p>
          <a:p>
            <a:pPr algn="ctr"/>
            <a:r>
              <a:rPr lang="en-US" sz="2400">
                <a:solidFill>
                  <a:srgbClr val="0070C0"/>
                </a:solidFill>
                <a:latin typeface="UTM Avo (body)"/>
              </a:rPr>
              <a:t>                     </a:t>
            </a:r>
            <a:r>
              <a:rPr lang="vi-VN" sz="2400">
                <a:solidFill>
                  <a:srgbClr val="0070C0"/>
                </a:solidFill>
                <a:latin typeface="UTM Avo (body)"/>
              </a:rPr>
              <a:t>Là con gì?</a:t>
            </a:r>
          </a:p>
        </p:txBody>
      </p:sp>
      <p:sp>
        <p:nvSpPr>
          <p:cNvPr id="28" name="Rectangle: Folded Corner 27">
            <a:extLst>
              <a:ext uri="{FF2B5EF4-FFF2-40B4-BE49-F238E27FC236}">
                <a16:creationId xmlns:a16="http://schemas.microsoft.com/office/drawing/2014/main" xmlns="" id="{02105D08-1F14-416F-86C2-51DFEA1D8826}"/>
              </a:ext>
            </a:extLst>
          </p:cNvPr>
          <p:cNvSpPr/>
          <p:nvPr/>
        </p:nvSpPr>
        <p:spPr>
          <a:xfrm>
            <a:off x="2741787" y="2041405"/>
            <a:ext cx="5032723" cy="134332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a:solidFill>
                  <a:srgbClr val="002060"/>
                </a:solidFill>
                <a:latin typeface="UTM Avo" panose="02040603050506020204" pitchFamily="18" charset="0"/>
                <a:cs typeface="Times New Roman" panose="02020603050405020304" pitchFamily="18" charset="0"/>
              </a:rPr>
              <a:t>Con thỏ</a:t>
            </a:r>
            <a:endParaRPr kumimoji="0" lang="en-US" sz="3200" b="0" i="0" u="none" strike="noStrike" kern="1200" cap="none" spc="0" normalizeH="0" baseline="0" noProof="0">
              <a:ln>
                <a:noFill/>
              </a:ln>
              <a:solidFill>
                <a:srgbClr val="002060"/>
              </a:solidFill>
              <a:effectLst/>
              <a:uLnTx/>
              <a:uFillTx/>
              <a:latin typeface="UTM Avo" panose="02040603050506020204" pitchFamily="18" charset="0"/>
              <a:ea typeface="+mn-ea"/>
              <a:cs typeface="Times New Roman" panose="02020603050405020304" pitchFamily="18" charset="0"/>
            </a:endParaRPr>
          </a:p>
        </p:txBody>
      </p:sp>
      <p:sp>
        <p:nvSpPr>
          <p:cNvPr id="33" name="Rectangle 32">
            <a:extLst>
              <a:ext uri="{FF2B5EF4-FFF2-40B4-BE49-F238E27FC236}">
                <a16:creationId xmlns:a16="http://schemas.microsoft.com/office/drawing/2014/main" xmlns="" id="{8A1AF95E-ACBD-46E9-8F43-1F6D65A0D221}"/>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9" action="ppaction://hlinksldjump"/>
            <a:extLst>
              <a:ext uri="{FF2B5EF4-FFF2-40B4-BE49-F238E27FC236}">
                <a16:creationId xmlns:a16="http://schemas.microsoft.com/office/drawing/2014/main" xmlns="" id="{AA693000-41B6-4481-BACC-F3E8F4F6DBBA}"/>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 LẠI</a:t>
            </a:r>
          </a:p>
        </p:txBody>
      </p:sp>
      <p:pic>
        <p:nvPicPr>
          <p:cNvPr id="35" name="Picture 34">
            <a:extLst>
              <a:ext uri="{FF2B5EF4-FFF2-40B4-BE49-F238E27FC236}">
                <a16:creationId xmlns:a16="http://schemas.microsoft.com/office/drawing/2014/main" xmlns=""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xmlns=""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xmlns=""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xmlns=""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xmlns=""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xmlns=""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xmlns=""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xmlns=""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pic>
        <p:nvPicPr>
          <p:cNvPr id="18" name="Picture 17">
            <a:extLst>
              <a:ext uri="{FF2B5EF4-FFF2-40B4-BE49-F238E27FC236}">
                <a16:creationId xmlns:a16="http://schemas.microsoft.com/office/drawing/2014/main" xmlns="" id="{CA2D4D75-0DA8-4717-97ED-60BDC399FC93}"/>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054036" y="83954"/>
            <a:ext cx="1212891" cy="478022"/>
          </a:xfrm>
          <a:prstGeom prst="rect">
            <a:avLst/>
          </a:prstGeom>
        </p:spPr>
      </p:pic>
      <p:sp>
        <p:nvSpPr>
          <p:cNvPr id="19" name="Rectangle 18">
            <a:extLst>
              <a:ext uri="{FF2B5EF4-FFF2-40B4-BE49-F238E27FC236}">
                <a16:creationId xmlns:a16="http://schemas.microsoft.com/office/drawing/2014/main" xmlns="" id="{25473678-1F63-4640-86B1-28DA51CA7468}"/>
              </a:ext>
            </a:extLst>
          </p:cNvPr>
          <p:cNvSpPr/>
          <p:nvPr/>
        </p:nvSpPr>
        <p:spPr>
          <a:xfrm>
            <a:off x="10799030" y="6058831"/>
            <a:ext cx="502923" cy="57036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3035948"/>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0439A695-7221-4F0C-B1EA-97632DEB01BF}"/>
              </a:ext>
            </a:extLst>
          </p:cNvPr>
          <p:cNvSpPr/>
          <p:nvPr/>
        </p:nvSpPr>
        <p:spPr>
          <a:xfrm>
            <a:off x="11161576" y="173029"/>
            <a:ext cx="1018579" cy="802646"/>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a:extLst>
              <a:ext uri="{FF2B5EF4-FFF2-40B4-BE49-F238E27FC236}">
                <a16:creationId xmlns:a16="http://schemas.microsoft.com/office/drawing/2014/main" xmlns=""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xmlns=""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xmlns=""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xmlns=""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Con nhận được 2 viên kẹo </a:t>
            </a:r>
          </a:p>
        </p:txBody>
      </p:sp>
      <p:sp>
        <p:nvSpPr>
          <p:cNvPr id="27" name="Rectangle: Folded Corner 26">
            <a:extLst>
              <a:ext uri="{FF2B5EF4-FFF2-40B4-BE49-F238E27FC236}">
                <a16:creationId xmlns:a16="http://schemas.microsoft.com/office/drawing/2014/main" xmlns="" id="{A468FF43-48BE-45C8-AE0E-72371E21D00D}"/>
              </a:ext>
            </a:extLst>
          </p:cNvPr>
          <p:cNvSpPr/>
          <p:nvPr/>
        </p:nvSpPr>
        <p:spPr>
          <a:xfrm>
            <a:off x="1047135" y="177212"/>
            <a:ext cx="8111614"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0070C0"/>
                </a:solidFill>
                <a:latin typeface="UTM Avo (body)"/>
              </a:rPr>
              <a:t>Con gì hai mắt trong veo</a:t>
            </a:r>
          </a:p>
          <a:p>
            <a:pPr algn="ctr"/>
            <a:r>
              <a:rPr lang="vi-VN" sz="2800" dirty="0">
                <a:solidFill>
                  <a:srgbClr val="0070C0"/>
                </a:solidFill>
                <a:latin typeface="UTM Avo (body)"/>
              </a:rPr>
              <a:t>Thích nằm sưởi nắng, thích trèo cây cau</a:t>
            </a:r>
            <a:r>
              <a:rPr lang="en-US" sz="2800" dirty="0">
                <a:solidFill>
                  <a:srgbClr val="0070C0"/>
                </a:solidFill>
                <a:latin typeface="UTM Avo (body)"/>
              </a:rPr>
              <a:t>.</a:t>
            </a:r>
          </a:p>
          <a:p>
            <a:pPr algn="ctr"/>
            <a:r>
              <a:rPr lang="en-US" sz="2800" dirty="0">
                <a:solidFill>
                  <a:srgbClr val="0070C0"/>
                </a:solidFill>
                <a:latin typeface="UTM Avo (body)"/>
              </a:rPr>
              <a:t>                                                       </a:t>
            </a:r>
            <a:r>
              <a:rPr lang="en-US" sz="2800" dirty="0" err="1">
                <a:solidFill>
                  <a:srgbClr val="0070C0"/>
                </a:solidFill>
                <a:latin typeface="UTM Avo (body)"/>
              </a:rPr>
              <a:t>Là</a:t>
            </a:r>
            <a:r>
              <a:rPr lang="en-US" sz="2800" dirty="0">
                <a:solidFill>
                  <a:srgbClr val="0070C0"/>
                </a:solidFill>
                <a:latin typeface="UTM Avo (body)"/>
              </a:rPr>
              <a:t> con </a:t>
            </a:r>
            <a:r>
              <a:rPr lang="en-US" sz="2800" dirty="0" err="1">
                <a:solidFill>
                  <a:srgbClr val="0070C0"/>
                </a:solidFill>
                <a:latin typeface="UTM Avo (body)"/>
              </a:rPr>
              <a:t>gì</a:t>
            </a:r>
            <a:r>
              <a:rPr lang="en-US" sz="2800" dirty="0">
                <a:solidFill>
                  <a:srgbClr val="0070C0"/>
                </a:solidFill>
                <a:latin typeface="UTM Avo (body)"/>
              </a:rPr>
              <a:t>?</a:t>
            </a:r>
            <a:endParaRPr lang="vi-VN" sz="2800" dirty="0">
              <a:solidFill>
                <a:srgbClr val="0070C0"/>
              </a:solidFill>
              <a:latin typeface="UTM Avo (body)"/>
            </a:endParaRPr>
          </a:p>
        </p:txBody>
      </p:sp>
      <p:sp>
        <p:nvSpPr>
          <p:cNvPr id="28" name="Rectangle: Folded Corner 27">
            <a:extLst>
              <a:ext uri="{FF2B5EF4-FFF2-40B4-BE49-F238E27FC236}">
                <a16:creationId xmlns:a16="http://schemas.microsoft.com/office/drawing/2014/main" xmlns="" id="{02105D08-1F14-416F-86C2-51DFEA1D8826}"/>
              </a:ext>
            </a:extLst>
          </p:cNvPr>
          <p:cNvSpPr/>
          <p:nvPr/>
        </p:nvSpPr>
        <p:spPr>
          <a:xfrm>
            <a:off x="2442583" y="2132050"/>
            <a:ext cx="6284225" cy="135054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01638" algn="ctr" defTabSz="914400" rtl="0" eaLnBrk="1" fontAlgn="auto" latinLnBrk="0" hangingPunct="1">
              <a:lnSpc>
                <a:spcPct val="100000"/>
              </a:lnSpc>
              <a:spcBef>
                <a:spcPts val="60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UTM Avo" panose="02040603050506020204" pitchFamily="18" charset="0"/>
                <a:ea typeface="+mn-ea"/>
                <a:cs typeface="Times New Roman" pitchFamily="18" charset="0"/>
              </a:rPr>
              <a:t>Con</a:t>
            </a:r>
            <a:r>
              <a:rPr kumimoji="0" lang="en-US" sz="3200" b="0" i="0" u="none" strike="noStrike" kern="1200" cap="none" spc="0" normalizeH="0" noProof="0">
                <a:ln>
                  <a:noFill/>
                </a:ln>
                <a:solidFill>
                  <a:srgbClr val="002060"/>
                </a:solidFill>
                <a:effectLst/>
                <a:uLnTx/>
                <a:uFillTx/>
                <a:latin typeface="UTM Avo" panose="02040603050506020204" pitchFamily="18" charset="0"/>
                <a:ea typeface="+mn-ea"/>
                <a:cs typeface="Times New Roman" pitchFamily="18" charset="0"/>
              </a:rPr>
              <a:t> mèo</a:t>
            </a:r>
            <a:endParaRPr kumimoji="0" lang="en-US" sz="3200" b="0" i="0" u="none" strike="noStrike" kern="1200" cap="none" spc="0" normalizeH="0" baseline="0" noProof="0">
              <a:ln>
                <a:noFill/>
              </a:ln>
              <a:solidFill>
                <a:srgbClr val="002060"/>
              </a:solidFill>
              <a:effectLst/>
              <a:uLnTx/>
              <a:uFillTx/>
              <a:latin typeface="UTM Avo" panose="02040603050506020204" pitchFamily="18" charset="0"/>
              <a:ea typeface="+mn-ea"/>
              <a:cs typeface="Times New Roman" pitchFamily="18" charset="0"/>
            </a:endParaRPr>
          </a:p>
        </p:txBody>
      </p:sp>
      <p:sp>
        <p:nvSpPr>
          <p:cNvPr id="33" name="Rectangle 32">
            <a:extLst>
              <a:ext uri="{FF2B5EF4-FFF2-40B4-BE49-F238E27FC236}">
                <a16:creationId xmlns:a16="http://schemas.microsoft.com/office/drawing/2014/main" xmlns="" id="{8A1AF95E-ACBD-46E9-8F43-1F6D65A0D221}"/>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9" action="ppaction://hlinksldjump"/>
            <a:extLst>
              <a:ext uri="{FF2B5EF4-FFF2-40B4-BE49-F238E27FC236}">
                <a16:creationId xmlns:a16="http://schemas.microsoft.com/office/drawing/2014/main" xmlns="" id="{AA693000-41B6-4481-BACC-F3E8F4F6DBBA}"/>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 LẠI</a:t>
            </a:r>
          </a:p>
        </p:txBody>
      </p:sp>
      <p:pic>
        <p:nvPicPr>
          <p:cNvPr id="35" name="Picture 34">
            <a:extLst>
              <a:ext uri="{FF2B5EF4-FFF2-40B4-BE49-F238E27FC236}">
                <a16:creationId xmlns:a16="http://schemas.microsoft.com/office/drawing/2014/main" xmlns=""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xmlns=""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xmlns=""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xmlns=""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xmlns=""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xmlns=""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xmlns=""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xmlns=""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pic>
        <p:nvPicPr>
          <p:cNvPr id="18" name="Picture 17">
            <a:extLst>
              <a:ext uri="{FF2B5EF4-FFF2-40B4-BE49-F238E27FC236}">
                <a16:creationId xmlns:a16="http://schemas.microsoft.com/office/drawing/2014/main" xmlns="" id="{A4877D13-18D9-46BD-8A80-FE1D4031125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954940" y="83953"/>
            <a:ext cx="1237059" cy="487547"/>
          </a:xfrm>
          <a:prstGeom prst="rect">
            <a:avLst/>
          </a:prstGeom>
        </p:spPr>
      </p:pic>
      <p:sp>
        <p:nvSpPr>
          <p:cNvPr id="19" name="Rectangle 18">
            <a:extLst>
              <a:ext uri="{FF2B5EF4-FFF2-40B4-BE49-F238E27FC236}">
                <a16:creationId xmlns:a16="http://schemas.microsoft.com/office/drawing/2014/main" xmlns="" id="{D9CF4E27-E6FF-4B10-8610-5A969DB61ADC}"/>
              </a:ext>
            </a:extLst>
          </p:cNvPr>
          <p:cNvSpPr/>
          <p:nvPr/>
        </p:nvSpPr>
        <p:spPr>
          <a:xfrm>
            <a:off x="10757415" y="6034080"/>
            <a:ext cx="502923" cy="57036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5701175"/>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4D62E77B-13E9-4A87-9D41-424FE0D4ACB6}"/>
              </a:ext>
            </a:extLst>
          </p:cNvPr>
          <p:cNvSpPr/>
          <p:nvPr/>
        </p:nvSpPr>
        <p:spPr>
          <a:xfrm>
            <a:off x="11161576" y="173029"/>
            <a:ext cx="1018579" cy="802646"/>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a:extLst>
              <a:ext uri="{FF2B5EF4-FFF2-40B4-BE49-F238E27FC236}">
                <a16:creationId xmlns:a16="http://schemas.microsoft.com/office/drawing/2014/main" xmlns=""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xmlns=""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xmlns=""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xmlns=""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Con nhận được 3 viên kẹo.</a:t>
            </a:r>
          </a:p>
        </p:txBody>
      </p:sp>
      <p:sp>
        <p:nvSpPr>
          <p:cNvPr id="27" name="Rectangle: Folded Corner 26">
            <a:extLst>
              <a:ext uri="{FF2B5EF4-FFF2-40B4-BE49-F238E27FC236}">
                <a16:creationId xmlns:a16="http://schemas.microsoft.com/office/drawing/2014/main" xmlns="" id="{A468FF43-48BE-45C8-AE0E-72371E21D00D}"/>
              </a:ext>
            </a:extLst>
          </p:cNvPr>
          <p:cNvSpPr/>
          <p:nvPr/>
        </p:nvSpPr>
        <p:spPr>
          <a:xfrm>
            <a:off x="2170705" y="83953"/>
            <a:ext cx="6530844" cy="207984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0070C0"/>
              </a:solidFill>
              <a:latin typeface="UTM Avo (body)"/>
            </a:endParaRPr>
          </a:p>
          <a:p>
            <a:pPr algn="ctr"/>
            <a:r>
              <a:rPr lang="en-US" sz="2400">
                <a:solidFill>
                  <a:srgbClr val="0070C0"/>
                </a:solidFill>
                <a:latin typeface="UTM Avo (body)"/>
              </a:rPr>
              <a:t>Con gì chân ngắn</a:t>
            </a:r>
          </a:p>
          <a:p>
            <a:pPr algn="ctr"/>
            <a:r>
              <a:rPr lang="en-US" sz="2400">
                <a:solidFill>
                  <a:srgbClr val="0070C0"/>
                </a:solidFill>
                <a:latin typeface="UTM Avo (body)"/>
              </a:rPr>
              <a:t>Mà lại có màng</a:t>
            </a:r>
          </a:p>
          <a:p>
            <a:pPr algn="ctr"/>
            <a:r>
              <a:rPr lang="en-US" sz="2400">
                <a:solidFill>
                  <a:srgbClr val="0070C0"/>
                </a:solidFill>
                <a:latin typeface="UTM Avo (body)"/>
              </a:rPr>
              <a:t>Mỏ bẹt màu vàng</a:t>
            </a:r>
          </a:p>
          <a:p>
            <a:pPr algn="ctr"/>
            <a:r>
              <a:rPr lang="en-US" sz="2400">
                <a:solidFill>
                  <a:srgbClr val="0070C0"/>
                </a:solidFill>
                <a:latin typeface="UTM Avo (body)"/>
              </a:rPr>
              <a:t>Hay đi lạch bạch?</a:t>
            </a:r>
          </a:p>
          <a:p>
            <a:pPr algn="ctr"/>
            <a:r>
              <a:rPr lang="en-US" sz="2400">
                <a:solidFill>
                  <a:srgbClr val="0070C0"/>
                </a:solidFill>
                <a:latin typeface="UTM Avo (body)"/>
              </a:rPr>
              <a:t>              Là con gì?</a:t>
            </a:r>
          </a:p>
        </p:txBody>
      </p:sp>
      <p:sp>
        <p:nvSpPr>
          <p:cNvPr id="28" name="Rectangle: Folded Corner 27">
            <a:extLst>
              <a:ext uri="{FF2B5EF4-FFF2-40B4-BE49-F238E27FC236}">
                <a16:creationId xmlns:a16="http://schemas.microsoft.com/office/drawing/2014/main" xmlns="" id="{02105D08-1F14-416F-86C2-51DFEA1D8826}"/>
              </a:ext>
            </a:extLst>
          </p:cNvPr>
          <p:cNvSpPr/>
          <p:nvPr/>
        </p:nvSpPr>
        <p:spPr>
          <a:xfrm>
            <a:off x="2170704" y="2363610"/>
            <a:ext cx="6297562" cy="11517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UTM Avo" panose="02040603050506020204" pitchFamily="18" charset="0"/>
                <a:ea typeface="+mn-ea"/>
                <a:cs typeface="Times New Roman" panose="02020603050405020304" pitchFamily="18" charset="0"/>
              </a:rPr>
              <a:t>Con</a:t>
            </a:r>
            <a:r>
              <a:rPr kumimoji="0" lang="en-US" sz="2800" b="0" i="0" u="none" strike="noStrike" kern="1200" cap="none" spc="0" normalizeH="0" noProof="0">
                <a:ln>
                  <a:noFill/>
                </a:ln>
                <a:solidFill>
                  <a:srgbClr val="002060"/>
                </a:solidFill>
                <a:effectLst/>
                <a:uLnTx/>
                <a:uFillTx/>
                <a:latin typeface="UTM Avo" panose="02040603050506020204" pitchFamily="18" charset="0"/>
                <a:ea typeface="+mn-ea"/>
                <a:cs typeface="Times New Roman" panose="02020603050405020304" pitchFamily="18" charset="0"/>
              </a:rPr>
              <a:t> vịt</a:t>
            </a:r>
            <a:endParaRPr kumimoji="0" lang="en-US" sz="2800" b="0" i="0" u="none" strike="noStrike" kern="1200" cap="none" spc="0" normalizeH="0" baseline="0" noProof="0">
              <a:ln>
                <a:noFill/>
              </a:ln>
              <a:solidFill>
                <a:srgbClr val="002060"/>
              </a:solidFill>
              <a:effectLst/>
              <a:uLnTx/>
              <a:uFillTx/>
              <a:latin typeface="UTM Avo" panose="02040603050506020204" pitchFamily="18" charset="0"/>
              <a:ea typeface="+mn-ea"/>
              <a:cs typeface="Times New Roman" panose="02020603050405020304" pitchFamily="18" charset="0"/>
            </a:endParaRPr>
          </a:p>
        </p:txBody>
      </p:sp>
      <p:sp>
        <p:nvSpPr>
          <p:cNvPr id="33" name="Rectangle 32">
            <a:extLst>
              <a:ext uri="{FF2B5EF4-FFF2-40B4-BE49-F238E27FC236}">
                <a16:creationId xmlns:a16="http://schemas.microsoft.com/office/drawing/2014/main" xmlns="" id="{8A1AF95E-ACBD-46E9-8F43-1F6D65A0D221}"/>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9" action="ppaction://hlinksldjump"/>
            <a:extLst>
              <a:ext uri="{FF2B5EF4-FFF2-40B4-BE49-F238E27FC236}">
                <a16:creationId xmlns:a16="http://schemas.microsoft.com/office/drawing/2014/main" xmlns="" id="{AA693000-41B6-4481-BACC-F3E8F4F6DBBA}"/>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 LẠI</a:t>
            </a:r>
          </a:p>
        </p:txBody>
      </p:sp>
      <p:pic>
        <p:nvPicPr>
          <p:cNvPr id="35" name="Picture 34">
            <a:extLst>
              <a:ext uri="{FF2B5EF4-FFF2-40B4-BE49-F238E27FC236}">
                <a16:creationId xmlns:a16="http://schemas.microsoft.com/office/drawing/2014/main" xmlns=""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xmlns=""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xmlns=""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xmlns=""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xmlns=""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xmlns=""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xmlns=""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xmlns=""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pic>
        <p:nvPicPr>
          <p:cNvPr id="18" name="Picture 17">
            <a:extLst>
              <a:ext uri="{FF2B5EF4-FFF2-40B4-BE49-F238E27FC236}">
                <a16:creationId xmlns:a16="http://schemas.microsoft.com/office/drawing/2014/main" xmlns="" id="{984D608F-E017-4DEB-B63C-F7A7C6469FD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834100" y="83954"/>
            <a:ext cx="1357899" cy="535172"/>
          </a:xfrm>
          <a:prstGeom prst="rect">
            <a:avLst/>
          </a:prstGeom>
        </p:spPr>
      </p:pic>
      <p:sp>
        <p:nvSpPr>
          <p:cNvPr id="19" name="Rectangle 18">
            <a:extLst>
              <a:ext uri="{FF2B5EF4-FFF2-40B4-BE49-F238E27FC236}">
                <a16:creationId xmlns:a16="http://schemas.microsoft.com/office/drawing/2014/main" xmlns="" id="{B4EBB3CB-0FF0-4C95-9C51-2994148718D1}"/>
              </a:ext>
            </a:extLst>
          </p:cNvPr>
          <p:cNvSpPr/>
          <p:nvPr/>
        </p:nvSpPr>
        <p:spPr>
          <a:xfrm>
            <a:off x="10757415" y="6034080"/>
            <a:ext cx="502923" cy="57036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4301967"/>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66CAC58A-B106-4991-87A8-60F6DBBEA834}"/>
              </a:ext>
            </a:extLst>
          </p:cNvPr>
          <p:cNvSpPr/>
          <p:nvPr/>
        </p:nvSpPr>
        <p:spPr>
          <a:xfrm>
            <a:off x="11161576" y="173029"/>
            <a:ext cx="1018579" cy="802646"/>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a:extLst>
              <a:ext uri="{FF2B5EF4-FFF2-40B4-BE49-F238E27FC236}">
                <a16:creationId xmlns:a16="http://schemas.microsoft.com/office/drawing/2014/main" xmlns=""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xmlns=""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xmlns=""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xmlns=""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Con nhận được 2 viên kẹo</a:t>
            </a:r>
          </a:p>
        </p:txBody>
      </p:sp>
      <p:sp>
        <p:nvSpPr>
          <p:cNvPr id="27" name="Rectangle: Folded Corner 26">
            <a:extLst>
              <a:ext uri="{FF2B5EF4-FFF2-40B4-BE49-F238E27FC236}">
                <a16:creationId xmlns:a16="http://schemas.microsoft.com/office/drawing/2014/main" xmlns="" id="{A468FF43-48BE-45C8-AE0E-72371E21D00D}"/>
              </a:ext>
            </a:extLst>
          </p:cNvPr>
          <p:cNvSpPr/>
          <p:nvPr/>
        </p:nvSpPr>
        <p:spPr>
          <a:xfrm>
            <a:off x="2280275" y="272599"/>
            <a:ext cx="6695768" cy="18566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4472C4">
                  <a:lumMod val="75000"/>
                </a:srgbClr>
              </a:solidFill>
              <a:effectLst/>
              <a:uLnTx/>
              <a:uFillTx/>
              <a:latin typeface="UTM Avo" panose="02040603050506020204" pitchFamily="18" charset="0"/>
              <a:ea typeface="+mn-ea"/>
              <a:cs typeface="Times New Roman" pitchFamily="18" charset="0"/>
            </a:endParaRPr>
          </a:p>
          <a:p>
            <a:pPr algn="ctr"/>
            <a:endParaRPr lang="en-US" sz="2400">
              <a:solidFill>
                <a:srgbClr val="0070C0"/>
              </a:solidFill>
              <a:latin typeface="UTM Avo (body)"/>
            </a:endParaRPr>
          </a:p>
          <a:p>
            <a:pPr algn="ctr"/>
            <a:r>
              <a:rPr lang="vi-VN" sz="2400">
                <a:solidFill>
                  <a:srgbClr val="0070C0"/>
                </a:solidFill>
                <a:latin typeface="UTM Avo (body)"/>
              </a:rPr>
              <a:t>Thường nằm đầu hè</a:t>
            </a:r>
          </a:p>
          <a:p>
            <a:pPr algn="ctr"/>
            <a:r>
              <a:rPr lang="vi-VN" sz="2400">
                <a:solidFill>
                  <a:srgbClr val="0070C0"/>
                </a:solidFill>
                <a:latin typeface="UTM Avo (body)"/>
              </a:rPr>
              <a:t>Giữ cho nhà chủ</a:t>
            </a:r>
          </a:p>
          <a:p>
            <a:pPr algn="ctr"/>
            <a:r>
              <a:rPr lang="vi-VN" sz="2400">
                <a:solidFill>
                  <a:srgbClr val="0070C0"/>
                </a:solidFill>
                <a:latin typeface="UTM Avo (body)"/>
              </a:rPr>
              <a:t>Người lạ nó sủa</a:t>
            </a:r>
          </a:p>
          <a:p>
            <a:pPr algn="ctr"/>
            <a:r>
              <a:rPr lang="vi-VN" sz="2400">
                <a:solidFill>
                  <a:srgbClr val="0070C0"/>
                </a:solidFill>
                <a:latin typeface="UTM Avo (body)"/>
              </a:rPr>
              <a:t>Người quen nó mừng</a:t>
            </a:r>
          </a:p>
          <a:p>
            <a:pPr algn="ctr"/>
            <a:r>
              <a:rPr lang="en-US" sz="2400">
                <a:solidFill>
                  <a:srgbClr val="0070C0"/>
                </a:solidFill>
                <a:latin typeface="UTM Avo (body)"/>
              </a:rPr>
              <a:t>                     </a:t>
            </a:r>
            <a:r>
              <a:rPr lang="vi-VN" sz="2400">
                <a:solidFill>
                  <a:srgbClr val="0070C0"/>
                </a:solidFill>
                <a:latin typeface="UTM Avo (body)"/>
              </a:rPr>
              <a:t>Là con gì?</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4472C4">
                  <a:lumMod val="75000"/>
                </a:srgbClr>
              </a:solidFill>
              <a:effectLst/>
              <a:uLnTx/>
              <a:uFillTx/>
              <a:latin typeface="UTM Avo" panose="02040603050506020204" pitchFamily="18" charset="0"/>
              <a:ea typeface="+mn-ea"/>
              <a:cs typeface="Times New Roman" pitchFamily="18" charset="0"/>
            </a:endParaRPr>
          </a:p>
        </p:txBody>
      </p:sp>
      <p:sp>
        <p:nvSpPr>
          <p:cNvPr id="28" name="Rectangle: Folded Corner 27">
            <a:extLst>
              <a:ext uri="{FF2B5EF4-FFF2-40B4-BE49-F238E27FC236}">
                <a16:creationId xmlns:a16="http://schemas.microsoft.com/office/drawing/2014/main" xmlns="" id="{02105D08-1F14-416F-86C2-51DFEA1D8826}"/>
              </a:ext>
            </a:extLst>
          </p:cNvPr>
          <p:cNvSpPr/>
          <p:nvPr/>
        </p:nvSpPr>
        <p:spPr>
          <a:xfrm>
            <a:off x="3025068" y="2404787"/>
            <a:ext cx="5206181"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UTM Avo" panose="02040603050506020204" pitchFamily="18" charset="0"/>
                <a:ea typeface="+mn-ea"/>
                <a:cs typeface="Times New Roman" panose="02020603050405020304" pitchFamily="18" charset="0"/>
              </a:rPr>
              <a:t>Con</a:t>
            </a:r>
            <a:r>
              <a:rPr kumimoji="0" lang="en-US" sz="2800" b="0" i="0" u="none" strike="noStrike" kern="1200" cap="none" spc="0" normalizeH="0" noProof="0">
                <a:ln>
                  <a:noFill/>
                </a:ln>
                <a:solidFill>
                  <a:srgbClr val="002060"/>
                </a:solidFill>
                <a:effectLst/>
                <a:uLnTx/>
                <a:uFillTx/>
                <a:latin typeface="UTM Avo" panose="02040603050506020204" pitchFamily="18" charset="0"/>
                <a:ea typeface="+mn-ea"/>
                <a:cs typeface="Times New Roman" panose="02020603050405020304" pitchFamily="18" charset="0"/>
              </a:rPr>
              <a:t> chó</a:t>
            </a:r>
            <a:endParaRPr kumimoji="0" lang="en-US" sz="2800" b="0" i="0" u="none" strike="noStrike" kern="1200" cap="none" spc="0" normalizeH="0" baseline="0" noProof="0">
              <a:ln>
                <a:noFill/>
              </a:ln>
              <a:solidFill>
                <a:srgbClr val="002060"/>
              </a:solidFill>
              <a:effectLst/>
              <a:uLnTx/>
              <a:uFillTx/>
              <a:latin typeface="UTM Avo" panose="02040603050506020204" pitchFamily="18" charset="0"/>
              <a:ea typeface="+mn-ea"/>
              <a:cs typeface="Times New Roman" panose="02020603050405020304" pitchFamily="18" charset="0"/>
            </a:endParaRPr>
          </a:p>
        </p:txBody>
      </p:sp>
      <p:sp>
        <p:nvSpPr>
          <p:cNvPr id="33" name="Rectangle 32">
            <a:extLst>
              <a:ext uri="{FF2B5EF4-FFF2-40B4-BE49-F238E27FC236}">
                <a16:creationId xmlns:a16="http://schemas.microsoft.com/office/drawing/2014/main" xmlns="" id="{8A1AF95E-ACBD-46E9-8F43-1F6D65A0D221}"/>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9" action="ppaction://hlinksldjump"/>
            <a:extLst>
              <a:ext uri="{FF2B5EF4-FFF2-40B4-BE49-F238E27FC236}">
                <a16:creationId xmlns:a16="http://schemas.microsoft.com/office/drawing/2014/main" xmlns="" id="{AA693000-41B6-4481-BACC-F3E8F4F6DBBA}"/>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 LẠI</a:t>
            </a:r>
          </a:p>
        </p:txBody>
      </p:sp>
      <p:pic>
        <p:nvPicPr>
          <p:cNvPr id="35" name="Picture 34">
            <a:extLst>
              <a:ext uri="{FF2B5EF4-FFF2-40B4-BE49-F238E27FC236}">
                <a16:creationId xmlns:a16="http://schemas.microsoft.com/office/drawing/2014/main" xmlns=""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xmlns=""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xmlns=""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xmlns=""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xmlns=""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xmlns=""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xmlns=""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xmlns=""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pic>
        <p:nvPicPr>
          <p:cNvPr id="18" name="Picture 17">
            <a:extLst>
              <a:ext uri="{FF2B5EF4-FFF2-40B4-BE49-F238E27FC236}">
                <a16:creationId xmlns:a16="http://schemas.microsoft.com/office/drawing/2014/main" xmlns="" id="{159F3294-AF9D-4DFE-A775-99FAAC152E4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979560" y="103182"/>
            <a:ext cx="1212440" cy="477844"/>
          </a:xfrm>
          <a:prstGeom prst="rect">
            <a:avLst/>
          </a:prstGeom>
        </p:spPr>
      </p:pic>
      <p:sp>
        <p:nvSpPr>
          <p:cNvPr id="19" name="Rectangle 18">
            <a:extLst>
              <a:ext uri="{FF2B5EF4-FFF2-40B4-BE49-F238E27FC236}">
                <a16:creationId xmlns:a16="http://schemas.microsoft.com/office/drawing/2014/main" xmlns="" id="{2821889B-C14E-4853-9B91-72DBA5916DB2}"/>
              </a:ext>
            </a:extLst>
          </p:cNvPr>
          <p:cNvSpPr/>
          <p:nvPr/>
        </p:nvSpPr>
        <p:spPr>
          <a:xfrm>
            <a:off x="10799030" y="6034080"/>
            <a:ext cx="502923" cy="57036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8559745"/>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7" presetID="10" presetClass="exit" presetSubtype="0" fill="hold" grpId="0" nodeType="withEffect">
                                  <p:stCondLst>
                                    <p:cond delay="0"/>
                                  </p:stCondLst>
                                  <p:childTnLst>
                                    <p:animEffect transition="out" filter="fade">
                                      <p:cBhvr>
                                        <p:cTn id="18" dur="500"/>
                                        <p:tgtEl>
                                          <p:spTgt spid="19"/>
                                        </p:tgtEl>
                                      </p:cBhvr>
                                    </p:animEffect>
                                    <p:set>
                                      <p:cBhvr>
                                        <p:cTn id="19"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64" presetClass="path" presetSubtype="0" accel="50000" decel="50000" fill="hold" nodeType="clickEffect">
                                  <p:stCondLst>
                                    <p:cond delay="0"/>
                                  </p:stCondLst>
                                  <p:childTnLst>
                                    <p:animMotion origin="layout" path="M -1.66667E-6 -3.7037E-6 L -1.66667E-6 -0.22476 " pathEditMode="relative" rAng="0" ptsTypes="AA">
                                      <p:cBhvr>
                                        <p:cTn id="24" dur="2000" fill="hold"/>
                                        <p:tgtEl>
                                          <p:spTgt spid="7"/>
                                        </p:tgtEl>
                                        <p:attrNameLst>
                                          <p:attrName>ppt_x</p:attrName>
                                          <p:attrName>ppt_y</p:attrName>
                                        </p:attrNameLst>
                                      </p:cBhvr>
                                      <p:rCtr x="0" y="-11250"/>
                                    </p:animMotion>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par>
                          <p:cTn id="25" fill="hold">
                            <p:stCondLst>
                              <p:cond delay="2000"/>
                            </p:stCondLst>
                            <p:childTnLst>
                              <p:par>
                                <p:cTn id="26" presetID="22" presetClass="entr" presetSubtype="4"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3" name="applause.wav"/>
                                        </p:tgtEl>
                                      </p:cMediaNode>
                                    </p:audio>
                                  </p:subTnLst>
                                </p:cTn>
                              </p:par>
                              <p:par>
                                <p:cTn id="29" presetID="10" presetClass="entr" presetSubtype="0" fill="hold" nodeType="with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fade">
                                      <p:cBhvr>
                                        <p:cTn id="31" dur="500"/>
                                        <p:tgtEl>
                                          <p:spTgt spid="53"/>
                                        </p:tgtEl>
                                      </p:cBhvr>
                                    </p:animEffect>
                                  </p:childTnLst>
                                </p:cTn>
                              </p:par>
                              <p:par>
                                <p:cTn id="32" presetID="10" presetClass="entr" presetSubtype="0" fill="hold" nodeType="with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fade">
                                      <p:cBhvr>
                                        <p:cTn id="34" dur="500"/>
                                        <p:tgtEl>
                                          <p:spTgt spid="55"/>
                                        </p:tgtEl>
                                      </p:cBhvr>
                                    </p:animEffect>
                                  </p:childTnLst>
                                </p:cTn>
                              </p:par>
                            </p:childTnLst>
                          </p:cTn>
                        </p:par>
                        <p:par>
                          <p:cTn id="35" fill="hold">
                            <p:stCondLst>
                              <p:cond delay="2500"/>
                            </p:stCondLst>
                            <p:childTnLst>
                              <p:par>
                                <p:cTn id="36" presetID="32" presetClass="emph" presetSubtype="0" repeatCount="indefinite" fill="hold" grpId="1" nodeType="afterEffect">
                                  <p:stCondLst>
                                    <p:cond delay="0"/>
                                  </p:stCondLst>
                                  <p:childTnLst>
                                    <p:animRot by="120000">
                                      <p:cBhvr>
                                        <p:cTn id="37" dur="100" fill="hold">
                                          <p:stCondLst>
                                            <p:cond delay="0"/>
                                          </p:stCondLst>
                                        </p:cTn>
                                        <p:tgtEl>
                                          <p:spTgt spid="9"/>
                                        </p:tgtEl>
                                        <p:attrNameLst>
                                          <p:attrName>r</p:attrName>
                                        </p:attrNameLst>
                                      </p:cBhvr>
                                    </p:animRot>
                                    <p:animRot by="-240000">
                                      <p:cBhvr>
                                        <p:cTn id="38" dur="200" fill="hold">
                                          <p:stCondLst>
                                            <p:cond delay="200"/>
                                          </p:stCondLst>
                                        </p:cTn>
                                        <p:tgtEl>
                                          <p:spTgt spid="9"/>
                                        </p:tgtEl>
                                        <p:attrNameLst>
                                          <p:attrName>r</p:attrName>
                                        </p:attrNameLst>
                                      </p:cBhvr>
                                    </p:animRot>
                                    <p:animRot by="240000">
                                      <p:cBhvr>
                                        <p:cTn id="39" dur="200" fill="hold">
                                          <p:stCondLst>
                                            <p:cond delay="400"/>
                                          </p:stCondLst>
                                        </p:cTn>
                                        <p:tgtEl>
                                          <p:spTgt spid="9"/>
                                        </p:tgtEl>
                                        <p:attrNameLst>
                                          <p:attrName>r</p:attrName>
                                        </p:attrNameLst>
                                      </p:cBhvr>
                                    </p:animRot>
                                    <p:animRot by="-240000">
                                      <p:cBhvr>
                                        <p:cTn id="40" dur="200" fill="hold">
                                          <p:stCondLst>
                                            <p:cond delay="600"/>
                                          </p:stCondLst>
                                        </p:cTn>
                                        <p:tgtEl>
                                          <p:spTgt spid="9"/>
                                        </p:tgtEl>
                                        <p:attrNameLst>
                                          <p:attrName>r</p:attrName>
                                        </p:attrNameLst>
                                      </p:cBhvr>
                                    </p:animRot>
                                    <p:animRot by="120000">
                                      <p:cBhvr>
                                        <p:cTn id="41"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5BCB18C-8579-4A1B-8DE8-29AD541AEC14}"/>
              </a:ext>
            </a:extLst>
          </p:cNvPr>
          <p:cNvPicPr>
            <a:picLocks noChangeAspect="1"/>
          </p:cNvPicPr>
          <p:nvPr/>
        </p:nvPicPr>
        <p:blipFill rotWithShape="1">
          <a:blip r:embed="rId2">
            <a:extLst>
              <a:ext uri="{28A0092B-C50C-407E-A947-70E740481C1C}">
                <a14:useLocalDpi xmlns:a14="http://schemas.microsoft.com/office/drawing/2010/main" val="0"/>
              </a:ext>
            </a:extLst>
          </a:blip>
          <a:srcRect t="7551"/>
          <a:stretch/>
        </p:blipFill>
        <p:spPr>
          <a:xfrm>
            <a:off x="0" y="553319"/>
            <a:ext cx="11946194" cy="3430969"/>
          </a:xfrm>
          <a:prstGeom prst="rect">
            <a:avLst/>
          </a:prstGeom>
        </p:spPr>
      </p:pic>
      <p:pic>
        <p:nvPicPr>
          <p:cNvPr id="4" name="Picture 3">
            <a:extLst>
              <a:ext uri="{FF2B5EF4-FFF2-40B4-BE49-F238E27FC236}">
                <a16:creationId xmlns:a16="http://schemas.microsoft.com/office/drawing/2014/main" xmlns="" id="{B6C5C988-5390-494A-8275-BD22B69CF8B7}"/>
              </a:ext>
            </a:extLst>
          </p:cNvPr>
          <p:cNvPicPr>
            <a:picLocks noChangeAspect="1"/>
          </p:cNvPicPr>
          <p:nvPr/>
        </p:nvPicPr>
        <p:blipFill>
          <a:blip r:embed="rId3"/>
          <a:stretch>
            <a:fillRect/>
          </a:stretch>
        </p:blipFill>
        <p:spPr>
          <a:xfrm>
            <a:off x="245806" y="3984288"/>
            <a:ext cx="3153895" cy="2873712"/>
          </a:xfrm>
          <a:prstGeom prst="rect">
            <a:avLst/>
          </a:prstGeom>
        </p:spPr>
      </p:pic>
      <p:pic>
        <p:nvPicPr>
          <p:cNvPr id="5" name="Picture 4">
            <a:extLst>
              <a:ext uri="{FF2B5EF4-FFF2-40B4-BE49-F238E27FC236}">
                <a16:creationId xmlns:a16="http://schemas.microsoft.com/office/drawing/2014/main" xmlns="" id="{D1044F12-41CF-4C33-B5C4-0B890DAF05E2}"/>
              </a:ext>
            </a:extLst>
          </p:cNvPr>
          <p:cNvPicPr>
            <a:picLocks noChangeAspect="1"/>
          </p:cNvPicPr>
          <p:nvPr/>
        </p:nvPicPr>
        <p:blipFill>
          <a:blip r:embed="rId4"/>
          <a:stretch>
            <a:fillRect/>
          </a:stretch>
        </p:blipFill>
        <p:spPr>
          <a:xfrm>
            <a:off x="9243386" y="3984288"/>
            <a:ext cx="2925611" cy="2873712"/>
          </a:xfrm>
          <a:prstGeom prst="rect">
            <a:avLst/>
          </a:prstGeom>
        </p:spPr>
      </p:pic>
      <p:sp>
        <p:nvSpPr>
          <p:cNvPr id="6" name="Rounded Rectangular Callout 6">
            <a:extLst>
              <a:ext uri="{FF2B5EF4-FFF2-40B4-BE49-F238E27FC236}">
                <a16:creationId xmlns:a16="http://schemas.microsoft.com/office/drawing/2014/main" xmlns="" id="{1593EAFD-B961-4365-BDFD-1F52B5807385}"/>
              </a:ext>
            </a:extLst>
          </p:cNvPr>
          <p:cNvSpPr/>
          <p:nvPr/>
        </p:nvSpPr>
        <p:spPr>
          <a:xfrm>
            <a:off x="3082414" y="3984288"/>
            <a:ext cx="3013586" cy="910107"/>
          </a:xfrm>
          <a:prstGeom prst="wedgeRoundRectCallout">
            <a:avLst>
              <a:gd name="adj1" fmla="val -70298"/>
              <a:gd name="adj2" fmla="val 132507"/>
              <a:gd name="adj3" fmla="val 16667"/>
            </a:avLst>
          </a:prstGeom>
          <a:solidFill>
            <a:sysClr val="window" lastClr="FFFFFF"/>
          </a:solidFill>
          <a:ln w="19050" cap="flat" cmpd="sng" algn="ctr">
            <a:solidFill>
              <a:srgbClr val="ED7D31"/>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effectLst/>
                <a:uLnTx/>
                <a:uFillTx/>
                <a:latin typeface="+mj-lt"/>
                <a:ea typeface="+mn-ea"/>
              </a:rPr>
              <a:t>Con</a:t>
            </a:r>
            <a:r>
              <a:rPr kumimoji="0" lang="en-US" sz="2800" b="0" i="0" u="none" strike="noStrike" kern="0" cap="none" spc="0" normalizeH="0" noProof="0">
                <a:ln>
                  <a:noFill/>
                </a:ln>
                <a:effectLst/>
                <a:uLnTx/>
                <a:uFillTx/>
                <a:latin typeface="+mj-lt"/>
                <a:ea typeface="+mn-ea"/>
              </a:rPr>
              <a:t> mèo nhà bạn xinh quá!</a:t>
            </a:r>
            <a:endParaRPr kumimoji="0" lang="en-US" sz="2800" b="0" i="0" u="none" strike="noStrike" kern="0" cap="none" spc="0" normalizeH="0" baseline="0" noProof="0" dirty="0">
              <a:ln>
                <a:noFill/>
              </a:ln>
              <a:effectLst/>
              <a:uLnTx/>
              <a:uFillTx/>
              <a:latin typeface="+mj-lt"/>
              <a:ea typeface="+mn-ea"/>
            </a:endParaRPr>
          </a:p>
        </p:txBody>
      </p:sp>
      <p:sp>
        <p:nvSpPr>
          <p:cNvPr id="7" name="Rounded Rectangular Callout 4">
            <a:extLst>
              <a:ext uri="{FF2B5EF4-FFF2-40B4-BE49-F238E27FC236}">
                <a16:creationId xmlns:a16="http://schemas.microsoft.com/office/drawing/2014/main" xmlns="" id="{01953EA0-7C2E-4B88-B9A6-F5DB5064D547}"/>
              </a:ext>
            </a:extLst>
          </p:cNvPr>
          <p:cNvSpPr/>
          <p:nvPr/>
        </p:nvSpPr>
        <p:spPr>
          <a:xfrm>
            <a:off x="5427406" y="5218859"/>
            <a:ext cx="3468134" cy="1312606"/>
          </a:xfrm>
          <a:prstGeom prst="wedgeRoundRectCallout">
            <a:avLst>
              <a:gd name="adj1" fmla="val 75705"/>
              <a:gd name="adj2" fmla="val -59037"/>
              <a:gd name="adj3" fmla="val 16667"/>
            </a:avLst>
          </a:prstGeom>
          <a:solidFill>
            <a:sysClr val="window" lastClr="FFFFFF"/>
          </a:solidFill>
          <a:ln w="19050" cap="flat" cmpd="sng" algn="ctr">
            <a:solidFill>
              <a:srgbClr val="4472C4"/>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effectLst/>
                <a:uLnTx/>
                <a:uFillTx/>
                <a:latin typeface="+mj-lt"/>
                <a:ea typeface="+mn-ea"/>
              </a:rPr>
              <a:t>Cảm</a:t>
            </a:r>
            <a:r>
              <a:rPr kumimoji="0" lang="en-US" sz="2800" b="0" i="0" u="none" strike="noStrike" kern="0" cap="none" spc="0" normalizeH="0" noProof="0">
                <a:ln>
                  <a:noFill/>
                </a:ln>
                <a:effectLst/>
                <a:uLnTx/>
                <a:uFillTx/>
                <a:latin typeface="+mj-lt"/>
                <a:ea typeface="+mn-ea"/>
              </a:rPr>
              <a:t> ơn bạn. Đó là món quà bố tặng cho mình.</a:t>
            </a:r>
            <a:endParaRPr kumimoji="0" lang="en-US" sz="2800" b="0" i="0" u="none" strike="noStrike" kern="0" cap="none" spc="0" normalizeH="0" baseline="0" noProof="0" dirty="0">
              <a:ln>
                <a:noFill/>
              </a:ln>
              <a:effectLst/>
              <a:uLnTx/>
              <a:uFillTx/>
              <a:latin typeface="+mj-lt"/>
              <a:ea typeface="+mn-ea"/>
            </a:endParaRPr>
          </a:p>
        </p:txBody>
      </p:sp>
    </p:spTree>
    <p:extLst>
      <p:ext uri="{BB962C8B-B14F-4D97-AF65-F5344CB8AC3E}">
        <p14:creationId xmlns:p14="http://schemas.microsoft.com/office/powerpoint/2010/main" val="205171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7"/>
                                        </p:tgtEl>
                                      </p:cBhvr>
                                    </p:animEffect>
                                    <p:set>
                                      <p:cBhvr>
                                        <p:cTn id="3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1484</TotalTime>
  <Words>613</Words>
  <Application>Microsoft Office PowerPoint</Application>
  <PresentationFormat>Widescreen</PresentationFormat>
  <Paragraphs>79</Paragraphs>
  <Slides>15</Slides>
  <Notes>2</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15</vt:i4>
      </vt:variant>
    </vt:vector>
  </HeadingPairs>
  <TitlesOfParts>
    <vt:vector size="25" baseType="lpstr">
      <vt:lpstr>Arial</vt:lpstr>
      <vt:lpstr>Calibri</vt:lpstr>
      <vt:lpstr>Calibri Light</vt:lpstr>
      <vt:lpstr>Tahoma</vt:lpstr>
      <vt:lpstr>Times New Roman</vt:lpstr>
      <vt:lpstr>UTM Avo</vt:lpstr>
      <vt:lpstr>UTM Avo (body)</vt:lpstr>
      <vt:lpstr>2_Office Theme</vt: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ASUS</cp:lastModifiedBy>
  <cp:revision>174</cp:revision>
  <dcterms:created xsi:type="dcterms:W3CDTF">2021-06-07T06:59:14Z</dcterms:created>
  <dcterms:modified xsi:type="dcterms:W3CDTF">2024-01-15T13:48:26Z</dcterms:modified>
</cp:coreProperties>
</file>